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5"/>
    <p:sldMasterId id="214748367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Lst>
  <p:sldSz cy="5143500" cx="9144000"/>
  <p:notesSz cx="6858000" cy="9144000"/>
  <p:embeddedFontLst>
    <p:embeddedFont>
      <p:font typeface="Dosis"/>
      <p:regular r:id="rId52"/>
      <p:bold r:id="rId53"/>
    </p:embeddedFont>
    <p:embeddedFont>
      <p:font typeface="Proxima Nova"/>
      <p:regular r:id="rId54"/>
      <p:bold r:id="rId55"/>
      <p:italic r:id="rId56"/>
      <p:boldItalic r:id="rId57"/>
    </p:embeddedFont>
    <p:embeddedFont>
      <p:font typeface="Roboto Medium"/>
      <p:regular r:id="rId58"/>
      <p:bold r:id="rId59"/>
      <p:italic r:id="rId60"/>
      <p:boldItalic r:id="rId61"/>
    </p:embeddedFont>
    <p:embeddedFont>
      <p:font typeface="Amatic SC"/>
      <p:regular r:id="rId62"/>
      <p:bold r:id="rId63"/>
    </p:embeddedFont>
    <p:embeddedFont>
      <p:font typeface="Anaheim"/>
      <p:regular r:id="rId64"/>
    </p:embeddedFont>
    <p:embeddedFont>
      <p:font typeface="Zen Loop"/>
      <p:regular r:id="rId65"/>
      <p: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CF6A1E0-F781-4BC2-8C03-2B11573993C7}">
  <a:tblStyle styleId="{BCF6A1E0-F781-4BC2-8C03-2B11573993C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regular.fntdata"/><Relationship Id="rId61" Type="http://schemas.openxmlformats.org/officeDocument/2006/relationships/font" Target="fonts/RobotoMedium-boldItalic.fntdata"/><Relationship Id="rId20" Type="http://schemas.openxmlformats.org/officeDocument/2006/relationships/slide" Target="slides/slide13.xml"/><Relationship Id="rId64" Type="http://schemas.openxmlformats.org/officeDocument/2006/relationships/font" Target="fonts/Anaheim-regular.fntdata"/><Relationship Id="rId63" Type="http://schemas.openxmlformats.org/officeDocument/2006/relationships/font" Target="fonts/AmaticSC-bold.fntdata"/><Relationship Id="rId22" Type="http://schemas.openxmlformats.org/officeDocument/2006/relationships/slide" Target="slides/slide15.xml"/><Relationship Id="rId66" Type="http://schemas.openxmlformats.org/officeDocument/2006/relationships/font" Target="fonts/ZenLoop-italic.fntdata"/><Relationship Id="rId21" Type="http://schemas.openxmlformats.org/officeDocument/2006/relationships/slide" Target="slides/slide14.xml"/><Relationship Id="rId65" Type="http://schemas.openxmlformats.org/officeDocument/2006/relationships/font" Target="fonts/ZenLoop-regular.fntdata"/><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RobotoMedium-italic.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font" Target="fonts/Dosis-bold.fntdata"/><Relationship Id="rId52" Type="http://schemas.openxmlformats.org/officeDocument/2006/relationships/font" Target="fonts/Dosis-regular.fntdata"/><Relationship Id="rId11" Type="http://schemas.openxmlformats.org/officeDocument/2006/relationships/slide" Target="slides/slide4.xml"/><Relationship Id="rId55" Type="http://schemas.openxmlformats.org/officeDocument/2006/relationships/font" Target="fonts/ProximaNova-bold.fntdata"/><Relationship Id="rId10" Type="http://schemas.openxmlformats.org/officeDocument/2006/relationships/slide" Target="slides/slide3.xml"/><Relationship Id="rId54" Type="http://schemas.openxmlformats.org/officeDocument/2006/relationships/font" Target="fonts/ProximaNova-regular.fntdata"/><Relationship Id="rId13" Type="http://schemas.openxmlformats.org/officeDocument/2006/relationships/slide" Target="slides/slide6.xml"/><Relationship Id="rId57" Type="http://schemas.openxmlformats.org/officeDocument/2006/relationships/font" Target="fonts/ProximaNova-boldItalic.fntdata"/><Relationship Id="rId12" Type="http://schemas.openxmlformats.org/officeDocument/2006/relationships/slide" Target="slides/slide5.xml"/><Relationship Id="rId56" Type="http://schemas.openxmlformats.org/officeDocument/2006/relationships/font" Target="fonts/ProximaNova-italic.fntdata"/><Relationship Id="rId15" Type="http://schemas.openxmlformats.org/officeDocument/2006/relationships/slide" Target="slides/slide8.xml"/><Relationship Id="rId59" Type="http://schemas.openxmlformats.org/officeDocument/2006/relationships/font" Target="fonts/RobotoMedium-bold.fntdata"/><Relationship Id="rId14" Type="http://schemas.openxmlformats.org/officeDocument/2006/relationships/slide" Target="slides/slide7.xml"/><Relationship Id="rId58" Type="http://schemas.openxmlformats.org/officeDocument/2006/relationships/font" Target="fonts/RobotoMedium-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png>
</file>

<file path=ppt/media/image5.png>
</file>

<file path=ppt/media/image6.pn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12a88da9b3d_4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12a88da9b3d_4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12a88da9b3d_4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12a88da9b3d_4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12a88da9b3d_4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4" name="Google Shape;1034;g12a88da9b3d_4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12c61371a59_0_1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12c61371a59_0_1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 name="Shape 1118"/>
        <p:cNvGrpSpPr/>
        <p:nvPr/>
      </p:nvGrpSpPr>
      <p:grpSpPr>
        <a:xfrm>
          <a:off x="0" y="0"/>
          <a:ext cx="0" cy="0"/>
          <a:chOff x="0" y="0"/>
          <a:chExt cx="0" cy="0"/>
        </a:xfrm>
      </p:grpSpPr>
      <p:sp>
        <p:nvSpPr>
          <p:cNvPr id="1119" name="Google Shape;1119;g12a88da9b3d_4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 name="Google Shape;1120;g12a88da9b3d_4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12a88da9b3d_4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12a88da9b3d_4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 name="Shape 1259"/>
        <p:cNvGrpSpPr/>
        <p:nvPr/>
      </p:nvGrpSpPr>
      <p:grpSpPr>
        <a:xfrm>
          <a:off x="0" y="0"/>
          <a:ext cx="0" cy="0"/>
          <a:chOff x="0" y="0"/>
          <a:chExt cx="0" cy="0"/>
        </a:xfrm>
      </p:grpSpPr>
      <p:sp>
        <p:nvSpPr>
          <p:cNvPr id="1260" name="Google Shape;1260;g12c61371a59_0_1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 name="Google Shape;1261;g12c61371a59_0_1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3" name="Shape 1293"/>
        <p:cNvGrpSpPr/>
        <p:nvPr/>
      </p:nvGrpSpPr>
      <p:grpSpPr>
        <a:xfrm>
          <a:off x="0" y="0"/>
          <a:ext cx="0" cy="0"/>
          <a:chOff x="0" y="0"/>
          <a:chExt cx="0" cy="0"/>
        </a:xfrm>
      </p:grpSpPr>
      <p:sp>
        <p:nvSpPr>
          <p:cNvPr id="1294" name="Google Shape;1294;g12a88da9b3d_4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5" name="Google Shape;1295;g12a88da9b3d_4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12a88da9b3d_4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12a88da9b3d_4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4" name="Shape 1644"/>
        <p:cNvGrpSpPr/>
        <p:nvPr/>
      </p:nvGrpSpPr>
      <p:grpSpPr>
        <a:xfrm>
          <a:off x="0" y="0"/>
          <a:ext cx="0" cy="0"/>
          <a:chOff x="0" y="0"/>
          <a:chExt cx="0" cy="0"/>
        </a:xfrm>
      </p:grpSpPr>
      <p:sp>
        <p:nvSpPr>
          <p:cNvPr id="1645" name="Google Shape;1645;g12a88da9b3d_4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6" name="Google Shape;1646;g12a88da9b3d_4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12a88da9b3d_4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12a88da9b3d_4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2" name="Shape 1682"/>
        <p:cNvGrpSpPr/>
        <p:nvPr/>
      </p:nvGrpSpPr>
      <p:grpSpPr>
        <a:xfrm>
          <a:off x="0" y="0"/>
          <a:ext cx="0" cy="0"/>
          <a:chOff x="0" y="0"/>
          <a:chExt cx="0" cy="0"/>
        </a:xfrm>
      </p:grpSpPr>
      <p:sp>
        <p:nvSpPr>
          <p:cNvPr id="1683" name="Google Shape;1683;g12a88da9b3d_4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4" name="Google Shape;1684;g12a88da9b3d_4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1" name="Shape 1731"/>
        <p:cNvGrpSpPr/>
        <p:nvPr/>
      </p:nvGrpSpPr>
      <p:grpSpPr>
        <a:xfrm>
          <a:off x="0" y="0"/>
          <a:ext cx="0" cy="0"/>
          <a:chOff x="0" y="0"/>
          <a:chExt cx="0" cy="0"/>
        </a:xfrm>
      </p:grpSpPr>
      <p:sp>
        <p:nvSpPr>
          <p:cNvPr id="1732" name="Google Shape;1732;g12a88da9b3d_4_317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3" name="Google Shape;1733;g12a88da9b3d_4_31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8" name="Shape 1768"/>
        <p:cNvGrpSpPr/>
        <p:nvPr/>
      </p:nvGrpSpPr>
      <p:grpSpPr>
        <a:xfrm>
          <a:off x="0" y="0"/>
          <a:ext cx="0" cy="0"/>
          <a:chOff x="0" y="0"/>
          <a:chExt cx="0" cy="0"/>
        </a:xfrm>
      </p:grpSpPr>
      <p:sp>
        <p:nvSpPr>
          <p:cNvPr id="1769" name="Google Shape;1769;g12a88da9b3d_4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0" name="Google Shape;1770;g12a88da9b3d_4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0" name="Shape 1920"/>
        <p:cNvGrpSpPr/>
        <p:nvPr/>
      </p:nvGrpSpPr>
      <p:grpSpPr>
        <a:xfrm>
          <a:off x="0" y="0"/>
          <a:ext cx="0" cy="0"/>
          <a:chOff x="0" y="0"/>
          <a:chExt cx="0" cy="0"/>
        </a:xfrm>
      </p:grpSpPr>
      <p:sp>
        <p:nvSpPr>
          <p:cNvPr id="1921" name="Google Shape;1921;g12a43009f00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2" name="Google Shape;1922;g12a43009f00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5" name="Shape 1985"/>
        <p:cNvGrpSpPr/>
        <p:nvPr/>
      </p:nvGrpSpPr>
      <p:grpSpPr>
        <a:xfrm>
          <a:off x="0" y="0"/>
          <a:ext cx="0" cy="0"/>
          <a:chOff x="0" y="0"/>
          <a:chExt cx="0" cy="0"/>
        </a:xfrm>
      </p:grpSpPr>
      <p:sp>
        <p:nvSpPr>
          <p:cNvPr id="1986" name="Google Shape;1986;g12a88da9b3d_4_31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7" name="Google Shape;1987;g12a88da9b3d_4_31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0" name="Shape 2100"/>
        <p:cNvGrpSpPr/>
        <p:nvPr/>
      </p:nvGrpSpPr>
      <p:grpSpPr>
        <a:xfrm>
          <a:off x="0" y="0"/>
          <a:ext cx="0" cy="0"/>
          <a:chOff x="0" y="0"/>
          <a:chExt cx="0" cy="0"/>
        </a:xfrm>
      </p:grpSpPr>
      <p:sp>
        <p:nvSpPr>
          <p:cNvPr id="2101" name="Google Shape;2101;g12a88da9b3d_4_31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2" name="Google Shape;2102;g12a88da9b3d_4_31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6" name="Shape 2106"/>
        <p:cNvGrpSpPr/>
        <p:nvPr/>
      </p:nvGrpSpPr>
      <p:grpSpPr>
        <a:xfrm>
          <a:off x="0" y="0"/>
          <a:ext cx="0" cy="0"/>
          <a:chOff x="0" y="0"/>
          <a:chExt cx="0" cy="0"/>
        </a:xfrm>
      </p:grpSpPr>
      <p:sp>
        <p:nvSpPr>
          <p:cNvPr id="2107" name="Google Shape;2107;g12a88da9b3d_4_318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8" name="Google Shape;2108;g12a88da9b3d_4_31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2" name="Shape 2112"/>
        <p:cNvGrpSpPr/>
        <p:nvPr/>
      </p:nvGrpSpPr>
      <p:grpSpPr>
        <a:xfrm>
          <a:off x="0" y="0"/>
          <a:ext cx="0" cy="0"/>
          <a:chOff x="0" y="0"/>
          <a:chExt cx="0" cy="0"/>
        </a:xfrm>
      </p:grpSpPr>
      <p:sp>
        <p:nvSpPr>
          <p:cNvPr id="2113" name="Google Shape;2113;g12a88da9b3d_4_14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4" name="Google Shape;2114;g12a88da9b3d_4_14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9" name="Shape 2119"/>
        <p:cNvGrpSpPr/>
        <p:nvPr/>
      </p:nvGrpSpPr>
      <p:grpSpPr>
        <a:xfrm>
          <a:off x="0" y="0"/>
          <a:ext cx="0" cy="0"/>
          <a:chOff x="0" y="0"/>
          <a:chExt cx="0" cy="0"/>
        </a:xfrm>
      </p:grpSpPr>
      <p:sp>
        <p:nvSpPr>
          <p:cNvPr id="2120" name="Google Shape;2120;g12a88da9b3d_4_14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1" name="Google Shape;2121;g12a88da9b3d_4_14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6" name="Shape 2126"/>
        <p:cNvGrpSpPr/>
        <p:nvPr/>
      </p:nvGrpSpPr>
      <p:grpSpPr>
        <a:xfrm>
          <a:off x="0" y="0"/>
          <a:ext cx="0" cy="0"/>
          <a:chOff x="0" y="0"/>
          <a:chExt cx="0" cy="0"/>
        </a:xfrm>
      </p:grpSpPr>
      <p:sp>
        <p:nvSpPr>
          <p:cNvPr id="2127" name="Google Shape;2127;g12a88da9b3d_4_14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8" name="Google Shape;2128;g12a88da9b3d_4_14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12a43009f0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12a43009f0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9" name="Shape 2139"/>
        <p:cNvGrpSpPr/>
        <p:nvPr/>
      </p:nvGrpSpPr>
      <p:grpSpPr>
        <a:xfrm>
          <a:off x="0" y="0"/>
          <a:ext cx="0" cy="0"/>
          <a:chOff x="0" y="0"/>
          <a:chExt cx="0" cy="0"/>
        </a:xfrm>
      </p:grpSpPr>
      <p:sp>
        <p:nvSpPr>
          <p:cNvPr id="2140" name="Google Shape;2140;g12a88da9b3d_4_14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1" name="Google Shape;2141;g12a88da9b3d_4_14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5" name="Shape 2155"/>
        <p:cNvGrpSpPr/>
        <p:nvPr/>
      </p:nvGrpSpPr>
      <p:grpSpPr>
        <a:xfrm>
          <a:off x="0" y="0"/>
          <a:ext cx="0" cy="0"/>
          <a:chOff x="0" y="0"/>
          <a:chExt cx="0" cy="0"/>
        </a:xfrm>
      </p:grpSpPr>
      <p:sp>
        <p:nvSpPr>
          <p:cNvPr id="2156" name="Google Shape;2156;g12a88da9b3d_4_14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7" name="Google Shape;2157;g12a88da9b3d_4_14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2" name="Shape 2492"/>
        <p:cNvGrpSpPr/>
        <p:nvPr/>
      </p:nvGrpSpPr>
      <p:grpSpPr>
        <a:xfrm>
          <a:off x="0" y="0"/>
          <a:ext cx="0" cy="0"/>
          <a:chOff x="0" y="0"/>
          <a:chExt cx="0" cy="0"/>
        </a:xfrm>
      </p:grpSpPr>
      <p:sp>
        <p:nvSpPr>
          <p:cNvPr id="2493" name="Google Shape;2493;g12a88da9b3d_4_14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4" name="Google Shape;2494;g12a88da9b3d_4_14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6" name="Shape 8406"/>
        <p:cNvGrpSpPr/>
        <p:nvPr/>
      </p:nvGrpSpPr>
      <p:grpSpPr>
        <a:xfrm>
          <a:off x="0" y="0"/>
          <a:ext cx="0" cy="0"/>
          <a:chOff x="0" y="0"/>
          <a:chExt cx="0" cy="0"/>
        </a:xfrm>
      </p:grpSpPr>
      <p:sp>
        <p:nvSpPr>
          <p:cNvPr id="8407" name="Google Shape;8407;g12a88da9b3d_4_20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8" name="Google Shape;8408;g12a88da9b3d_4_20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3" name="Shape 8833"/>
        <p:cNvGrpSpPr/>
        <p:nvPr/>
      </p:nvGrpSpPr>
      <p:grpSpPr>
        <a:xfrm>
          <a:off x="0" y="0"/>
          <a:ext cx="0" cy="0"/>
          <a:chOff x="0" y="0"/>
          <a:chExt cx="0" cy="0"/>
        </a:xfrm>
      </p:grpSpPr>
      <p:sp>
        <p:nvSpPr>
          <p:cNvPr id="8834" name="Google Shape;8834;g12a88da9b3d_4_20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5" name="Google Shape;8835;g12a88da9b3d_4_20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6" name="Shape 8996"/>
        <p:cNvGrpSpPr/>
        <p:nvPr/>
      </p:nvGrpSpPr>
      <p:grpSpPr>
        <a:xfrm>
          <a:off x="0" y="0"/>
          <a:ext cx="0" cy="0"/>
          <a:chOff x="0" y="0"/>
          <a:chExt cx="0" cy="0"/>
        </a:xfrm>
      </p:grpSpPr>
      <p:sp>
        <p:nvSpPr>
          <p:cNvPr id="8997" name="Google Shape;8997;g12a88da9b3d_4_20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8" name="Google Shape;8998;g12a88da9b3d_4_20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8" name="Shape 9398"/>
        <p:cNvGrpSpPr/>
        <p:nvPr/>
      </p:nvGrpSpPr>
      <p:grpSpPr>
        <a:xfrm>
          <a:off x="0" y="0"/>
          <a:ext cx="0" cy="0"/>
          <a:chOff x="0" y="0"/>
          <a:chExt cx="0" cy="0"/>
        </a:xfrm>
      </p:grpSpPr>
      <p:sp>
        <p:nvSpPr>
          <p:cNvPr id="9399" name="Google Shape;9399;g12a88da9b3d_4_21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00" name="Google Shape;9400;g12a88da9b3d_4_21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9" name="Shape 9769"/>
        <p:cNvGrpSpPr/>
        <p:nvPr/>
      </p:nvGrpSpPr>
      <p:grpSpPr>
        <a:xfrm>
          <a:off x="0" y="0"/>
          <a:ext cx="0" cy="0"/>
          <a:chOff x="0" y="0"/>
          <a:chExt cx="0" cy="0"/>
        </a:xfrm>
      </p:grpSpPr>
      <p:sp>
        <p:nvSpPr>
          <p:cNvPr id="9770" name="Google Shape;9770;g12a88da9b3d_4_21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1" name="Google Shape;9771;g12a88da9b3d_4_21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6" name="Shape 10146"/>
        <p:cNvGrpSpPr/>
        <p:nvPr/>
      </p:nvGrpSpPr>
      <p:grpSpPr>
        <a:xfrm>
          <a:off x="0" y="0"/>
          <a:ext cx="0" cy="0"/>
          <a:chOff x="0" y="0"/>
          <a:chExt cx="0" cy="0"/>
        </a:xfrm>
      </p:grpSpPr>
      <p:sp>
        <p:nvSpPr>
          <p:cNvPr id="10147" name="Google Shape;10147;g12a88da9b3d_4_22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8" name="Google Shape;10148;g12a88da9b3d_4_22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7" name="Shape 10577"/>
        <p:cNvGrpSpPr/>
        <p:nvPr/>
      </p:nvGrpSpPr>
      <p:grpSpPr>
        <a:xfrm>
          <a:off x="0" y="0"/>
          <a:ext cx="0" cy="0"/>
          <a:chOff x="0" y="0"/>
          <a:chExt cx="0" cy="0"/>
        </a:xfrm>
      </p:grpSpPr>
      <p:sp>
        <p:nvSpPr>
          <p:cNvPr id="10578" name="Google Shape;10578;g12a88da9b3d_4_22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9" name="Google Shape;10579;g12a88da9b3d_4_22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12c61371a59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12c61371a59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0" name="Shape 11370"/>
        <p:cNvGrpSpPr/>
        <p:nvPr/>
      </p:nvGrpSpPr>
      <p:grpSpPr>
        <a:xfrm>
          <a:off x="0" y="0"/>
          <a:ext cx="0" cy="0"/>
          <a:chOff x="0" y="0"/>
          <a:chExt cx="0" cy="0"/>
        </a:xfrm>
      </p:grpSpPr>
      <p:sp>
        <p:nvSpPr>
          <p:cNvPr id="11371" name="Google Shape;11371;g12a88da9b3d_4_23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72" name="Google Shape;11372;g12a88da9b3d_4_23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11" name="Shape 12111"/>
        <p:cNvGrpSpPr/>
        <p:nvPr/>
      </p:nvGrpSpPr>
      <p:grpSpPr>
        <a:xfrm>
          <a:off x="0" y="0"/>
          <a:ext cx="0" cy="0"/>
          <a:chOff x="0" y="0"/>
          <a:chExt cx="0" cy="0"/>
        </a:xfrm>
      </p:grpSpPr>
      <p:sp>
        <p:nvSpPr>
          <p:cNvPr id="12112" name="Google Shape;12112;g12a88da9b3d_4_240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3" name="Google Shape;12113;g12a88da9b3d_4_240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4" name="Shape 12804"/>
        <p:cNvGrpSpPr/>
        <p:nvPr/>
      </p:nvGrpSpPr>
      <p:grpSpPr>
        <a:xfrm>
          <a:off x="0" y="0"/>
          <a:ext cx="0" cy="0"/>
          <a:chOff x="0" y="0"/>
          <a:chExt cx="0" cy="0"/>
        </a:xfrm>
      </p:grpSpPr>
      <p:sp>
        <p:nvSpPr>
          <p:cNvPr id="12805" name="Google Shape;12805;g12a88da9b3d_4_247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6" name="Google Shape;12806;g12a88da9b3d_4_24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6" name="Shape 13106"/>
        <p:cNvGrpSpPr/>
        <p:nvPr/>
      </p:nvGrpSpPr>
      <p:grpSpPr>
        <a:xfrm>
          <a:off x="0" y="0"/>
          <a:ext cx="0" cy="0"/>
          <a:chOff x="0" y="0"/>
          <a:chExt cx="0" cy="0"/>
        </a:xfrm>
      </p:grpSpPr>
      <p:sp>
        <p:nvSpPr>
          <p:cNvPr id="13107" name="Google Shape;13107;g12a88da9b3d_4_250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8" name="Google Shape;13108;g12a88da9b3d_4_250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6" name="Shape 13746"/>
        <p:cNvGrpSpPr/>
        <p:nvPr/>
      </p:nvGrpSpPr>
      <p:grpSpPr>
        <a:xfrm>
          <a:off x="0" y="0"/>
          <a:ext cx="0" cy="0"/>
          <a:chOff x="0" y="0"/>
          <a:chExt cx="0" cy="0"/>
        </a:xfrm>
      </p:grpSpPr>
      <p:sp>
        <p:nvSpPr>
          <p:cNvPr id="13747" name="Google Shape;13747;g12a88da9b3d_4_27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48" name="Google Shape;13748;g12a88da9b3d_4_27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12a43009f0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12a43009f0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12a43009f00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12a43009f0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g12a88da9b3d_4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 name="Google Shape;789;g12a88da9b3d_4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g12a43009f00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 name="Google Shape;807;g12a43009f0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12a88da9b3d_4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12a88da9b3d_4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10" name="Google Shape;10;p2"/>
          <p:cNvSpPr txBox="1"/>
          <p:nvPr>
            <p:ph type="ctrTitle"/>
          </p:nvPr>
        </p:nvSpPr>
        <p:spPr>
          <a:xfrm>
            <a:off x="1406400" y="1349675"/>
            <a:ext cx="6331500" cy="19932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2065500" y="3808413"/>
            <a:ext cx="5013300" cy="451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800">
                <a:solidFill>
                  <a:srgbClr val="39270C"/>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2" name="Google Shape;12;p2"/>
          <p:cNvGrpSpPr/>
          <p:nvPr/>
        </p:nvGrpSpPr>
        <p:grpSpPr>
          <a:xfrm>
            <a:off x="129875" y="129002"/>
            <a:ext cx="8879579" cy="4886704"/>
            <a:chOff x="129875" y="129002"/>
            <a:chExt cx="8879579" cy="4886704"/>
          </a:xfrm>
        </p:grpSpPr>
        <p:grpSp>
          <p:nvGrpSpPr>
            <p:cNvPr id="13" name="Google Shape;13;p2"/>
            <p:cNvGrpSpPr/>
            <p:nvPr/>
          </p:nvGrpSpPr>
          <p:grpSpPr>
            <a:xfrm>
              <a:off x="139519" y="132777"/>
              <a:ext cx="8864961" cy="4877945"/>
              <a:chOff x="245600" y="857825"/>
              <a:chExt cx="7086300" cy="3985575"/>
            </a:xfrm>
          </p:grpSpPr>
          <p:sp>
            <p:nvSpPr>
              <p:cNvPr id="14" name="Google Shape;14;p2"/>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4" name="Shape 224"/>
        <p:cNvGrpSpPr/>
        <p:nvPr/>
      </p:nvGrpSpPr>
      <p:grpSpPr>
        <a:xfrm>
          <a:off x="0" y="0"/>
          <a:ext cx="0" cy="0"/>
          <a:chOff x="0" y="0"/>
          <a:chExt cx="0" cy="0"/>
        </a:xfrm>
      </p:grpSpPr>
      <p:pic>
        <p:nvPicPr>
          <p:cNvPr id="225" name="Google Shape;225;p11"/>
          <p:cNvPicPr preferRelativeResize="0"/>
          <p:nvPr/>
        </p:nvPicPr>
        <p:blipFill>
          <a:blip r:embed="rId2">
            <a:alphaModFix/>
          </a:blip>
          <a:stretch>
            <a:fillRect/>
          </a:stretch>
        </p:blipFill>
        <p:spPr>
          <a:xfrm>
            <a:off x="3965" y="0"/>
            <a:ext cx="9136072" cy="5143501"/>
          </a:xfrm>
          <a:prstGeom prst="rect">
            <a:avLst/>
          </a:prstGeom>
          <a:noFill/>
          <a:ln>
            <a:noFill/>
          </a:ln>
        </p:spPr>
      </p:pic>
      <p:grpSp>
        <p:nvGrpSpPr>
          <p:cNvPr id="226" name="Google Shape;226;p11"/>
          <p:cNvGrpSpPr/>
          <p:nvPr/>
        </p:nvGrpSpPr>
        <p:grpSpPr>
          <a:xfrm>
            <a:off x="129875" y="129002"/>
            <a:ext cx="8879579" cy="4886704"/>
            <a:chOff x="129875" y="129002"/>
            <a:chExt cx="8879579" cy="4886704"/>
          </a:xfrm>
        </p:grpSpPr>
        <p:sp>
          <p:nvSpPr>
            <p:cNvPr id="227" name="Google Shape;227;p11"/>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1"/>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 name="Google Shape;231;p11"/>
            <p:cNvGrpSpPr/>
            <p:nvPr/>
          </p:nvGrpSpPr>
          <p:grpSpPr>
            <a:xfrm>
              <a:off x="139519" y="132777"/>
              <a:ext cx="8864961" cy="4877945"/>
              <a:chOff x="245600" y="857825"/>
              <a:chExt cx="7086300" cy="3985575"/>
            </a:xfrm>
          </p:grpSpPr>
          <p:sp>
            <p:nvSpPr>
              <p:cNvPr id="232" name="Google Shape;232;p11"/>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3" name="Google Shape;243;p11"/>
          <p:cNvSpPr txBox="1"/>
          <p:nvPr>
            <p:ph hasCustomPrompt="1" type="title"/>
          </p:nvPr>
        </p:nvSpPr>
        <p:spPr>
          <a:xfrm>
            <a:off x="1701900" y="2153509"/>
            <a:ext cx="5740200" cy="18402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44" name="Google Shape;244;p11"/>
          <p:cNvSpPr txBox="1"/>
          <p:nvPr>
            <p:ph idx="1" type="body"/>
          </p:nvPr>
        </p:nvSpPr>
        <p:spPr>
          <a:xfrm>
            <a:off x="1701900" y="4036068"/>
            <a:ext cx="5740200" cy="4812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SzPts val="1600"/>
              <a:buChar char="●"/>
              <a:defRPr sz="1800">
                <a:latin typeface="Anaheim"/>
                <a:ea typeface="Anaheim"/>
                <a:cs typeface="Anaheim"/>
                <a:sym typeface="Anaheim"/>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45" name="Shape 2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46" name="Shape 246"/>
        <p:cNvGrpSpPr/>
        <p:nvPr/>
      </p:nvGrpSpPr>
      <p:grpSpPr>
        <a:xfrm>
          <a:off x="0" y="0"/>
          <a:ext cx="0" cy="0"/>
          <a:chOff x="0" y="0"/>
          <a:chExt cx="0" cy="0"/>
        </a:xfrm>
      </p:grpSpPr>
      <p:pic>
        <p:nvPicPr>
          <p:cNvPr id="247" name="Google Shape;247;p13"/>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248" name="Google Shape;248;p1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9" name="Google Shape;249;p13"/>
          <p:cNvSpPr txBox="1"/>
          <p:nvPr>
            <p:ph hasCustomPrompt="1" idx="2" type="title"/>
          </p:nvPr>
        </p:nvSpPr>
        <p:spPr>
          <a:xfrm>
            <a:off x="1642375" y="1443000"/>
            <a:ext cx="767400" cy="51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b="1">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50" name="Google Shape;250;p13"/>
          <p:cNvSpPr txBox="1"/>
          <p:nvPr>
            <p:ph idx="3" type="title"/>
          </p:nvPr>
        </p:nvSpPr>
        <p:spPr>
          <a:xfrm>
            <a:off x="918649" y="1779858"/>
            <a:ext cx="2214900" cy="572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sz="2600"/>
            </a:lvl1pPr>
            <a:lvl2pPr lvl="1">
              <a:spcBef>
                <a:spcPts val="0"/>
              </a:spcBef>
              <a:spcAft>
                <a:spcPts val="0"/>
              </a:spcAft>
              <a:buSzPts val="3000"/>
              <a:buNone/>
              <a:defRPr>
                <a:latin typeface="Dosis"/>
                <a:ea typeface="Dosis"/>
                <a:cs typeface="Dosis"/>
                <a:sym typeface="Dosis"/>
              </a:defRPr>
            </a:lvl2pPr>
            <a:lvl3pPr lvl="2">
              <a:spcBef>
                <a:spcPts val="0"/>
              </a:spcBef>
              <a:spcAft>
                <a:spcPts val="0"/>
              </a:spcAft>
              <a:buSzPts val="3000"/>
              <a:buNone/>
              <a:defRPr>
                <a:latin typeface="Dosis"/>
                <a:ea typeface="Dosis"/>
                <a:cs typeface="Dosis"/>
                <a:sym typeface="Dosis"/>
              </a:defRPr>
            </a:lvl3pPr>
            <a:lvl4pPr lvl="3">
              <a:spcBef>
                <a:spcPts val="0"/>
              </a:spcBef>
              <a:spcAft>
                <a:spcPts val="0"/>
              </a:spcAft>
              <a:buSzPts val="3000"/>
              <a:buNone/>
              <a:defRPr>
                <a:latin typeface="Dosis"/>
                <a:ea typeface="Dosis"/>
                <a:cs typeface="Dosis"/>
                <a:sym typeface="Dosis"/>
              </a:defRPr>
            </a:lvl4pPr>
            <a:lvl5pPr lvl="4">
              <a:spcBef>
                <a:spcPts val="0"/>
              </a:spcBef>
              <a:spcAft>
                <a:spcPts val="0"/>
              </a:spcAft>
              <a:buSzPts val="3000"/>
              <a:buNone/>
              <a:defRPr>
                <a:latin typeface="Dosis"/>
                <a:ea typeface="Dosis"/>
                <a:cs typeface="Dosis"/>
                <a:sym typeface="Dosis"/>
              </a:defRPr>
            </a:lvl5pPr>
            <a:lvl6pPr lvl="5">
              <a:spcBef>
                <a:spcPts val="0"/>
              </a:spcBef>
              <a:spcAft>
                <a:spcPts val="0"/>
              </a:spcAft>
              <a:buSzPts val="3000"/>
              <a:buNone/>
              <a:defRPr>
                <a:latin typeface="Dosis"/>
                <a:ea typeface="Dosis"/>
                <a:cs typeface="Dosis"/>
                <a:sym typeface="Dosis"/>
              </a:defRPr>
            </a:lvl6pPr>
            <a:lvl7pPr lvl="6">
              <a:spcBef>
                <a:spcPts val="0"/>
              </a:spcBef>
              <a:spcAft>
                <a:spcPts val="0"/>
              </a:spcAft>
              <a:buSzPts val="3000"/>
              <a:buNone/>
              <a:defRPr>
                <a:latin typeface="Dosis"/>
                <a:ea typeface="Dosis"/>
                <a:cs typeface="Dosis"/>
                <a:sym typeface="Dosis"/>
              </a:defRPr>
            </a:lvl7pPr>
            <a:lvl8pPr lvl="7">
              <a:spcBef>
                <a:spcPts val="0"/>
              </a:spcBef>
              <a:spcAft>
                <a:spcPts val="0"/>
              </a:spcAft>
              <a:buSzPts val="3000"/>
              <a:buNone/>
              <a:defRPr>
                <a:latin typeface="Dosis"/>
                <a:ea typeface="Dosis"/>
                <a:cs typeface="Dosis"/>
                <a:sym typeface="Dosis"/>
              </a:defRPr>
            </a:lvl8pPr>
            <a:lvl9pPr lvl="8">
              <a:spcBef>
                <a:spcPts val="0"/>
              </a:spcBef>
              <a:spcAft>
                <a:spcPts val="0"/>
              </a:spcAft>
              <a:buSzPts val="3000"/>
              <a:buNone/>
              <a:defRPr>
                <a:latin typeface="Dosis"/>
                <a:ea typeface="Dosis"/>
                <a:cs typeface="Dosis"/>
                <a:sym typeface="Dosis"/>
              </a:defRPr>
            </a:lvl9pPr>
          </a:lstStyle>
          <a:p/>
        </p:txBody>
      </p:sp>
      <p:sp>
        <p:nvSpPr>
          <p:cNvPr id="251" name="Google Shape;251;p13"/>
          <p:cNvSpPr txBox="1"/>
          <p:nvPr>
            <p:ph idx="1" type="subTitle"/>
          </p:nvPr>
        </p:nvSpPr>
        <p:spPr>
          <a:xfrm>
            <a:off x="918660" y="2175917"/>
            <a:ext cx="22149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252" name="Google Shape;252;p13"/>
          <p:cNvSpPr txBox="1"/>
          <p:nvPr>
            <p:ph hasCustomPrompt="1" idx="4" type="title"/>
          </p:nvPr>
        </p:nvSpPr>
        <p:spPr>
          <a:xfrm>
            <a:off x="6734125" y="1443000"/>
            <a:ext cx="767400" cy="51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b="1">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53" name="Google Shape;253;p13"/>
          <p:cNvSpPr txBox="1"/>
          <p:nvPr>
            <p:ph idx="5" type="title"/>
          </p:nvPr>
        </p:nvSpPr>
        <p:spPr>
          <a:xfrm>
            <a:off x="6010449" y="1779858"/>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254" name="Google Shape;254;p13"/>
          <p:cNvSpPr txBox="1"/>
          <p:nvPr>
            <p:ph idx="6" type="subTitle"/>
          </p:nvPr>
        </p:nvSpPr>
        <p:spPr>
          <a:xfrm>
            <a:off x="6010460" y="2175917"/>
            <a:ext cx="221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55" name="Google Shape;255;p13"/>
          <p:cNvSpPr txBox="1"/>
          <p:nvPr>
            <p:ph hasCustomPrompt="1" idx="7" type="title"/>
          </p:nvPr>
        </p:nvSpPr>
        <p:spPr>
          <a:xfrm>
            <a:off x="1642375" y="3069778"/>
            <a:ext cx="767400" cy="51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b="1">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56" name="Google Shape;256;p13"/>
          <p:cNvSpPr txBox="1"/>
          <p:nvPr>
            <p:ph idx="8" type="title"/>
          </p:nvPr>
        </p:nvSpPr>
        <p:spPr>
          <a:xfrm>
            <a:off x="918649" y="3406645"/>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257" name="Google Shape;257;p13"/>
          <p:cNvSpPr txBox="1"/>
          <p:nvPr>
            <p:ph idx="9" type="subTitle"/>
          </p:nvPr>
        </p:nvSpPr>
        <p:spPr>
          <a:xfrm>
            <a:off x="918660" y="3802704"/>
            <a:ext cx="221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58" name="Google Shape;258;p13"/>
          <p:cNvSpPr txBox="1"/>
          <p:nvPr>
            <p:ph hasCustomPrompt="1" idx="13" type="title"/>
          </p:nvPr>
        </p:nvSpPr>
        <p:spPr>
          <a:xfrm>
            <a:off x="6734125" y="3069775"/>
            <a:ext cx="767400" cy="51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b="1">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59" name="Google Shape;259;p13"/>
          <p:cNvSpPr txBox="1"/>
          <p:nvPr>
            <p:ph idx="14" type="title"/>
          </p:nvPr>
        </p:nvSpPr>
        <p:spPr>
          <a:xfrm>
            <a:off x="6010449" y="3406645"/>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260" name="Google Shape;260;p13"/>
          <p:cNvSpPr txBox="1"/>
          <p:nvPr>
            <p:ph idx="15" type="subTitle"/>
          </p:nvPr>
        </p:nvSpPr>
        <p:spPr>
          <a:xfrm>
            <a:off x="6010460" y="3802704"/>
            <a:ext cx="221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grpSp>
        <p:nvGrpSpPr>
          <p:cNvPr id="261" name="Google Shape;261;p13"/>
          <p:cNvGrpSpPr/>
          <p:nvPr/>
        </p:nvGrpSpPr>
        <p:grpSpPr>
          <a:xfrm>
            <a:off x="129875" y="129002"/>
            <a:ext cx="8879579" cy="4886704"/>
            <a:chOff x="129875" y="129002"/>
            <a:chExt cx="8879579" cy="4886704"/>
          </a:xfrm>
        </p:grpSpPr>
        <p:grpSp>
          <p:nvGrpSpPr>
            <p:cNvPr id="262" name="Google Shape;262;p13"/>
            <p:cNvGrpSpPr/>
            <p:nvPr/>
          </p:nvGrpSpPr>
          <p:grpSpPr>
            <a:xfrm>
              <a:off x="139519" y="132777"/>
              <a:ext cx="8864961" cy="4877945"/>
              <a:chOff x="245600" y="857825"/>
              <a:chExt cx="7086300" cy="3985575"/>
            </a:xfrm>
          </p:grpSpPr>
          <p:sp>
            <p:nvSpPr>
              <p:cNvPr id="263" name="Google Shape;263;p13"/>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3"/>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3"/>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3"/>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3"/>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3"/>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13"/>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3"/>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3"/>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3"/>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278" name="Shape 278"/>
        <p:cNvGrpSpPr/>
        <p:nvPr/>
      </p:nvGrpSpPr>
      <p:grpSpPr>
        <a:xfrm>
          <a:off x="0" y="0"/>
          <a:ext cx="0" cy="0"/>
          <a:chOff x="0" y="0"/>
          <a:chExt cx="0" cy="0"/>
        </a:xfrm>
      </p:grpSpPr>
      <p:pic>
        <p:nvPicPr>
          <p:cNvPr id="279" name="Google Shape;279;p14"/>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280" name="Google Shape;280;p14"/>
          <p:cNvSpPr txBox="1"/>
          <p:nvPr>
            <p:ph type="title"/>
          </p:nvPr>
        </p:nvSpPr>
        <p:spPr>
          <a:xfrm>
            <a:off x="927849" y="2568033"/>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281" name="Google Shape;281;p14"/>
          <p:cNvSpPr txBox="1"/>
          <p:nvPr>
            <p:ph idx="1" type="subTitle"/>
          </p:nvPr>
        </p:nvSpPr>
        <p:spPr>
          <a:xfrm>
            <a:off x="927850" y="2964104"/>
            <a:ext cx="2214900" cy="85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82" name="Google Shape;282;p14"/>
          <p:cNvSpPr txBox="1"/>
          <p:nvPr>
            <p:ph idx="2"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3" name="Google Shape;283;p14"/>
          <p:cNvSpPr txBox="1"/>
          <p:nvPr>
            <p:ph idx="3" type="title"/>
          </p:nvPr>
        </p:nvSpPr>
        <p:spPr>
          <a:xfrm>
            <a:off x="3464524" y="2568033"/>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284" name="Google Shape;284;p14"/>
          <p:cNvSpPr txBox="1"/>
          <p:nvPr>
            <p:ph idx="4" type="subTitle"/>
          </p:nvPr>
        </p:nvSpPr>
        <p:spPr>
          <a:xfrm>
            <a:off x="3464525" y="2964104"/>
            <a:ext cx="2214900" cy="85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285" name="Google Shape;285;p14"/>
          <p:cNvSpPr txBox="1"/>
          <p:nvPr>
            <p:ph idx="5" type="title"/>
          </p:nvPr>
        </p:nvSpPr>
        <p:spPr>
          <a:xfrm>
            <a:off x="6001199" y="2568033"/>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286" name="Google Shape;286;p14"/>
          <p:cNvSpPr txBox="1"/>
          <p:nvPr>
            <p:ph idx="6" type="subTitle"/>
          </p:nvPr>
        </p:nvSpPr>
        <p:spPr>
          <a:xfrm>
            <a:off x="6001200" y="2964104"/>
            <a:ext cx="2214900" cy="85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grpSp>
        <p:nvGrpSpPr>
          <p:cNvPr id="287" name="Google Shape;287;p14"/>
          <p:cNvGrpSpPr/>
          <p:nvPr/>
        </p:nvGrpSpPr>
        <p:grpSpPr>
          <a:xfrm>
            <a:off x="129875" y="129002"/>
            <a:ext cx="8879579" cy="4886704"/>
            <a:chOff x="129875" y="129002"/>
            <a:chExt cx="8879579" cy="4886704"/>
          </a:xfrm>
        </p:grpSpPr>
        <p:grpSp>
          <p:nvGrpSpPr>
            <p:cNvPr id="288" name="Google Shape;288;p14"/>
            <p:cNvGrpSpPr/>
            <p:nvPr/>
          </p:nvGrpSpPr>
          <p:grpSpPr>
            <a:xfrm>
              <a:off x="139519" y="132777"/>
              <a:ext cx="8864961" cy="4877945"/>
              <a:chOff x="245600" y="857825"/>
              <a:chExt cx="7086300" cy="3985575"/>
            </a:xfrm>
          </p:grpSpPr>
          <p:sp>
            <p:nvSpPr>
              <p:cNvPr id="289" name="Google Shape;289;p14"/>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 name="Google Shape;300;p14"/>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
    <p:spTree>
      <p:nvGrpSpPr>
        <p:cNvPr id="304" name="Shape 304"/>
        <p:cNvGrpSpPr/>
        <p:nvPr/>
      </p:nvGrpSpPr>
      <p:grpSpPr>
        <a:xfrm>
          <a:off x="0" y="0"/>
          <a:ext cx="0" cy="0"/>
          <a:chOff x="0" y="0"/>
          <a:chExt cx="0" cy="0"/>
        </a:xfrm>
      </p:grpSpPr>
      <p:pic>
        <p:nvPicPr>
          <p:cNvPr id="305" name="Google Shape;305;p15"/>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306" name="Google Shape;306;p15"/>
          <p:cNvSpPr txBox="1"/>
          <p:nvPr>
            <p:ph type="title"/>
          </p:nvPr>
        </p:nvSpPr>
        <p:spPr>
          <a:xfrm>
            <a:off x="1614098" y="1941440"/>
            <a:ext cx="2450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307" name="Google Shape;307;p15"/>
          <p:cNvSpPr txBox="1"/>
          <p:nvPr>
            <p:ph idx="1" type="subTitle"/>
          </p:nvPr>
        </p:nvSpPr>
        <p:spPr>
          <a:xfrm>
            <a:off x="1614111" y="2337503"/>
            <a:ext cx="2450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08" name="Google Shape;308;p15"/>
          <p:cNvSpPr txBox="1"/>
          <p:nvPr>
            <p:ph idx="2"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9" name="Google Shape;309;p15"/>
          <p:cNvSpPr txBox="1"/>
          <p:nvPr>
            <p:ph idx="3" type="title"/>
          </p:nvPr>
        </p:nvSpPr>
        <p:spPr>
          <a:xfrm>
            <a:off x="5079489" y="1941440"/>
            <a:ext cx="2450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310" name="Google Shape;310;p15"/>
          <p:cNvSpPr txBox="1"/>
          <p:nvPr>
            <p:ph idx="4" type="subTitle"/>
          </p:nvPr>
        </p:nvSpPr>
        <p:spPr>
          <a:xfrm>
            <a:off x="5079502" y="2337503"/>
            <a:ext cx="2450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11" name="Google Shape;311;p15"/>
          <p:cNvSpPr txBox="1"/>
          <p:nvPr>
            <p:ph idx="5" type="title"/>
          </p:nvPr>
        </p:nvSpPr>
        <p:spPr>
          <a:xfrm>
            <a:off x="1614098" y="3563451"/>
            <a:ext cx="2450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312" name="Google Shape;312;p15"/>
          <p:cNvSpPr txBox="1"/>
          <p:nvPr>
            <p:ph idx="6" type="subTitle"/>
          </p:nvPr>
        </p:nvSpPr>
        <p:spPr>
          <a:xfrm>
            <a:off x="1614111" y="3959514"/>
            <a:ext cx="2450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13" name="Google Shape;313;p15"/>
          <p:cNvSpPr txBox="1"/>
          <p:nvPr>
            <p:ph idx="7" type="title"/>
          </p:nvPr>
        </p:nvSpPr>
        <p:spPr>
          <a:xfrm>
            <a:off x="5079489" y="3563451"/>
            <a:ext cx="2450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314" name="Google Shape;314;p15"/>
          <p:cNvSpPr txBox="1"/>
          <p:nvPr>
            <p:ph idx="8" type="subTitle"/>
          </p:nvPr>
        </p:nvSpPr>
        <p:spPr>
          <a:xfrm>
            <a:off x="5079502" y="3959514"/>
            <a:ext cx="2450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grpSp>
        <p:nvGrpSpPr>
          <p:cNvPr id="315" name="Google Shape;315;p15"/>
          <p:cNvGrpSpPr/>
          <p:nvPr/>
        </p:nvGrpSpPr>
        <p:grpSpPr>
          <a:xfrm>
            <a:off x="129875" y="129002"/>
            <a:ext cx="8879579" cy="4886704"/>
            <a:chOff x="129875" y="129002"/>
            <a:chExt cx="8879579" cy="4886704"/>
          </a:xfrm>
        </p:grpSpPr>
        <p:grpSp>
          <p:nvGrpSpPr>
            <p:cNvPr id="316" name="Google Shape;316;p15"/>
            <p:cNvGrpSpPr/>
            <p:nvPr/>
          </p:nvGrpSpPr>
          <p:grpSpPr>
            <a:xfrm>
              <a:off x="139519" y="132777"/>
              <a:ext cx="8864961" cy="4877945"/>
              <a:chOff x="245600" y="857825"/>
              <a:chExt cx="7086300" cy="3985575"/>
            </a:xfrm>
          </p:grpSpPr>
          <p:sp>
            <p:nvSpPr>
              <p:cNvPr id="317" name="Google Shape;317;p15"/>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5"/>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5"/>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5"/>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5"/>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 name="Google Shape;328;p15"/>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5"/>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5"/>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_1">
    <p:spTree>
      <p:nvGrpSpPr>
        <p:cNvPr id="332" name="Shape 332"/>
        <p:cNvGrpSpPr/>
        <p:nvPr/>
      </p:nvGrpSpPr>
      <p:grpSpPr>
        <a:xfrm>
          <a:off x="0" y="0"/>
          <a:ext cx="0" cy="0"/>
          <a:chOff x="0" y="0"/>
          <a:chExt cx="0" cy="0"/>
        </a:xfrm>
      </p:grpSpPr>
      <p:pic>
        <p:nvPicPr>
          <p:cNvPr id="333" name="Google Shape;333;p16"/>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334" name="Google Shape;334;p16"/>
          <p:cNvSpPr txBox="1"/>
          <p:nvPr>
            <p:ph type="title"/>
          </p:nvPr>
        </p:nvSpPr>
        <p:spPr>
          <a:xfrm>
            <a:off x="722374" y="1927365"/>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335" name="Google Shape;335;p16"/>
          <p:cNvSpPr txBox="1"/>
          <p:nvPr>
            <p:ph idx="1" type="subTitle"/>
          </p:nvPr>
        </p:nvSpPr>
        <p:spPr>
          <a:xfrm>
            <a:off x="722385" y="2323424"/>
            <a:ext cx="221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36" name="Google Shape;336;p16"/>
          <p:cNvSpPr txBox="1"/>
          <p:nvPr>
            <p:ph idx="2"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7" name="Google Shape;337;p16"/>
          <p:cNvSpPr txBox="1"/>
          <p:nvPr>
            <p:ph idx="3" type="title"/>
          </p:nvPr>
        </p:nvSpPr>
        <p:spPr>
          <a:xfrm>
            <a:off x="3464549" y="1927365"/>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338" name="Google Shape;338;p16"/>
          <p:cNvSpPr txBox="1"/>
          <p:nvPr>
            <p:ph idx="4" type="subTitle"/>
          </p:nvPr>
        </p:nvSpPr>
        <p:spPr>
          <a:xfrm>
            <a:off x="3464560" y="2323424"/>
            <a:ext cx="221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39" name="Google Shape;339;p16"/>
          <p:cNvSpPr txBox="1"/>
          <p:nvPr>
            <p:ph idx="5" type="title"/>
          </p:nvPr>
        </p:nvSpPr>
        <p:spPr>
          <a:xfrm>
            <a:off x="722374" y="3632898"/>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340" name="Google Shape;340;p16"/>
          <p:cNvSpPr txBox="1"/>
          <p:nvPr>
            <p:ph idx="6" type="subTitle"/>
          </p:nvPr>
        </p:nvSpPr>
        <p:spPr>
          <a:xfrm>
            <a:off x="722385" y="4028957"/>
            <a:ext cx="221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41" name="Google Shape;341;p16"/>
          <p:cNvSpPr txBox="1"/>
          <p:nvPr>
            <p:ph idx="7" type="title"/>
          </p:nvPr>
        </p:nvSpPr>
        <p:spPr>
          <a:xfrm>
            <a:off x="3464549" y="3632898"/>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342" name="Google Shape;342;p16"/>
          <p:cNvSpPr txBox="1"/>
          <p:nvPr>
            <p:ph idx="8" type="subTitle"/>
          </p:nvPr>
        </p:nvSpPr>
        <p:spPr>
          <a:xfrm>
            <a:off x="3464560" y="4028957"/>
            <a:ext cx="221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43" name="Google Shape;343;p16"/>
          <p:cNvSpPr txBox="1"/>
          <p:nvPr>
            <p:ph idx="9" type="title"/>
          </p:nvPr>
        </p:nvSpPr>
        <p:spPr>
          <a:xfrm>
            <a:off x="6206724" y="1927365"/>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344" name="Google Shape;344;p16"/>
          <p:cNvSpPr txBox="1"/>
          <p:nvPr>
            <p:ph idx="13" type="subTitle"/>
          </p:nvPr>
        </p:nvSpPr>
        <p:spPr>
          <a:xfrm>
            <a:off x="6206735" y="2323424"/>
            <a:ext cx="221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45" name="Google Shape;345;p16"/>
          <p:cNvSpPr txBox="1"/>
          <p:nvPr>
            <p:ph idx="14" type="title"/>
          </p:nvPr>
        </p:nvSpPr>
        <p:spPr>
          <a:xfrm>
            <a:off x="6206724" y="3632898"/>
            <a:ext cx="221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346" name="Google Shape;346;p16"/>
          <p:cNvSpPr txBox="1"/>
          <p:nvPr>
            <p:ph idx="15" type="subTitle"/>
          </p:nvPr>
        </p:nvSpPr>
        <p:spPr>
          <a:xfrm>
            <a:off x="6206735" y="4028957"/>
            <a:ext cx="221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grpSp>
        <p:nvGrpSpPr>
          <p:cNvPr id="347" name="Google Shape;347;p16"/>
          <p:cNvGrpSpPr/>
          <p:nvPr/>
        </p:nvGrpSpPr>
        <p:grpSpPr>
          <a:xfrm>
            <a:off x="129875" y="129002"/>
            <a:ext cx="8879579" cy="4886704"/>
            <a:chOff x="129875" y="129002"/>
            <a:chExt cx="8879579" cy="4886704"/>
          </a:xfrm>
        </p:grpSpPr>
        <p:grpSp>
          <p:nvGrpSpPr>
            <p:cNvPr id="348" name="Google Shape;348;p16"/>
            <p:cNvGrpSpPr/>
            <p:nvPr/>
          </p:nvGrpSpPr>
          <p:grpSpPr>
            <a:xfrm>
              <a:off x="139519" y="132777"/>
              <a:ext cx="8864961" cy="4877945"/>
              <a:chOff x="245600" y="857825"/>
              <a:chExt cx="7086300" cy="3985575"/>
            </a:xfrm>
          </p:grpSpPr>
          <p:sp>
            <p:nvSpPr>
              <p:cNvPr id="349" name="Google Shape;349;p16"/>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6"/>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6"/>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6"/>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6"/>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6"/>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6"/>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6"/>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6"/>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6"/>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6"/>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16"/>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6"/>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6"/>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6"/>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364" name="Shape 364"/>
        <p:cNvGrpSpPr/>
        <p:nvPr/>
      </p:nvGrpSpPr>
      <p:grpSpPr>
        <a:xfrm>
          <a:off x="0" y="0"/>
          <a:ext cx="0" cy="0"/>
          <a:chOff x="0" y="0"/>
          <a:chExt cx="0" cy="0"/>
        </a:xfrm>
      </p:grpSpPr>
      <p:pic>
        <p:nvPicPr>
          <p:cNvPr id="365" name="Google Shape;365;p17"/>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366" name="Google Shape;366;p17"/>
          <p:cNvSpPr txBox="1"/>
          <p:nvPr>
            <p:ph type="title"/>
          </p:nvPr>
        </p:nvSpPr>
        <p:spPr>
          <a:xfrm>
            <a:off x="1207850" y="1564460"/>
            <a:ext cx="30393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67" name="Google Shape;367;p17"/>
          <p:cNvSpPr txBox="1"/>
          <p:nvPr>
            <p:ph idx="1" type="subTitle"/>
          </p:nvPr>
        </p:nvSpPr>
        <p:spPr>
          <a:xfrm>
            <a:off x="1207850" y="2409640"/>
            <a:ext cx="3039300" cy="11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grpSp>
        <p:nvGrpSpPr>
          <p:cNvPr id="368" name="Google Shape;368;p17"/>
          <p:cNvGrpSpPr/>
          <p:nvPr/>
        </p:nvGrpSpPr>
        <p:grpSpPr>
          <a:xfrm>
            <a:off x="129875" y="129002"/>
            <a:ext cx="8879579" cy="4886704"/>
            <a:chOff x="129875" y="129002"/>
            <a:chExt cx="8879579" cy="4886704"/>
          </a:xfrm>
        </p:grpSpPr>
        <p:grpSp>
          <p:nvGrpSpPr>
            <p:cNvPr id="369" name="Google Shape;369;p17"/>
            <p:cNvGrpSpPr/>
            <p:nvPr/>
          </p:nvGrpSpPr>
          <p:grpSpPr>
            <a:xfrm>
              <a:off x="139519" y="132777"/>
              <a:ext cx="8864961" cy="4877945"/>
              <a:chOff x="245600" y="857825"/>
              <a:chExt cx="7086300" cy="3985575"/>
            </a:xfrm>
          </p:grpSpPr>
          <p:sp>
            <p:nvSpPr>
              <p:cNvPr id="370" name="Google Shape;370;p17"/>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7"/>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7"/>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7"/>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7"/>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7"/>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7"/>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7"/>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7"/>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7"/>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7"/>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 name="Google Shape;381;p17"/>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7"/>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7"/>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7"/>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4">
    <p:spTree>
      <p:nvGrpSpPr>
        <p:cNvPr id="385" name="Shape 385"/>
        <p:cNvGrpSpPr/>
        <p:nvPr/>
      </p:nvGrpSpPr>
      <p:grpSpPr>
        <a:xfrm>
          <a:off x="0" y="0"/>
          <a:ext cx="0" cy="0"/>
          <a:chOff x="0" y="0"/>
          <a:chExt cx="0" cy="0"/>
        </a:xfrm>
      </p:grpSpPr>
      <p:pic>
        <p:nvPicPr>
          <p:cNvPr id="386" name="Google Shape;386;p18"/>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387" name="Google Shape;387;p18"/>
          <p:cNvSpPr txBox="1"/>
          <p:nvPr>
            <p:ph hasCustomPrompt="1" type="title"/>
          </p:nvPr>
        </p:nvSpPr>
        <p:spPr>
          <a:xfrm>
            <a:off x="899300" y="2557277"/>
            <a:ext cx="2113200" cy="855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b="1" sz="48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88" name="Google Shape;388;p18"/>
          <p:cNvSpPr txBox="1"/>
          <p:nvPr>
            <p:ph idx="1" type="subTitle"/>
          </p:nvPr>
        </p:nvSpPr>
        <p:spPr>
          <a:xfrm>
            <a:off x="899333" y="3538070"/>
            <a:ext cx="2113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89" name="Google Shape;389;p18"/>
          <p:cNvSpPr txBox="1"/>
          <p:nvPr>
            <p:ph hasCustomPrompt="1" idx="2" type="title"/>
          </p:nvPr>
        </p:nvSpPr>
        <p:spPr>
          <a:xfrm>
            <a:off x="3515433" y="832527"/>
            <a:ext cx="2113200" cy="855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b="1" sz="48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90" name="Google Shape;390;p18"/>
          <p:cNvSpPr txBox="1"/>
          <p:nvPr>
            <p:ph idx="3" type="subTitle"/>
          </p:nvPr>
        </p:nvSpPr>
        <p:spPr>
          <a:xfrm>
            <a:off x="3515470" y="1813320"/>
            <a:ext cx="2113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91" name="Google Shape;391;p18"/>
          <p:cNvSpPr txBox="1"/>
          <p:nvPr>
            <p:ph hasCustomPrompt="1" idx="4" type="title"/>
          </p:nvPr>
        </p:nvSpPr>
        <p:spPr>
          <a:xfrm>
            <a:off x="6131578" y="2557277"/>
            <a:ext cx="2113200" cy="855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b="1" sz="48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92" name="Google Shape;392;p18"/>
          <p:cNvSpPr txBox="1"/>
          <p:nvPr>
            <p:ph idx="5" type="subTitle"/>
          </p:nvPr>
        </p:nvSpPr>
        <p:spPr>
          <a:xfrm>
            <a:off x="6131618" y="3538070"/>
            <a:ext cx="2113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grpSp>
        <p:nvGrpSpPr>
          <p:cNvPr id="393" name="Google Shape;393;p18"/>
          <p:cNvGrpSpPr/>
          <p:nvPr/>
        </p:nvGrpSpPr>
        <p:grpSpPr>
          <a:xfrm>
            <a:off x="129875" y="129002"/>
            <a:ext cx="8879579" cy="4886704"/>
            <a:chOff x="129875" y="129002"/>
            <a:chExt cx="8879579" cy="4886704"/>
          </a:xfrm>
        </p:grpSpPr>
        <p:grpSp>
          <p:nvGrpSpPr>
            <p:cNvPr id="394" name="Google Shape;394;p18"/>
            <p:cNvGrpSpPr/>
            <p:nvPr/>
          </p:nvGrpSpPr>
          <p:grpSpPr>
            <a:xfrm>
              <a:off x="139519" y="132777"/>
              <a:ext cx="8864961" cy="4877945"/>
              <a:chOff x="245600" y="857825"/>
              <a:chExt cx="7086300" cy="3985575"/>
            </a:xfrm>
          </p:grpSpPr>
          <p:sp>
            <p:nvSpPr>
              <p:cNvPr id="395" name="Google Shape;395;p18"/>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8"/>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8"/>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8"/>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8"/>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8"/>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8"/>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8"/>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8"/>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8"/>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8"/>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 name="Google Shape;406;p18"/>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8"/>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8"/>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8"/>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410" name="Shape 410"/>
        <p:cNvGrpSpPr/>
        <p:nvPr/>
      </p:nvGrpSpPr>
      <p:grpSpPr>
        <a:xfrm>
          <a:off x="0" y="0"/>
          <a:ext cx="0" cy="0"/>
          <a:chOff x="0" y="0"/>
          <a:chExt cx="0" cy="0"/>
        </a:xfrm>
      </p:grpSpPr>
      <p:pic>
        <p:nvPicPr>
          <p:cNvPr id="411" name="Google Shape;411;p19"/>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412" name="Google Shape;412;p19"/>
          <p:cNvSpPr txBox="1"/>
          <p:nvPr>
            <p:ph type="ctrTitle"/>
          </p:nvPr>
        </p:nvSpPr>
        <p:spPr>
          <a:xfrm>
            <a:off x="2908275" y="657602"/>
            <a:ext cx="3327600" cy="117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13" name="Google Shape;413;p19"/>
          <p:cNvSpPr txBox="1"/>
          <p:nvPr>
            <p:ph idx="1" type="subTitle"/>
          </p:nvPr>
        </p:nvSpPr>
        <p:spPr>
          <a:xfrm>
            <a:off x="2908275" y="1897686"/>
            <a:ext cx="3327600" cy="121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414" name="Google Shape;414;p19"/>
          <p:cNvGrpSpPr/>
          <p:nvPr/>
        </p:nvGrpSpPr>
        <p:grpSpPr>
          <a:xfrm>
            <a:off x="129875" y="129002"/>
            <a:ext cx="8879579" cy="4886704"/>
            <a:chOff x="129875" y="129002"/>
            <a:chExt cx="8879579" cy="4886704"/>
          </a:xfrm>
        </p:grpSpPr>
        <p:grpSp>
          <p:nvGrpSpPr>
            <p:cNvPr id="415" name="Google Shape;415;p19"/>
            <p:cNvGrpSpPr/>
            <p:nvPr/>
          </p:nvGrpSpPr>
          <p:grpSpPr>
            <a:xfrm>
              <a:off x="139519" y="132777"/>
              <a:ext cx="8864961" cy="4877945"/>
              <a:chOff x="245600" y="857825"/>
              <a:chExt cx="7086300" cy="3985575"/>
            </a:xfrm>
          </p:grpSpPr>
          <p:sp>
            <p:nvSpPr>
              <p:cNvPr id="416" name="Google Shape;416;p19"/>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9"/>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9"/>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9"/>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9"/>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9"/>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9"/>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9"/>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9"/>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9"/>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9"/>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 name="Google Shape;427;p19"/>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9"/>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9"/>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9"/>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 name="Google Shape;431;p19"/>
          <p:cNvSpPr txBox="1"/>
          <p:nvPr/>
        </p:nvSpPr>
        <p:spPr>
          <a:xfrm>
            <a:off x="3072075" y="4105789"/>
            <a:ext cx="3000000" cy="380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Dosis"/>
                <a:ea typeface="Dosis"/>
                <a:cs typeface="Dosis"/>
                <a:sym typeface="Dosis"/>
              </a:rPr>
              <a:t>Por favor, mantenha este slide para atribuição</a:t>
            </a:r>
            <a:endParaRPr sz="1200">
              <a:solidFill>
                <a:schemeClr val="dk1"/>
              </a:solidFill>
              <a:latin typeface="Dosis"/>
              <a:ea typeface="Dosis"/>
              <a:cs typeface="Dosis"/>
              <a:sym typeface="Dosis"/>
            </a:endParaRPr>
          </a:p>
        </p:txBody>
      </p:sp>
      <p:sp>
        <p:nvSpPr>
          <p:cNvPr id="432" name="Google Shape;432;p19"/>
          <p:cNvSpPr txBox="1"/>
          <p:nvPr/>
        </p:nvSpPr>
        <p:spPr>
          <a:xfrm>
            <a:off x="2537100" y="3617130"/>
            <a:ext cx="4070100" cy="615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300"/>
              </a:spcBef>
              <a:spcAft>
                <a:spcPts val="0"/>
              </a:spcAft>
              <a:buNone/>
            </a:pPr>
            <a:r>
              <a:rPr b="1" lang="en" sz="1200">
                <a:solidFill>
                  <a:schemeClr val="dk1"/>
                </a:solidFill>
                <a:latin typeface="Dosis"/>
                <a:ea typeface="Dosis"/>
                <a:cs typeface="Dosis"/>
                <a:sym typeface="Dosis"/>
              </a:rPr>
              <a:t>CRÉDITOS</a:t>
            </a:r>
            <a:r>
              <a:rPr lang="en" sz="1200">
                <a:solidFill>
                  <a:schemeClr val="dk1"/>
                </a:solidFill>
                <a:latin typeface="Dosis"/>
                <a:ea typeface="Dosis"/>
                <a:cs typeface="Dosis"/>
                <a:sym typeface="Dosis"/>
              </a:rPr>
              <a:t>: este modelo de apresentação foi criado pelo </a:t>
            </a:r>
            <a:r>
              <a:rPr b="1" lang="en" sz="1200">
                <a:solidFill>
                  <a:schemeClr val="dk1"/>
                </a:solidFill>
                <a:uFill>
                  <a:noFill/>
                </a:uFill>
                <a:latin typeface="Dosis"/>
                <a:ea typeface="Dosis"/>
                <a:cs typeface="Dosis"/>
                <a:sym typeface="Dosis"/>
                <a:hlinkClick r:id="rId3">
                  <a:extLst>
                    <a:ext uri="{A12FA001-AC4F-418D-AE19-62706E023703}">
                      <ahyp:hlinkClr val="tx"/>
                    </a:ext>
                  </a:extLst>
                </a:hlinkClick>
              </a:rPr>
              <a:t>Slidesgo</a:t>
            </a:r>
            <a:r>
              <a:rPr lang="en" sz="1200">
                <a:solidFill>
                  <a:schemeClr val="dk1"/>
                </a:solidFill>
                <a:latin typeface="Dosis"/>
                <a:ea typeface="Dosis"/>
                <a:cs typeface="Dosis"/>
                <a:sym typeface="Dosis"/>
              </a:rPr>
              <a:t>, e inclui ícones da </a:t>
            </a:r>
            <a:r>
              <a:rPr b="1" lang="en" sz="1200">
                <a:solidFill>
                  <a:schemeClr val="dk1"/>
                </a:solidFill>
                <a:uFill>
                  <a:noFill/>
                </a:uFill>
                <a:latin typeface="Dosis"/>
                <a:ea typeface="Dosis"/>
                <a:cs typeface="Dosis"/>
                <a:sym typeface="Dosis"/>
                <a:hlinkClick r:id="rId4">
                  <a:extLst>
                    <a:ext uri="{A12FA001-AC4F-418D-AE19-62706E023703}">
                      <ahyp:hlinkClr val="tx"/>
                    </a:ext>
                  </a:extLst>
                </a:hlinkClick>
              </a:rPr>
              <a:t>Flaticon</a:t>
            </a:r>
            <a:r>
              <a:rPr lang="en" sz="1200">
                <a:solidFill>
                  <a:schemeClr val="dk1"/>
                </a:solidFill>
                <a:latin typeface="Dosis"/>
                <a:ea typeface="Dosis"/>
                <a:cs typeface="Dosis"/>
                <a:sym typeface="Dosis"/>
              </a:rPr>
              <a:t> e infográficos e imagens da </a:t>
            </a:r>
            <a:r>
              <a:rPr b="1" lang="en" sz="1200">
                <a:solidFill>
                  <a:schemeClr val="dk1"/>
                </a:solidFill>
                <a:uFill>
                  <a:noFill/>
                </a:uFill>
                <a:latin typeface="Dosis"/>
                <a:ea typeface="Dosis"/>
                <a:cs typeface="Dosis"/>
                <a:sym typeface="Dosis"/>
                <a:hlinkClick r:id="rId5">
                  <a:extLst>
                    <a:ext uri="{A12FA001-AC4F-418D-AE19-62706E023703}">
                      <ahyp:hlinkClr val="tx"/>
                    </a:ext>
                  </a:extLst>
                </a:hlinkClick>
              </a:rPr>
              <a:t>Freepik</a:t>
            </a:r>
            <a:endParaRPr b="1" sz="1200">
              <a:solidFill>
                <a:schemeClr val="dk1"/>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33" name="Shape 433"/>
        <p:cNvGrpSpPr/>
        <p:nvPr/>
      </p:nvGrpSpPr>
      <p:grpSpPr>
        <a:xfrm>
          <a:off x="0" y="0"/>
          <a:ext cx="0" cy="0"/>
          <a:chOff x="0" y="0"/>
          <a:chExt cx="0" cy="0"/>
        </a:xfrm>
      </p:grpSpPr>
      <p:pic>
        <p:nvPicPr>
          <p:cNvPr id="434" name="Google Shape;434;p20"/>
          <p:cNvPicPr preferRelativeResize="0"/>
          <p:nvPr/>
        </p:nvPicPr>
        <p:blipFill>
          <a:blip r:embed="rId2">
            <a:alphaModFix/>
          </a:blip>
          <a:stretch>
            <a:fillRect/>
          </a:stretch>
        </p:blipFill>
        <p:spPr>
          <a:xfrm>
            <a:off x="3965" y="0"/>
            <a:ext cx="9136072" cy="5143501"/>
          </a:xfrm>
          <a:prstGeom prst="rect">
            <a:avLst/>
          </a:prstGeom>
          <a:noFill/>
          <a:ln>
            <a:noFill/>
          </a:ln>
        </p:spPr>
      </p:pic>
      <p:grpSp>
        <p:nvGrpSpPr>
          <p:cNvPr id="435" name="Google Shape;435;p20"/>
          <p:cNvGrpSpPr/>
          <p:nvPr/>
        </p:nvGrpSpPr>
        <p:grpSpPr>
          <a:xfrm>
            <a:off x="129875" y="129002"/>
            <a:ext cx="8879579" cy="4886704"/>
            <a:chOff x="129875" y="129002"/>
            <a:chExt cx="8879579" cy="4886704"/>
          </a:xfrm>
        </p:grpSpPr>
        <p:grpSp>
          <p:nvGrpSpPr>
            <p:cNvPr id="436" name="Google Shape;436;p20"/>
            <p:cNvGrpSpPr/>
            <p:nvPr/>
          </p:nvGrpSpPr>
          <p:grpSpPr>
            <a:xfrm>
              <a:off x="139519" y="132777"/>
              <a:ext cx="8864961" cy="4877945"/>
              <a:chOff x="245600" y="857825"/>
              <a:chExt cx="7086300" cy="3985575"/>
            </a:xfrm>
          </p:grpSpPr>
          <p:sp>
            <p:nvSpPr>
              <p:cNvPr id="437" name="Google Shape;437;p20"/>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0"/>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0"/>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0"/>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0"/>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0"/>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0"/>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0"/>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0"/>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0"/>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0"/>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 name="Google Shape;448;p20"/>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0"/>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0"/>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 name="Shape 29"/>
        <p:cNvGrpSpPr/>
        <p:nvPr/>
      </p:nvGrpSpPr>
      <p:grpSpPr>
        <a:xfrm>
          <a:off x="0" y="0"/>
          <a:ext cx="0" cy="0"/>
          <a:chOff x="0" y="0"/>
          <a:chExt cx="0" cy="0"/>
        </a:xfrm>
      </p:grpSpPr>
      <p:pic>
        <p:nvPicPr>
          <p:cNvPr id="30" name="Google Shape;30;p3"/>
          <p:cNvPicPr preferRelativeResize="0"/>
          <p:nvPr/>
        </p:nvPicPr>
        <p:blipFill>
          <a:blip r:embed="rId2">
            <a:alphaModFix/>
          </a:blip>
          <a:stretch>
            <a:fillRect/>
          </a:stretch>
        </p:blipFill>
        <p:spPr>
          <a:xfrm>
            <a:off x="3965" y="0"/>
            <a:ext cx="9136072" cy="5143501"/>
          </a:xfrm>
          <a:prstGeom prst="rect">
            <a:avLst/>
          </a:prstGeom>
          <a:noFill/>
          <a:ln>
            <a:noFill/>
          </a:ln>
        </p:spPr>
      </p:pic>
      <p:grpSp>
        <p:nvGrpSpPr>
          <p:cNvPr id="31" name="Google Shape;31;p3"/>
          <p:cNvGrpSpPr/>
          <p:nvPr/>
        </p:nvGrpSpPr>
        <p:grpSpPr>
          <a:xfrm>
            <a:off x="129875" y="129002"/>
            <a:ext cx="8879579" cy="4886704"/>
            <a:chOff x="129875" y="129002"/>
            <a:chExt cx="8879579" cy="4886704"/>
          </a:xfrm>
        </p:grpSpPr>
        <p:grpSp>
          <p:nvGrpSpPr>
            <p:cNvPr id="32" name="Google Shape;32;p3"/>
            <p:cNvGrpSpPr/>
            <p:nvPr/>
          </p:nvGrpSpPr>
          <p:grpSpPr>
            <a:xfrm>
              <a:off x="139519" y="132777"/>
              <a:ext cx="8864961" cy="4877945"/>
              <a:chOff x="245600" y="857825"/>
              <a:chExt cx="7086300" cy="3985575"/>
            </a:xfrm>
          </p:grpSpPr>
          <p:sp>
            <p:nvSpPr>
              <p:cNvPr id="33" name="Google Shape;33;p3"/>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3"/>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 name="Google Shape;48;p3"/>
          <p:cNvSpPr txBox="1"/>
          <p:nvPr>
            <p:ph type="title"/>
          </p:nvPr>
        </p:nvSpPr>
        <p:spPr>
          <a:xfrm>
            <a:off x="2786400" y="2018722"/>
            <a:ext cx="3571200" cy="1125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69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9" name="Google Shape;49;p3"/>
          <p:cNvSpPr txBox="1"/>
          <p:nvPr>
            <p:ph idx="1" type="subTitle"/>
          </p:nvPr>
        </p:nvSpPr>
        <p:spPr>
          <a:xfrm>
            <a:off x="2996325" y="3198852"/>
            <a:ext cx="3151500" cy="67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0" name="Google Shape;50;p3"/>
          <p:cNvSpPr txBox="1"/>
          <p:nvPr>
            <p:ph hasCustomPrompt="1" idx="2" type="title"/>
          </p:nvPr>
        </p:nvSpPr>
        <p:spPr>
          <a:xfrm>
            <a:off x="3902350" y="1272945"/>
            <a:ext cx="1339200" cy="940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6000">
                <a:solidFill>
                  <a:schemeClr val="l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_1">
    <p:spTree>
      <p:nvGrpSpPr>
        <p:cNvPr id="452" name="Shape 452"/>
        <p:cNvGrpSpPr/>
        <p:nvPr/>
      </p:nvGrpSpPr>
      <p:grpSpPr>
        <a:xfrm>
          <a:off x="0" y="0"/>
          <a:ext cx="0" cy="0"/>
          <a:chOff x="0" y="0"/>
          <a:chExt cx="0" cy="0"/>
        </a:xfrm>
      </p:grpSpPr>
      <p:pic>
        <p:nvPicPr>
          <p:cNvPr id="453" name="Google Shape;453;p21"/>
          <p:cNvPicPr preferRelativeResize="0"/>
          <p:nvPr/>
        </p:nvPicPr>
        <p:blipFill>
          <a:blip r:embed="rId2">
            <a:alphaModFix/>
          </a:blip>
          <a:stretch>
            <a:fillRect/>
          </a:stretch>
        </p:blipFill>
        <p:spPr>
          <a:xfrm>
            <a:off x="3965" y="0"/>
            <a:ext cx="9136072" cy="5143501"/>
          </a:xfrm>
          <a:prstGeom prst="rect">
            <a:avLst/>
          </a:prstGeom>
          <a:noFill/>
          <a:ln>
            <a:noFill/>
          </a:ln>
        </p:spPr>
      </p:pic>
      <p:grpSp>
        <p:nvGrpSpPr>
          <p:cNvPr id="454" name="Google Shape;454;p21"/>
          <p:cNvGrpSpPr/>
          <p:nvPr/>
        </p:nvGrpSpPr>
        <p:grpSpPr>
          <a:xfrm flipH="1" rot="3058299">
            <a:off x="7733532" y="3583503"/>
            <a:ext cx="745496" cy="947031"/>
            <a:chOff x="2986775" y="596050"/>
            <a:chExt cx="673325" cy="855350"/>
          </a:xfrm>
        </p:grpSpPr>
        <p:sp>
          <p:nvSpPr>
            <p:cNvPr id="455" name="Google Shape;455;p21"/>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1"/>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1"/>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21"/>
          <p:cNvGrpSpPr/>
          <p:nvPr/>
        </p:nvGrpSpPr>
        <p:grpSpPr>
          <a:xfrm flipH="1" rot="-483810">
            <a:off x="697644" y="587115"/>
            <a:ext cx="745469" cy="946997"/>
            <a:chOff x="2986775" y="596050"/>
            <a:chExt cx="673325" cy="855350"/>
          </a:xfrm>
        </p:grpSpPr>
        <p:sp>
          <p:nvSpPr>
            <p:cNvPr id="459" name="Google Shape;459;p21"/>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1"/>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1"/>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21"/>
          <p:cNvGrpSpPr/>
          <p:nvPr/>
        </p:nvGrpSpPr>
        <p:grpSpPr>
          <a:xfrm>
            <a:off x="129875" y="129002"/>
            <a:ext cx="8879579" cy="4886704"/>
            <a:chOff x="129875" y="129002"/>
            <a:chExt cx="8879579" cy="4886704"/>
          </a:xfrm>
        </p:grpSpPr>
        <p:grpSp>
          <p:nvGrpSpPr>
            <p:cNvPr id="463" name="Google Shape;463;p21"/>
            <p:cNvGrpSpPr/>
            <p:nvPr/>
          </p:nvGrpSpPr>
          <p:grpSpPr>
            <a:xfrm>
              <a:off x="139519" y="132777"/>
              <a:ext cx="8864961" cy="4877945"/>
              <a:chOff x="245600" y="857825"/>
              <a:chExt cx="7086300" cy="3985575"/>
            </a:xfrm>
          </p:grpSpPr>
          <p:sp>
            <p:nvSpPr>
              <p:cNvPr id="464" name="Google Shape;464;p21"/>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1"/>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1"/>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1"/>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1"/>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1"/>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1"/>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1"/>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1"/>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1"/>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1"/>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 name="Google Shape;475;p21"/>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1"/>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1"/>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1"/>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5_1_1">
    <p:spTree>
      <p:nvGrpSpPr>
        <p:cNvPr id="479" name="Shape 479"/>
        <p:cNvGrpSpPr/>
        <p:nvPr/>
      </p:nvGrpSpPr>
      <p:grpSpPr>
        <a:xfrm>
          <a:off x="0" y="0"/>
          <a:ext cx="0" cy="0"/>
          <a:chOff x="0" y="0"/>
          <a:chExt cx="0" cy="0"/>
        </a:xfrm>
      </p:grpSpPr>
      <p:pic>
        <p:nvPicPr>
          <p:cNvPr id="480" name="Google Shape;480;p22"/>
          <p:cNvPicPr preferRelativeResize="0"/>
          <p:nvPr/>
        </p:nvPicPr>
        <p:blipFill>
          <a:blip r:embed="rId2">
            <a:alphaModFix/>
          </a:blip>
          <a:stretch>
            <a:fillRect/>
          </a:stretch>
        </p:blipFill>
        <p:spPr>
          <a:xfrm>
            <a:off x="3965" y="0"/>
            <a:ext cx="9136072" cy="5143501"/>
          </a:xfrm>
          <a:prstGeom prst="rect">
            <a:avLst/>
          </a:prstGeom>
          <a:noFill/>
          <a:ln>
            <a:noFill/>
          </a:ln>
        </p:spPr>
      </p:pic>
      <p:grpSp>
        <p:nvGrpSpPr>
          <p:cNvPr id="481" name="Google Shape;481;p22"/>
          <p:cNvGrpSpPr/>
          <p:nvPr/>
        </p:nvGrpSpPr>
        <p:grpSpPr>
          <a:xfrm>
            <a:off x="7211634" y="539488"/>
            <a:ext cx="1341509" cy="1111331"/>
            <a:chOff x="335075" y="271200"/>
            <a:chExt cx="1371125" cy="1135750"/>
          </a:xfrm>
        </p:grpSpPr>
        <p:sp>
          <p:nvSpPr>
            <p:cNvPr id="482" name="Google Shape;482;p22"/>
            <p:cNvSpPr/>
            <p:nvPr/>
          </p:nvSpPr>
          <p:spPr>
            <a:xfrm>
              <a:off x="584875" y="322275"/>
              <a:ext cx="9075" cy="8425"/>
            </a:xfrm>
            <a:custGeom>
              <a:rect b="b" l="l" r="r" t="t"/>
              <a:pathLst>
                <a:path extrusionOk="0" h="337" w="363">
                  <a:moveTo>
                    <a:pt x="69" y="0"/>
                  </a:moveTo>
                  <a:cubicBezTo>
                    <a:pt x="34" y="0"/>
                    <a:pt x="0" y="36"/>
                    <a:pt x="28" y="92"/>
                  </a:cubicBezTo>
                  <a:lnTo>
                    <a:pt x="258" y="321"/>
                  </a:lnTo>
                  <a:cubicBezTo>
                    <a:pt x="268" y="332"/>
                    <a:pt x="281" y="336"/>
                    <a:pt x="294" y="336"/>
                  </a:cubicBezTo>
                  <a:cubicBezTo>
                    <a:pt x="329" y="336"/>
                    <a:pt x="362" y="301"/>
                    <a:pt x="334" y="245"/>
                  </a:cubicBezTo>
                  <a:lnTo>
                    <a:pt x="105" y="15"/>
                  </a:lnTo>
                  <a:cubicBezTo>
                    <a:pt x="95" y="5"/>
                    <a:pt x="82" y="0"/>
                    <a:pt x="69"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2"/>
            <p:cNvSpPr/>
            <p:nvPr/>
          </p:nvSpPr>
          <p:spPr>
            <a:xfrm>
              <a:off x="1656725" y="729000"/>
              <a:ext cx="10275" cy="3100"/>
            </a:xfrm>
            <a:custGeom>
              <a:rect b="b" l="l" r="r" t="t"/>
              <a:pathLst>
                <a:path extrusionOk="0" h="124" w="411">
                  <a:moveTo>
                    <a:pt x="372" y="1"/>
                  </a:moveTo>
                  <a:lnTo>
                    <a:pt x="66" y="39"/>
                  </a:lnTo>
                  <a:cubicBezTo>
                    <a:pt x="1" y="39"/>
                    <a:pt x="19" y="123"/>
                    <a:pt x="50" y="123"/>
                  </a:cubicBezTo>
                  <a:cubicBezTo>
                    <a:pt x="55" y="123"/>
                    <a:pt x="61" y="121"/>
                    <a:pt x="66" y="116"/>
                  </a:cubicBezTo>
                  <a:lnTo>
                    <a:pt x="372" y="77"/>
                  </a:lnTo>
                  <a:cubicBezTo>
                    <a:pt x="410" y="77"/>
                    <a:pt x="410" y="1"/>
                    <a:pt x="372"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2"/>
            <p:cNvSpPr/>
            <p:nvPr/>
          </p:nvSpPr>
          <p:spPr>
            <a:xfrm>
              <a:off x="335075" y="271200"/>
              <a:ext cx="1371125" cy="1135750"/>
            </a:xfrm>
            <a:custGeom>
              <a:rect b="b" l="l" r="r" t="t"/>
              <a:pathLst>
                <a:path extrusionOk="0" h="45430" w="54845">
                  <a:moveTo>
                    <a:pt x="8797" y="3894"/>
                  </a:moveTo>
                  <a:cubicBezTo>
                    <a:pt x="8797" y="4009"/>
                    <a:pt x="8758" y="4124"/>
                    <a:pt x="8720" y="4238"/>
                  </a:cubicBezTo>
                  <a:cubicBezTo>
                    <a:pt x="8414" y="4774"/>
                    <a:pt x="8146" y="5309"/>
                    <a:pt x="7840" y="5883"/>
                  </a:cubicBezTo>
                  <a:cubicBezTo>
                    <a:pt x="7993" y="5194"/>
                    <a:pt x="8261" y="4544"/>
                    <a:pt x="8605" y="3971"/>
                  </a:cubicBezTo>
                  <a:cubicBezTo>
                    <a:pt x="8682" y="3932"/>
                    <a:pt x="8720" y="3932"/>
                    <a:pt x="8797" y="3894"/>
                  </a:cubicBezTo>
                  <a:close/>
                  <a:moveTo>
                    <a:pt x="8567" y="5041"/>
                  </a:moveTo>
                  <a:cubicBezTo>
                    <a:pt x="8491" y="5271"/>
                    <a:pt x="8452" y="5539"/>
                    <a:pt x="8376" y="5768"/>
                  </a:cubicBezTo>
                  <a:cubicBezTo>
                    <a:pt x="8146" y="6227"/>
                    <a:pt x="7840" y="6648"/>
                    <a:pt x="7573" y="7069"/>
                  </a:cubicBezTo>
                  <a:lnTo>
                    <a:pt x="7611" y="6839"/>
                  </a:lnTo>
                  <a:cubicBezTo>
                    <a:pt x="7611" y="6763"/>
                    <a:pt x="7687" y="6571"/>
                    <a:pt x="7726" y="6342"/>
                  </a:cubicBezTo>
                  <a:cubicBezTo>
                    <a:pt x="7764" y="6342"/>
                    <a:pt x="7764" y="6304"/>
                    <a:pt x="7802" y="6304"/>
                  </a:cubicBezTo>
                  <a:cubicBezTo>
                    <a:pt x="8032" y="5883"/>
                    <a:pt x="8299" y="5462"/>
                    <a:pt x="8567" y="5041"/>
                  </a:cubicBezTo>
                  <a:close/>
                  <a:moveTo>
                    <a:pt x="7420" y="6112"/>
                  </a:moveTo>
                  <a:cubicBezTo>
                    <a:pt x="7420" y="6380"/>
                    <a:pt x="7381" y="6571"/>
                    <a:pt x="7343" y="6763"/>
                  </a:cubicBezTo>
                  <a:cubicBezTo>
                    <a:pt x="7190" y="7451"/>
                    <a:pt x="6999" y="8178"/>
                    <a:pt x="6808" y="8866"/>
                  </a:cubicBezTo>
                  <a:cubicBezTo>
                    <a:pt x="6781" y="8839"/>
                    <a:pt x="6715" y="8812"/>
                    <a:pt x="6652" y="8812"/>
                  </a:cubicBezTo>
                  <a:cubicBezTo>
                    <a:pt x="6626" y="8812"/>
                    <a:pt x="6601" y="8817"/>
                    <a:pt x="6578" y="8828"/>
                  </a:cubicBezTo>
                  <a:cubicBezTo>
                    <a:pt x="6770" y="8254"/>
                    <a:pt x="6961" y="7642"/>
                    <a:pt x="7114" y="7069"/>
                  </a:cubicBezTo>
                  <a:cubicBezTo>
                    <a:pt x="7228" y="7030"/>
                    <a:pt x="7305" y="6839"/>
                    <a:pt x="7267" y="6533"/>
                  </a:cubicBezTo>
                  <a:lnTo>
                    <a:pt x="7267" y="6457"/>
                  </a:lnTo>
                  <a:cubicBezTo>
                    <a:pt x="7343" y="6342"/>
                    <a:pt x="7381" y="6227"/>
                    <a:pt x="7420" y="6112"/>
                  </a:cubicBezTo>
                  <a:close/>
                  <a:moveTo>
                    <a:pt x="8223" y="6533"/>
                  </a:moveTo>
                  <a:lnTo>
                    <a:pt x="8223" y="6533"/>
                  </a:lnTo>
                  <a:cubicBezTo>
                    <a:pt x="8185" y="6648"/>
                    <a:pt x="8146" y="6801"/>
                    <a:pt x="8146" y="6916"/>
                  </a:cubicBezTo>
                  <a:cubicBezTo>
                    <a:pt x="8146" y="6916"/>
                    <a:pt x="8108" y="6916"/>
                    <a:pt x="8108" y="6954"/>
                  </a:cubicBezTo>
                  <a:cubicBezTo>
                    <a:pt x="7840" y="7604"/>
                    <a:pt x="7496" y="8254"/>
                    <a:pt x="7114" y="8866"/>
                  </a:cubicBezTo>
                  <a:cubicBezTo>
                    <a:pt x="7190" y="8484"/>
                    <a:pt x="7305" y="8101"/>
                    <a:pt x="7381" y="7719"/>
                  </a:cubicBezTo>
                  <a:cubicBezTo>
                    <a:pt x="7687" y="7336"/>
                    <a:pt x="7955" y="6916"/>
                    <a:pt x="8223" y="6533"/>
                  </a:cubicBezTo>
                  <a:close/>
                  <a:moveTo>
                    <a:pt x="7955" y="7872"/>
                  </a:moveTo>
                  <a:lnTo>
                    <a:pt x="7840" y="8369"/>
                  </a:lnTo>
                  <a:cubicBezTo>
                    <a:pt x="7534" y="9096"/>
                    <a:pt x="7114" y="9746"/>
                    <a:pt x="6731" y="10396"/>
                  </a:cubicBezTo>
                  <a:cubicBezTo>
                    <a:pt x="6770" y="10281"/>
                    <a:pt x="6808" y="10166"/>
                    <a:pt x="6846" y="10013"/>
                  </a:cubicBezTo>
                  <a:cubicBezTo>
                    <a:pt x="6884" y="9822"/>
                    <a:pt x="6922" y="9631"/>
                    <a:pt x="6999" y="9402"/>
                  </a:cubicBezTo>
                  <a:cubicBezTo>
                    <a:pt x="7343" y="8943"/>
                    <a:pt x="7687" y="8445"/>
                    <a:pt x="7955" y="7872"/>
                  </a:cubicBezTo>
                  <a:close/>
                  <a:moveTo>
                    <a:pt x="7228" y="10205"/>
                  </a:moveTo>
                  <a:lnTo>
                    <a:pt x="7228" y="10205"/>
                  </a:lnTo>
                  <a:cubicBezTo>
                    <a:pt x="6922" y="10817"/>
                    <a:pt x="6578" y="11467"/>
                    <a:pt x="6311" y="12117"/>
                  </a:cubicBezTo>
                  <a:lnTo>
                    <a:pt x="6617" y="11008"/>
                  </a:lnTo>
                  <a:cubicBezTo>
                    <a:pt x="6617" y="10970"/>
                    <a:pt x="6655" y="10970"/>
                    <a:pt x="6655" y="10970"/>
                  </a:cubicBezTo>
                  <a:cubicBezTo>
                    <a:pt x="6884" y="10740"/>
                    <a:pt x="7075" y="10472"/>
                    <a:pt x="7228" y="10205"/>
                  </a:cubicBezTo>
                  <a:close/>
                  <a:moveTo>
                    <a:pt x="6999" y="3588"/>
                  </a:moveTo>
                  <a:cubicBezTo>
                    <a:pt x="6999" y="3626"/>
                    <a:pt x="6999" y="3626"/>
                    <a:pt x="6999" y="3665"/>
                  </a:cubicBezTo>
                  <a:cubicBezTo>
                    <a:pt x="7267" y="3894"/>
                    <a:pt x="7573" y="4009"/>
                    <a:pt x="7917" y="4009"/>
                  </a:cubicBezTo>
                  <a:lnTo>
                    <a:pt x="7993" y="4009"/>
                  </a:lnTo>
                  <a:lnTo>
                    <a:pt x="7917" y="4124"/>
                  </a:lnTo>
                  <a:cubicBezTo>
                    <a:pt x="7898" y="4047"/>
                    <a:pt x="7840" y="4009"/>
                    <a:pt x="7778" y="4009"/>
                  </a:cubicBezTo>
                  <a:cubicBezTo>
                    <a:pt x="7716" y="4009"/>
                    <a:pt x="7649" y="4047"/>
                    <a:pt x="7611" y="4124"/>
                  </a:cubicBezTo>
                  <a:cubicBezTo>
                    <a:pt x="7573" y="4238"/>
                    <a:pt x="7534" y="4353"/>
                    <a:pt x="7496" y="4506"/>
                  </a:cubicBezTo>
                  <a:lnTo>
                    <a:pt x="7343" y="4774"/>
                  </a:lnTo>
                  <a:cubicBezTo>
                    <a:pt x="7381" y="4544"/>
                    <a:pt x="7420" y="4315"/>
                    <a:pt x="7496" y="4124"/>
                  </a:cubicBezTo>
                  <a:cubicBezTo>
                    <a:pt x="7496" y="4047"/>
                    <a:pt x="7458" y="4009"/>
                    <a:pt x="7381" y="4009"/>
                  </a:cubicBezTo>
                  <a:cubicBezTo>
                    <a:pt x="7359" y="3998"/>
                    <a:pt x="7337" y="3993"/>
                    <a:pt x="7315" y="3993"/>
                  </a:cubicBezTo>
                  <a:cubicBezTo>
                    <a:pt x="7263" y="3993"/>
                    <a:pt x="7217" y="4020"/>
                    <a:pt x="7190" y="4047"/>
                  </a:cubicBezTo>
                  <a:cubicBezTo>
                    <a:pt x="6770" y="5233"/>
                    <a:pt x="6425" y="6457"/>
                    <a:pt x="6234" y="7719"/>
                  </a:cubicBezTo>
                  <a:cubicBezTo>
                    <a:pt x="5813" y="8981"/>
                    <a:pt x="5469" y="10243"/>
                    <a:pt x="5201" y="11543"/>
                  </a:cubicBezTo>
                  <a:cubicBezTo>
                    <a:pt x="5087" y="12041"/>
                    <a:pt x="4972" y="12576"/>
                    <a:pt x="4895" y="13111"/>
                  </a:cubicBezTo>
                  <a:cubicBezTo>
                    <a:pt x="4628" y="14068"/>
                    <a:pt x="4360" y="15024"/>
                    <a:pt x="4092" y="15980"/>
                  </a:cubicBezTo>
                  <a:cubicBezTo>
                    <a:pt x="3870" y="16537"/>
                    <a:pt x="3647" y="17058"/>
                    <a:pt x="3494" y="17647"/>
                  </a:cubicBezTo>
                  <a:lnTo>
                    <a:pt x="3494" y="17647"/>
                  </a:lnTo>
                  <a:lnTo>
                    <a:pt x="4016" y="15597"/>
                  </a:lnTo>
                  <a:cubicBezTo>
                    <a:pt x="5048" y="11658"/>
                    <a:pt x="6349" y="7642"/>
                    <a:pt x="6999" y="3588"/>
                  </a:cubicBezTo>
                  <a:close/>
                  <a:moveTo>
                    <a:pt x="53582" y="21181"/>
                  </a:moveTo>
                  <a:lnTo>
                    <a:pt x="53621" y="21220"/>
                  </a:lnTo>
                  <a:lnTo>
                    <a:pt x="53697" y="21258"/>
                  </a:lnTo>
                  <a:cubicBezTo>
                    <a:pt x="53621" y="21411"/>
                    <a:pt x="53506" y="21564"/>
                    <a:pt x="53429" y="21755"/>
                  </a:cubicBezTo>
                  <a:cubicBezTo>
                    <a:pt x="53506" y="21564"/>
                    <a:pt x="53544" y="21373"/>
                    <a:pt x="53582" y="21181"/>
                  </a:cubicBezTo>
                  <a:close/>
                  <a:moveTo>
                    <a:pt x="53888" y="21373"/>
                  </a:moveTo>
                  <a:cubicBezTo>
                    <a:pt x="54003" y="21411"/>
                    <a:pt x="54080" y="21449"/>
                    <a:pt x="54194" y="21487"/>
                  </a:cubicBezTo>
                  <a:lnTo>
                    <a:pt x="54194" y="21526"/>
                  </a:lnTo>
                  <a:cubicBezTo>
                    <a:pt x="54156" y="21602"/>
                    <a:pt x="54080" y="21717"/>
                    <a:pt x="54041" y="21831"/>
                  </a:cubicBezTo>
                  <a:lnTo>
                    <a:pt x="54003" y="21831"/>
                  </a:lnTo>
                  <a:cubicBezTo>
                    <a:pt x="53984" y="21812"/>
                    <a:pt x="53955" y="21803"/>
                    <a:pt x="53927" y="21803"/>
                  </a:cubicBezTo>
                  <a:cubicBezTo>
                    <a:pt x="53898" y="21803"/>
                    <a:pt x="53869" y="21812"/>
                    <a:pt x="53850" y="21831"/>
                  </a:cubicBezTo>
                  <a:cubicBezTo>
                    <a:pt x="53850" y="21717"/>
                    <a:pt x="53850" y="21602"/>
                    <a:pt x="53850" y="21487"/>
                  </a:cubicBezTo>
                  <a:cubicBezTo>
                    <a:pt x="53850" y="21411"/>
                    <a:pt x="53888" y="21373"/>
                    <a:pt x="53888" y="21373"/>
                  </a:cubicBezTo>
                  <a:close/>
                  <a:moveTo>
                    <a:pt x="54615" y="21487"/>
                  </a:moveTo>
                  <a:lnTo>
                    <a:pt x="54386" y="21870"/>
                  </a:lnTo>
                  <a:cubicBezTo>
                    <a:pt x="54424" y="21755"/>
                    <a:pt x="54462" y="21640"/>
                    <a:pt x="54462" y="21526"/>
                  </a:cubicBezTo>
                  <a:lnTo>
                    <a:pt x="54577" y="21526"/>
                  </a:lnTo>
                  <a:cubicBezTo>
                    <a:pt x="54577" y="21487"/>
                    <a:pt x="54615" y="21487"/>
                    <a:pt x="54615" y="21487"/>
                  </a:cubicBezTo>
                  <a:close/>
                  <a:moveTo>
                    <a:pt x="53927" y="22099"/>
                  </a:moveTo>
                  <a:lnTo>
                    <a:pt x="53927" y="22137"/>
                  </a:lnTo>
                  <a:lnTo>
                    <a:pt x="53812" y="22252"/>
                  </a:lnTo>
                  <a:cubicBezTo>
                    <a:pt x="53812" y="22214"/>
                    <a:pt x="53812" y="22176"/>
                    <a:pt x="53812" y="22099"/>
                  </a:cubicBezTo>
                  <a:lnTo>
                    <a:pt x="53850" y="22099"/>
                  </a:lnTo>
                  <a:cubicBezTo>
                    <a:pt x="53850" y="22118"/>
                    <a:pt x="53860" y="22128"/>
                    <a:pt x="53874" y="22128"/>
                  </a:cubicBezTo>
                  <a:cubicBezTo>
                    <a:pt x="53888" y="22128"/>
                    <a:pt x="53907" y="22118"/>
                    <a:pt x="53927" y="22099"/>
                  </a:cubicBezTo>
                  <a:close/>
                  <a:moveTo>
                    <a:pt x="52970" y="22558"/>
                  </a:moveTo>
                  <a:cubicBezTo>
                    <a:pt x="52932" y="22635"/>
                    <a:pt x="52894" y="22711"/>
                    <a:pt x="52856" y="22788"/>
                  </a:cubicBezTo>
                  <a:lnTo>
                    <a:pt x="52817" y="22826"/>
                  </a:lnTo>
                  <a:cubicBezTo>
                    <a:pt x="52856" y="22749"/>
                    <a:pt x="52932" y="22635"/>
                    <a:pt x="52970" y="22558"/>
                  </a:cubicBezTo>
                  <a:close/>
                  <a:moveTo>
                    <a:pt x="2868" y="20072"/>
                  </a:moveTo>
                  <a:lnTo>
                    <a:pt x="2868" y="20072"/>
                  </a:lnTo>
                  <a:cubicBezTo>
                    <a:pt x="2754" y="20569"/>
                    <a:pt x="2677" y="21067"/>
                    <a:pt x="2601" y="21564"/>
                  </a:cubicBezTo>
                  <a:cubicBezTo>
                    <a:pt x="2562" y="21640"/>
                    <a:pt x="2562" y="21755"/>
                    <a:pt x="2524" y="21870"/>
                  </a:cubicBezTo>
                  <a:cubicBezTo>
                    <a:pt x="2371" y="22290"/>
                    <a:pt x="2218" y="22711"/>
                    <a:pt x="2027" y="23170"/>
                  </a:cubicBezTo>
                  <a:cubicBezTo>
                    <a:pt x="2333" y="22137"/>
                    <a:pt x="2601" y="21105"/>
                    <a:pt x="2868" y="20072"/>
                  </a:cubicBezTo>
                  <a:close/>
                  <a:moveTo>
                    <a:pt x="52588" y="19460"/>
                  </a:moveTo>
                  <a:cubicBezTo>
                    <a:pt x="52856" y="19498"/>
                    <a:pt x="53085" y="19575"/>
                    <a:pt x="53353" y="19613"/>
                  </a:cubicBezTo>
                  <a:cubicBezTo>
                    <a:pt x="52550" y="20875"/>
                    <a:pt x="51785" y="22137"/>
                    <a:pt x="51058" y="23400"/>
                  </a:cubicBezTo>
                  <a:cubicBezTo>
                    <a:pt x="51058" y="23352"/>
                    <a:pt x="51014" y="23320"/>
                    <a:pt x="50972" y="23320"/>
                  </a:cubicBezTo>
                  <a:cubicBezTo>
                    <a:pt x="50946" y="23320"/>
                    <a:pt x="50920" y="23332"/>
                    <a:pt x="50905" y="23361"/>
                  </a:cubicBezTo>
                  <a:cubicBezTo>
                    <a:pt x="50255" y="23859"/>
                    <a:pt x="49720" y="24432"/>
                    <a:pt x="49184" y="25044"/>
                  </a:cubicBezTo>
                  <a:cubicBezTo>
                    <a:pt x="48916" y="25388"/>
                    <a:pt x="48687" y="25694"/>
                    <a:pt x="48419" y="26000"/>
                  </a:cubicBezTo>
                  <a:cubicBezTo>
                    <a:pt x="48381" y="26039"/>
                    <a:pt x="48343" y="26077"/>
                    <a:pt x="48343" y="26077"/>
                  </a:cubicBezTo>
                  <a:cubicBezTo>
                    <a:pt x="48534" y="25656"/>
                    <a:pt x="48725" y="25197"/>
                    <a:pt x="48916" y="24738"/>
                  </a:cubicBezTo>
                  <a:cubicBezTo>
                    <a:pt x="49452" y="24279"/>
                    <a:pt x="49949" y="23744"/>
                    <a:pt x="50446" y="23208"/>
                  </a:cubicBezTo>
                  <a:cubicBezTo>
                    <a:pt x="50943" y="22749"/>
                    <a:pt x="51402" y="22252"/>
                    <a:pt x="51861" y="21755"/>
                  </a:cubicBezTo>
                  <a:cubicBezTo>
                    <a:pt x="51915" y="21674"/>
                    <a:pt x="51836" y="21593"/>
                    <a:pt x="51757" y="21593"/>
                  </a:cubicBezTo>
                  <a:cubicBezTo>
                    <a:pt x="51725" y="21593"/>
                    <a:pt x="51692" y="21607"/>
                    <a:pt x="51670" y="21640"/>
                  </a:cubicBezTo>
                  <a:cubicBezTo>
                    <a:pt x="50943" y="22596"/>
                    <a:pt x="49987" y="23323"/>
                    <a:pt x="49146" y="24203"/>
                  </a:cubicBezTo>
                  <a:cubicBezTo>
                    <a:pt x="49299" y="23859"/>
                    <a:pt x="49452" y="23476"/>
                    <a:pt x="49605" y="23132"/>
                  </a:cubicBezTo>
                  <a:cubicBezTo>
                    <a:pt x="49632" y="23159"/>
                    <a:pt x="49678" y="23186"/>
                    <a:pt x="49716" y="23186"/>
                  </a:cubicBezTo>
                  <a:cubicBezTo>
                    <a:pt x="49732" y="23186"/>
                    <a:pt x="49747" y="23181"/>
                    <a:pt x="49758" y="23170"/>
                  </a:cubicBezTo>
                  <a:cubicBezTo>
                    <a:pt x="50676" y="22443"/>
                    <a:pt x="51555" y="21640"/>
                    <a:pt x="52358" y="20761"/>
                  </a:cubicBezTo>
                  <a:cubicBezTo>
                    <a:pt x="52448" y="20701"/>
                    <a:pt x="52375" y="20572"/>
                    <a:pt x="52284" y="20572"/>
                  </a:cubicBezTo>
                  <a:cubicBezTo>
                    <a:pt x="52258" y="20572"/>
                    <a:pt x="52231" y="20582"/>
                    <a:pt x="52205" y="20608"/>
                  </a:cubicBezTo>
                  <a:cubicBezTo>
                    <a:pt x="51326" y="21334"/>
                    <a:pt x="50446" y="22137"/>
                    <a:pt x="49681" y="23017"/>
                  </a:cubicBezTo>
                  <a:cubicBezTo>
                    <a:pt x="49949" y="22405"/>
                    <a:pt x="50178" y="21755"/>
                    <a:pt x="50446" y="21143"/>
                  </a:cubicBezTo>
                  <a:cubicBezTo>
                    <a:pt x="50484" y="21181"/>
                    <a:pt x="50523" y="21181"/>
                    <a:pt x="50561" y="21181"/>
                  </a:cubicBezTo>
                  <a:lnTo>
                    <a:pt x="50561" y="21220"/>
                  </a:lnTo>
                  <a:cubicBezTo>
                    <a:pt x="51173" y="20722"/>
                    <a:pt x="51785" y="20187"/>
                    <a:pt x="52320" y="19537"/>
                  </a:cubicBezTo>
                  <a:cubicBezTo>
                    <a:pt x="52358" y="19498"/>
                    <a:pt x="52320" y="19460"/>
                    <a:pt x="52282" y="19460"/>
                  </a:cubicBezTo>
                  <a:close/>
                  <a:moveTo>
                    <a:pt x="1912" y="28295"/>
                  </a:moveTo>
                  <a:lnTo>
                    <a:pt x="2295" y="28448"/>
                  </a:lnTo>
                  <a:lnTo>
                    <a:pt x="1874" y="28333"/>
                  </a:lnTo>
                  <a:lnTo>
                    <a:pt x="1912" y="28295"/>
                  </a:lnTo>
                  <a:close/>
                  <a:moveTo>
                    <a:pt x="51020" y="23553"/>
                  </a:moveTo>
                  <a:lnTo>
                    <a:pt x="51020" y="23553"/>
                  </a:lnTo>
                  <a:cubicBezTo>
                    <a:pt x="50829" y="23897"/>
                    <a:pt x="50637" y="24241"/>
                    <a:pt x="50446" y="24585"/>
                  </a:cubicBezTo>
                  <a:cubicBezTo>
                    <a:pt x="50370" y="24585"/>
                    <a:pt x="50331" y="24585"/>
                    <a:pt x="50293" y="24623"/>
                  </a:cubicBezTo>
                  <a:cubicBezTo>
                    <a:pt x="49414" y="25503"/>
                    <a:pt x="48572" y="26421"/>
                    <a:pt x="47807" y="27415"/>
                  </a:cubicBezTo>
                  <a:cubicBezTo>
                    <a:pt x="47778" y="27474"/>
                    <a:pt x="47816" y="27555"/>
                    <a:pt x="47870" y="27555"/>
                  </a:cubicBezTo>
                  <a:cubicBezTo>
                    <a:pt x="47886" y="27555"/>
                    <a:pt x="47904" y="27548"/>
                    <a:pt x="47922" y="27530"/>
                  </a:cubicBezTo>
                  <a:cubicBezTo>
                    <a:pt x="48687" y="26880"/>
                    <a:pt x="49375" y="26115"/>
                    <a:pt x="49987" y="25350"/>
                  </a:cubicBezTo>
                  <a:lnTo>
                    <a:pt x="49987" y="25350"/>
                  </a:lnTo>
                  <a:cubicBezTo>
                    <a:pt x="49834" y="25656"/>
                    <a:pt x="49681" y="25962"/>
                    <a:pt x="49528" y="26268"/>
                  </a:cubicBezTo>
                  <a:cubicBezTo>
                    <a:pt x="49490" y="26230"/>
                    <a:pt x="49452" y="26211"/>
                    <a:pt x="49418" y="26211"/>
                  </a:cubicBezTo>
                  <a:cubicBezTo>
                    <a:pt x="49385" y="26211"/>
                    <a:pt x="49356" y="26230"/>
                    <a:pt x="49337" y="26268"/>
                  </a:cubicBezTo>
                  <a:cubicBezTo>
                    <a:pt x="48572" y="27033"/>
                    <a:pt x="47845" y="27836"/>
                    <a:pt x="47157" y="28678"/>
                  </a:cubicBezTo>
                  <a:cubicBezTo>
                    <a:pt x="47540" y="27874"/>
                    <a:pt x="47884" y="27071"/>
                    <a:pt x="48228" y="26268"/>
                  </a:cubicBezTo>
                  <a:lnTo>
                    <a:pt x="48266" y="26268"/>
                  </a:lnTo>
                  <a:cubicBezTo>
                    <a:pt x="48266" y="26306"/>
                    <a:pt x="48304" y="26345"/>
                    <a:pt x="48343" y="26345"/>
                  </a:cubicBezTo>
                  <a:cubicBezTo>
                    <a:pt x="48359" y="26360"/>
                    <a:pt x="48381" y="26370"/>
                    <a:pt x="48407" y="26370"/>
                  </a:cubicBezTo>
                  <a:cubicBezTo>
                    <a:pt x="48444" y="26370"/>
                    <a:pt x="48489" y="26351"/>
                    <a:pt x="48534" y="26306"/>
                  </a:cubicBezTo>
                  <a:cubicBezTo>
                    <a:pt x="48572" y="26268"/>
                    <a:pt x="48572" y="26230"/>
                    <a:pt x="48534" y="26192"/>
                  </a:cubicBezTo>
                  <a:cubicBezTo>
                    <a:pt x="48649" y="26153"/>
                    <a:pt x="48725" y="26115"/>
                    <a:pt x="48725" y="26115"/>
                  </a:cubicBezTo>
                  <a:cubicBezTo>
                    <a:pt x="48993" y="25847"/>
                    <a:pt x="49222" y="25541"/>
                    <a:pt x="49414" y="25197"/>
                  </a:cubicBezTo>
                  <a:cubicBezTo>
                    <a:pt x="49873" y="24623"/>
                    <a:pt x="50408" y="24050"/>
                    <a:pt x="51020" y="23553"/>
                  </a:cubicBezTo>
                  <a:close/>
                  <a:moveTo>
                    <a:pt x="1224" y="26421"/>
                  </a:moveTo>
                  <a:cubicBezTo>
                    <a:pt x="1224" y="26459"/>
                    <a:pt x="1262" y="26498"/>
                    <a:pt x="1300" y="26536"/>
                  </a:cubicBezTo>
                  <a:cubicBezTo>
                    <a:pt x="1109" y="27109"/>
                    <a:pt x="956" y="27683"/>
                    <a:pt x="803" y="28257"/>
                  </a:cubicBezTo>
                  <a:cubicBezTo>
                    <a:pt x="765" y="28372"/>
                    <a:pt x="803" y="28486"/>
                    <a:pt x="918" y="28563"/>
                  </a:cubicBezTo>
                  <a:cubicBezTo>
                    <a:pt x="918" y="28563"/>
                    <a:pt x="918" y="28601"/>
                    <a:pt x="918" y="28639"/>
                  </a:cubicBezTo>
                  <a:cubicBezTo>
                    <a:pt x="880" y="28639"/>
                    <a:pt x="841" y="28678"/>
                    <a:pt x="841" y="28716"/>
                  </a:cubicBezTo>
                  <a:lnTo>
                    <a:pt x="841" y="28831"/>
                  </a:lnTo>
                  <a:cubicBezTo>
                    <a:pt x="765" y="28716"/>
                    <a:pt x="727" y="28601"/>
                    <a:pt x="688" y="28486"/>
                  </a:cubicBezTo>
                  <a:cubicBezTo>
                    <a:pt x="841" y="27798"/>
                    <a:pt x="1033" y="27109"/>
                    <a:pt x="1224" y="26421"/>
                  </a:cubicBezTo>
                  <a:close/>
                  <a:moveTo>
                    <a:pt x="5240" y="15291"/>
                  </a:moveTo>
                  <a:lnTo>
                    <a:pt x="5240" y="15291"/>
                  </a:lnTo>
                  <a:cubicBezTo>
                    <a:pt x="4245" y="19422"/>
                    <a:pt x="3213" y="23514"/>
                    <a:pt x="2180" y="27607"/>
                  </a:cubicBezTo>
                  <a:cubicBezTo>
                    <a:pt x="2104" y="27683"/>
                    <a:pt x="2065" y="27836"/>
                    <a:pt x="2180" y="27913"/>
                  </a:cubicBezTo>
                  <a:cubicBezTo>
                    <a:pt x="2180" y="27913"/>
                    <a:pt x="2180" y="27913"/>
                    <a:pt x="2180" y="27951"/>
                  </a:cubicBezTo>
                  <a:cubicBezTo>
                    <a:pt x="2158" y="27973"/>
                    <a:pt x="2174" y="27995"/>
                    <a:pt x="2192" y="27995"/>
                  </a:cubicBezTo>
                  <a:cubicBezTo>
                    <a:pt x="2205" y="27995"/>
                    <a:pt x="2218" y="27983"/>
                    <a:pt x="2218" y="27951"/>
                  </a:cubicBezTo>
                  <a:cubicBezTo>
                    <a:pt x="2237" y="27970"/>
                    <a:pt x="2266" y="27980"/>
                    <a:pt x="2295" y="27980"/>
                  </a:cubicBezTo>
                  <a:cubicBezTo>
                    <a:pt x="2323" y="27980"/>
                    <a:pt x="2352" y="27970"/>
                    <a:pt x="2371" y="27951"/>
                  </a:cubicBezTo>
                  <a:cubicBezTo>
                    <a:pt x="3366" y="28372"/>
                    <a:pt x="4360" y="28792"/>
                    <a:pt x="5354" y="29175"/>
                  </a:cubicBezTo>
                  <a:cubicBezTo>
                    <a:pt x="4245" y="28754"/>
                    <a:pt x="3098" y="28372"/>
                    <a:pt x="1989" y="28027"/>
                  </a:cubicBezTo>
                  <a:cubicBezTo>
                    <a:pt x="2027" y="27874"/>
                    <a:pt x="2065" y="27760"/>
                    <a:pt x="2104" y="27607"/>
                  </a:cubicBezTo>
                  <a:cubicBezTo>
                    <a:pt x="2371" y="26574"/>
                    <a:pt x="2601" y="25541"/>
                    <a:pt x="2715" y="24509"/>
                  </a:cubicBezTo>
                  <a:cubicBezTo>
                    <a:pt x="2715" y="24470"/>
                    <a:pt x="2715" y="24432"/>
                    <a:pt x="2715" y="24394"/>
                  </a:cubicBezTo>
                  <a:cubicBezTo>
                    <a:pt x="2830" y="23935"/>
                    <a:pt x="2907" y="23514"/>
                    <a:pt x="3021" y="23055"/>
                  </a:cubicBezTo>
                  <a:lnTo>
                    <a:pt x="3021" y="23017"/>
                  </a:lnTo>
                  <a:cubicBezTo>
                    <a:pt x="3021" y="22941"/>
                    <a:pt x="3021" y="22864"/>
                    <a:pt x="2983" y="22826"/>
                  </a:cubicBezTo>
                  <a:lnTo>
                    <a:pt x="3404" y="21564"/>
                  </a:lnTo>
                  <a:cubicBezTo>
                    <a:pt x="3786" y="20569"/>
                    <a:pt x="4207" y="19613"/>
                    <a:pt x="4207" y="18542"/>
                  </a:cubicBezTo>
                  <a:cubicBezTo>
                    <a:pt x="4360" y="18083"/>
                    <a:pt x="4513" y="17663"/>
                    <a:pt x="4628" y="17204"/>
                  </a:cubicBezTo>
                  <a:cubicBezTo>
                    <a:pt x="4666" y="17165"/>
                    <a:pt x="4666" y="17127"/>
                    <a:pt x="4704" y="17089"/>
                  </a:cubicBezTo>
                  <a:cubicBezTo>
                    <a:pt x="4704" y="17051"/>
                    <a:pt x="4704" y="17012"/>
                    <a:pt x="4742" y="16936"/>
                  </a:cubicBezTo>
                  <a:cubicBezTo>
                    <a:pt x="4895" y="16401"/>
                    <a:pt x="5087" y="15827"/>
                    <a:pt x="5240" y="15291"/>
                  </a:cubicBezTo>
                  <a:close/>
                  <a:moveTo>
                    <a:pt x="1186" y="28754"/>
                  </a:moveTo>
                  <a:cubicBezTo>
                    <a:pt x="1224" y="28754"/>
                    <a:pt x="1224" y="28754"/>
                    <a:pt x="1262" y="28792"/>
                  </a:cubicBezTo>
                  <a:lnTo>
                    <a:pt x="1606" y="28907"/>
                  </a:lnTo>
                  <a:cubicBezTo>
                    <a:pt x="1989" y="29098"/>
                    <a:pt x="2371" y="29289"/>
                    <a:pt x="2715" y="29481"/>
                  </a:cubicBezTo>
                  <a:cubicBezTo>
                    <a:pt x="2104" y="29442"/>
                    <a:pt x="1492" y="29175"/>
                    <a:pt x="1071" y="28754"/>
                  </a:cubicBezTo>
                  <a:close/>
                  <a:moveTo>
                    <a:pt x="7458" y="10205"/>
                  </a:moveTo>
                  <a:lnTo>
                    <a:pt x="7458" y="10205"/>
                  </a:lnTo>
                  <a:cubicBezTo>
                    <a:pt x="7381" y="10625"/>
                    <a:pt x="7305" y="11008"/>
                    <a:pt x="7228" y="11390"/>
                  </a:cubicBezTo>
                  <a:cubicBezTo>
                    <a:pt x="7197" y="11374"/>
                    <a:pt x="7159" y="11365"/>
                    <a:pt x="7122" y="11365"/>
                  </a:cubicBezTo>
                  <a:cubicBezTo>
                    <a:pt x="7070" y="11365"/>
                    <a:pt x="7021" y="11384"/>
                    <a:pt x="6999" y="11429"/>
                  </a:cubicBezTo>
                  <a:cubicBezTo>
                    <a:pt x="6731" y="12155"/>
                    <a:pt x="6311" y="12805"/>
                    <a:pt x="6043" y="13532"/>
                  </a:cubicBezTo>
                  <a:cubicBezTo>
                    <a:pt x="6016" y="13586"/>
                    <a:pt x="6065" y="13640"/>
                    <a:pt x="6124" y="13640"/>
                  </a:cubicBezTo>
                  <a:cubicBezTo>
                    <a:pt x="6148" y="13640"/>
                    <a:pt x="6173" y="13631"/>
                    <a:pt x="6196" y="13609"/>
                  </a:cubicBezTo>
                  <a:cubicBezTo>
                    <a:pt x="6578" y="13035"/>
                    <a:pt x="6922" y="12423"/>
                    <a:pt x="7152" y="11735"/>
                  </a:cubicBezTo>
                  <a:lnTo>
                    <a:pt x="7152" y="11735"/>
                  </a:lnTo>
                  <a:cubicBezTo>
                    <a:pt x="6961" y="12691"/>
                    <a:pt x="6731" y="13647"/>
                    <a:pt x="6540" y="14603"/>
                  </a:cubicBezTo>
                  <a:cubicBezTo>
                    <a:pt x="5584" y="18542"/>
                    <a:pt x="4589" y="22482"/>
                    <a:pt x="3557" y="26383"/>
                  </a:cubicBezTo>
                  <a:cubicBezTo>
                    <a:pt x="3519" y="26498"/>
                    <a:pt x="3633" y="26612"/>
                    <a:pt x="3786" y="26612"/>
                  </a:cubicBezTo>
                  <a:cubicBezTo>
                    <a:pt x="3888" y="26606"/>
                    <a:pt x="3991" y="26603"/>
                    <a:pt x="4095" y="26603"/>
                  </a:cubicBezTo>
                  <a:cubicBezTo>
                    <a:pt x="5858" y="26603"/>
                    <a:pt x="7857" y="27492"/>
                    <a:pt x="9447" y="28142"/>
                  </a:cubicBezTo>
                  <a:cubicBezTo>
                    <a:pt x="10785" y="28678"/>
                    <a:pt x="12086" y="29289"/>
                    <a:pt x="13386" y="29863"/>
                  </a:cubicBezTo>
                  <a:lnTo>
                    <a:pt x="14151" y="30207"/>
                  </a:lnTo>
                  <a:cubicBezTo>
                    <a:pt x="14151" y="30246"/>
                    <a:pt x="14151" y="30284"/>
                    <a:pt x="14151" y="30284"/>
                  </a:cubicBezTo>
                  <a:lnTo>
                    <a:pt x="15107" y="31852"/>
                  </a:lnTo>
                  <a:cubicBezTo>
                    <a:pt x="15260" y="32081"/>
                    <a:pt x="15375" y="32273"/>
                    <a:pt x="15490" y="32502"/>
                  </a:cubicBezTo>
                  <a:lnTo>
                    <a:pt x="14610" y="32196"/>
                  </a:lnTo>
                  <a:cubicBezTo>
                    <a:pt x="14457" y="31967"/>
                    <a:pt x="14227" y="31775"/>
                    <a:pt x="14074" y="31508"/>
                  </a:cubicBezTo>
                  <a:cubicBezTo>
                    <a:pt x="13692" y="30972"/>
                    <a:pt x="13386" y="30437"/>
                    <a:pt x="13118" y="29825"/>
                  </a:cubicBezTo>
                  <a:cubicBezTo>
                    <a:pt x="13092" y="29785"/>
                    <a:pt x="13056" y="29768"/>
                    <a:pt x="13022" y="29768"/>
                  </a:cubicBezTo>
                  <a:cubicBezTo>
                    <a:pt x="12958" y="29768"/>
                    <a:pt x="12902" y="29827"/>
                    <a:pt x="12927" y="29901"/>
                  </a:cubicBezTo>
                  <a:cubicBezTo>
                    <a:pt x="13157" y="30475"/>
                    <a:pt x="13463" y="31049"/>
                    <a:pt x="13807" y="31546"/>
                  </a:cubicBezTo>
                  <a:cubicBezTo>
                    <a:pt x="13921" y="31699"/>
                    <a:pt x="13998" y="31852"/>
                    <a:pt x="14113" y="32043"/>
                  </a:cubicBezTo>
                  <a:lnTo>
                    <a:pt x="13195" y="31699"/>
                  </a:lnTo>
                  <a:cubicBezTo>
                    <a:pt x="12812" y="31049"/>
                    <a:pt x="12430" y="30399"/>
                    <a:pt x="12086" y="29748"/>
                  </a:cubicBezTo>
                  <a:cubicBezTo>
                    <a:pt x="12072" y="29708"/>
                    <a:pt x="12045" y="29692"/>
                    <a:pt x="12017" y="29692"/>
                  </a:cubicBezTo>
                  <a:cubicBezTo>
                    <a:pt x="11964" y="29692"/>
                    <a:pt x="11908" y="29750"/>
                    <a:pt x="11933" y="29825"/>
                  </a:cubicBezTo>
                  <a:cubicBezTo>
                    <a:pt x="12200" y="30360"/>
                    <a:pt x="12468" y="30972"/>
                    <a:pt x="12774" y="31546"/>
                  </a:cubicBezTo>
                  <a:lnTo>
                    <a:pt x="11933" y="31202"/>
                  </a:lnTo>
                  <a:cubicBezTo>
                    <a:pt x="11856" y="31164"/>
                    <a:pt x="11818" y="31087"/>
                    <a:pt x="11780" y="31011"/>
                  </a:cubicBezTo>
                  <a:cubicBezTo>
                    <a:pt x="11550" y="30552"/>
                    <a:pt x="11321" y="30093"/>
                    <a:pt x="11168" y="29595"/>
                  </a:cubicBezTo>
                  <a:cubicBezTo>
                    <a:pt x="11152" y="29547"/>
                    <a:pt x="11109" y="29526"/>
                    <a:pt x="11067" y="29526"/>
                  </a:cubicBezTo>
                  <a:cubicBezTo>
                    <a:pt x="11010" y="29526"/>
                    <a:pt x="10954" y="29567"/>
                    <a:pt x="10977" y="29634"/>
                  </a:cubicBezTo>
                  <a:cubicBezTo>
                    <a:pt x="11130" y="30131"/>
                    <a:pt x="11321" y="30590"/>
                    <a:pt x="11550" y="31049"/>
                  </a:cubicBezTo>
                  <a:lnTo>
                    <a:pt x="10862" y="30819"/>
                  </a:lnTo>
                  <a:lnTo>
                    <a:pt x="10824" y="30781"/>
                  </a:lnTo>
                  <a:cubicBezTo>
                    <a:pt x="10556" y="30284"/>
                    <a:pt x="10288" y="29787"/>
                    <a:pt x="10097" y="29289"/>
                  </a:cubicBezTo>
                  <a:cubicBezTo>
                    <a:pt x="10084" y="29249"/>
                    <a:pt x="10052" y="29233"/>
                    <a:pt x="10019" y="29233"/>
                  </a:cubicBezTo>
                  <a:cubicBezTo>
                    <a:pt x="9958" y="29233"/>
                    <a:pt x="9894" y="29291"/>
                    <a:pt x="9944" y="29366"/>
                  </a:cubicBezTo>
                  <a:cubicBezTo>
                    <a:pt x="10097" y="29787"/>
                    <a:pt x="10288" y="30246"/>
                    <a:pt x="10518" y="30705"/>
                  </a:cubicBezTo>
                  <a:lnTo>
                    <a:pt x="10135" y="30552"/>
                  </a:lnTo>
                  <a:cubicBezTo>
                    <a:pt x="9753" y="29825"/>
                    <a:pt x="9294" y="29136"/>
                    <a:pt x="8911" y="28448"/>
                  </a:cubicBezTo>
                  <a:cubicBezTo>
                    <a:pt x="8897" y="28406"/>
                    <a:pt x="8868" y="28390"/>
                    <a:pt x="8838" y="28390"/>
                  </a:cubicBezTo>
                  <a:cubicBezTo>
                    <a:pt x="8786" y="28390"/>
                    <a:pt x="8734" y="28438"/>
                    <a:pt x="8758" y="28486"/>
                  </a:cubicBezTo>
                  <a:cubicBezTo>
                    <a:pt x="9102" y="29136"/>
                    <a:pt x="9408" y="29787"/>
                    <a:pt x="9714" y="30399"/>
                  </a:cubicBezTo>
                  <a:lnTo>
                    <a:pt x="8950" y="30131"/>
                  </a:lnTo>
                  <a:cubicBezTo>
                    <a:pt x="8529" y="29481"/>
                    <a:pt x="8146" y="28831"/>
                    <a:pt x="7802" y="28142"/>
                  </a:cubicBezTo>
                  <a:cubicBezTo>
                    <a:pt x="7789" y="28102"/>
                    <a:pt x="7757" y="28085"/>
                    <a:pt x="7724" y="28085"/>
                  </a:cubicBezTo>
                  <a:cubicBezTo>
                    <a:pt x="7663" y="28085"/>
                    <a:pt x="7599" y="28144"/>
                    <a:pt x="7649" y="28219"/>
                  </a:cubicBezTo>
                  <a:cubicBezTo>
                    <a:pt x="7917" y="28792"/>
                    <a:pt x="8185" y="29366"/>
                    <a:pt x="8491" y="29940"/>
                  </a:cubicBezTo>
                  <a:lnTo>
                    <a:pt x="8032" y="29787"/>
                  </a:lnTo>
                  <a:cubicBezTo>
                    <a:pt x="7917" y="29595"/>
                    <a:pt x="7802" y="29404"/>
                    <a:pt x="7726" y="29251"/>
                  </a:cubicBezTo>
                  <a:cubicBezTo>
                    <a:pt x="7381" y="28639"/>
                    <a:pt x="7037" y="28066"/>
                    <a:pt x="6655" y="27492"/>
                  </a:cubicBezTo>
                  <a:cubicBezTo>
                    <a:pt x="6633" y="27459"/>
                    <a:pt x="6605" y="27445"/>
                    <a:pt x="6578" y="27445"/>
                  </a:cubicBezTo>
                  <a:cubicBezTo>
                    <a:pt x="6510" y="27445"/>
                    <a:pt x="6447" y="27535"/>
                    <a:pt x="6502" y="27645"/>
                  </a:cubicBezTo>
                  <a:cubicBezTo>
                    <a:pt x="6884" y="28295"/>
                    <a:pt x="7228" y="28907"/>
                    <a:pt x="7611" y="29557"/>
                  </a:cubicBezTo>
                  <a:lnTo>
                    <a:pt x="7649" y="29634"/>
                  </a:lnTo>
                  <a:lnTo>
                    <a:pt x="7649" y="29634"/>
                  </a:lnTo>
                  <a:lnTo>
                    <a:pt x="7152" y="29442"/>
                  </a:lnTo>
                  <a:cubicBezTo>
                    <a:pt x="7037" y="29289"/>
                    <a:pt x="6961" y="29175"/>
                    <a:pt x="6884" y="29022"/>
                  </a:cubicBezTo>
                  <a:cubicBezTo>
                    <a:pt x="6578" y="28563"/>
                    <a:pt x="6311" y="28027"/>
                    <a:pt x="6081" y="27492"/>
                  </a:cubicBezTo>
                  <a:cubicBezTo>
                    <a:pt x="6059" y="27469"/>
                    <a:pt x="6033" y="27460"/>
                    <a:pt x="6009" y="27460"/>
                  </a:cubicBezTo>
                  <a:cubicBezTo>
                    <a:pt x="5951" y="27460"/>
                    <a:pt x="5901" y="27514"/>
                    <a:pt x="5928" y="27568"/>
                  </a:cubicBezTo>
                  <a:cubicBezTo>
                    <a:pt x="6158" y="28142"/>
                    <a:pt x="6425" y="28678"/>
                    <a:pt x="6693" y="29213"/>
                  </a:cubicBezTo>
                  <a:lnTo>
                    <a:pt x="6731" y="29289"/>
                  </a:lnTo>
                  <a:lnTo>
                    <a:pt x="6272" y="29175"/>
                  </a:lnTo>
                  <a:lnTo>
                    <a:pt x="6119" y="28907"/>
                  </a:lnTo>
                  <a:cubicBezTo>
                    <a:pt x="5890" y="28410"/>
                    <a:pt x="5622" y="27951"/>
                    <a:pt x="5278" y="27568"/>
                  </a:cubicBezTo>
                  <a:cubicBezTo>
                    <a:pt x="5240" y="27549"/>
                    <a:pt x="5211" y="27540"/>
                    <a:pt x="5187" y="27540"/>
                  </a:cubicBezTo>
                  <a:cubicBezTo>
                    <a:pt x="5163" y="27540"/>
                    <a:pt x="5144" y="27549"/>
                    <a:pt x="5125" y="27568"/>
                  </a:cubicBezTo>
                  <a:cubicBezTo>
                    <a:pt x="5048" y="27607"/>
                    <a:pt x="5048" y="27645"/>
                    <a:pt x="5087" y="27721"/>
                  </a:cubicBezTo>
                  <a:lnTo>
                    <a:pt x="5125" y="27721"/>
                  </a:lnTo>
                  <a:cubicBezTo>
                    <a:pt x="5163" y="27836"/>
                    <a:pt x="5546" y="28601"/>
                    <a:pt x="5737" y="28983"/>
                  </a:cubicBezTo>
                  <a:lnTo>
                    <a:pt x="2524" y="27721"/>
                  </a:lnTo>
                  <a:cubicBezTo>
                    <a:pt x="3480" y="23744"/>
                    <a:pt x="4437" y="19766"/>
                    <a:pt x="5431" y="15789"/>
                  </a:cubicBezTo>
                  <a:lnTo>
                    <a:pt x="6234" y="12576"/>
                  </a:lnTo>
                  <a:lnTo>
                    <a:pt x="6311" y="12576"/>
                  </a:lnTo>
                  <a:cubicBezTo>
                    <a:pt x="6731" y="11811"/>
                    <a:pt x="7114" y="11008"/>
                    <a:pt x="7458" y="10205"/>
                  </a:cubicBezTo>
                  <a:close/>
                  <a:moveTo>
                    <a:pt x="11894" y="2020"/>
                  </a:moveTo>
                  <a:cubicBezTo>
                    <a:pt x="12353" y="2479"/>
                    <a:pt x="12965" y="2823"/>
                    <a:pt x="13616" y="2900"/>
                  </a:cubicBezTo>
                  <a:cubicBezTo>
                    <a:pt x="11550" y="9555"/>
                    <a:pt x="9600" y="16133"/>
                    <a:pt x="6999" y="22635"/>
                  </a:cubicBezTo>
                  <a:cubicBezTo>
                    <a:pt x="6961" y="22673"/>
                    <a:pt x="6961" y="22711"/>
                    <a:pt x="6999" y="22788"/>
                  </a:cubicBezTo>
                  <a:cubicBezTo>
                    <a:pt x="6846" y="23361"/>
                    <a:pt x="7420" y="23820"/>
                    <a:pt x="7879" y="24279"/>
                  </a:cubicBezTo>
                  <a:cubicBezTo>
                    <a:pt x="9294" y="25580"/>
                    <a:pt x="10900" y="26689"/>
                    <a:pt x="12621" y="27568"/>
                  </a:cubicBezTo>
                  <a:cubicBezTo>
                    <a:pt x="14495" y="28525"/>
                    <a:pt x="16522" y="28907"/>
                    <a:pt x="18396" y="29748"/>
                  </a:cubicBezTo>
                  <a:cubicBezTo>
                    <a:pt x="19773" y="30360"/>
                    <a:pt x="20729" y="31469"/>
                    <a:pt x="21724" y="32540"/>
                  </a:cubicBezTo>
                  <a:cubicBezTo>
                    <a:pt x="19658" y="31164"/>
                    <a:pt x="17325" y="30207"/>
                    <a:pt x="15069" y="29213"/>
                  </a:cubicBezTo>
                  <a:cubicBezTo>
                    <a:pt x="11856" y="27721"/>
                    <a:pt x="8605" y="26039"/>
                    <a:pt x="5278" y="24853"/>
                  </a:cubicBezTo>
                  <a:cubicBezTo>
                    <a:pt x="7420" y="17242"/>
                    <a:pt x="9982" y="9707"/>
                    <a:pt x="11894" y="2020"/>
                  </a:cubicBezTo>
                  <a:close/>
                  <a:moveTo>
                    <a:pt x="14457" y="30360"/>
                  </a:moveTo>
                  <a:lnTo>
                    <a:pt x="15490" y="30819"/>
                  </a:lnTo>
                  <a:cubicBezTo>
                    <a:pt x="15757" y="31393"/>
                    <a:pt x="16025" y="31967"/>
                    <a:pt x="16293" y="32540"/>
                  </a:cubicBezTo>
                  <a:cubicBezTo>
                    <a:pt x="16331" y="32617"/>
                    <a:pt x="16369" y="32732"/>
                    <a:pt x="16407" y="32808"/>
                  </a:cubicBezTo>
                  <a:lnTo>
                    <a:pt x="15948" y="32655"/>
                  </a:lnTo>
                  <a:cubicBezTo>
                    <a:pt x="15757" y="32349"/>
                    <a:pt x="15528" y="32043"/>
                    <a:pt x="15337" y="31737"/>
                  </a:cubicBezTo>
                  <a:cubicBezTo>
                    <a:pt x="15031" y="31278"/>
                    <a:pt x="14725" y="30819"/>
                    <a:pt x="14457" y="30360"/>
                  </a:cubicBezTo>
                  <a:close/>
                  <a:moveTo>
                    <a:pt x="4422" y="30318"/>
                  </a:moveTo>
                  <a:cubicBezTo>
                    <a:pt x="6122" y="30818"/>
                    <a:pt x="7696" y="31575"/>
                    <a:pt x="9408" y="32158"/>
                  </a:cubicBezTo>
                  <a:cubicBezTo>
                    <a:pt x="9714" y="32234"/>
                    <a:pt x="10059" y="32349"/>
                    <a:pt x="10365" y="32426"/>
                  </a:cubicBezTo>
                  <a:cubicBezTo>
                    <a:pt x="10365" y="32464"/>
                    <a:pt x="10365" y="32502"/>
                    <a:pt x="10403" y="32502"/>
                  </a:cubicBezTo>
                  <a:lnTo>
                    <a:pt x="11168" y="32846"/>
                  </a:lnTo>
                  <a:cubicBezTo>
                    <a:pt x="10594" y="32655"/>
                    <a:pt x="10059" y="32464"/>
                    <a:pt x="9485" y="32234"/>
                  </a:cubicBezTo>
                  <a:lnTo>
                    <a:pt x="4551" y="30360"/>
                  </a:lnTo>
                  <a:cubicBezTo>
                    <a:pt x="4509" y="30346"/>
                    <a:pt x="4466" y="30332"/>
                    <a:pt x="4422" y="30318"/>
                  </a:cubicBezTo>
                  <a:close/>
                  <a:moveTo>
                    <a:pt x="14572" y="414"/>
                  </a:moveTo>
                  <a:cubicBezTo>
                    <a:pt x="16446" y="2364"/>
                    <a:pt x="18549" y="4047"/>
                    <a:pt x="20844" y="5424"/>
                  </a:cubicBezTo>
                  <a:cubicBezTo>
                    <a:pt x="20860" y="5429"/>
                    <a:pt x="20875" y="5432"/>
                    <a:pt x="20889" y="5432"/>
                  </a:cubicBezTo>
                  <a:cubicBezTo>
                    <a:pt x="20977" y="5432"/>
                    <a:pt x="21025" y="5337"/>
                    <a:pt x="20959" y="5271"/>
                  </a:cubicBezTo>
                  <a:cubicBezTo>
                    <a:pt x="20653" y="5041"/>
                    <a:pt x="20385" y="4812"/>
                    <a:pt x="20117" y="4583"/>
                  </a:cubicBezTo>
                  <a:lnTo>
                    <a:pt x="20117" y="4583"/>
                  </a:lnTo>
                  <a:cubicBezTo>
                    <a:pt x="20844" y="5041"/>
                    <a:pt x="21647" y="5424"/>
                    <a:pt x="22489" y="5768"/>
                  </a:cubicBezTo>
                  <a:cubicBezTo>
                    <a:pt x="23789" y="6304"/>
                    <a:pt x="25127" y="6763"/>
                    <a:pt x="26466" y="7145"/>
                  </a:cubicBezTo>
                  <a:cubicBezTo>
                    <a:pt x="27996" y="7566"/>
                    <a:pt x="29679" y="7795"/>
                    <a:pt x="30788" y="9057"/>
                  </a:cubicBezTo>
                  <a:cubicBezTo>
                    <a:pt x="31094" y="9478"/>
                    <a:pt x="31362" y="9937"/>
                    <a:pt x="31553" y="10434"/>
                  </a:cubicBezTo>
                  <a:lnTo>
                    <a:pt x="31515" y="10549"/>
                  </a:lnTo>
                  <a:cubicBezTo>
                    <a:pt x="31438" y="10587"/>
                    <a:pt x="31362" y="10625"/>
                    <a:pt x="31285" y="10664"/>
                  </a:cubicBezTo>
                  <a:lnTo>
                    <a:pt x="31438" y="10472"/>
                  </a:lnTo>
                  <a:cubicBezTo>
                    <a:pt x="31500" y="10442"/>
                    <a:pt x="31437" y="10337"/>
                    <a:pt x="31371" y="10337"/>
                  </a:cubicBezTo>
                  <a:cubicBezTo>
                    <a:pt x="31355" y="10337"/>
                    <a:pt x="31338" y="10343"/>
                    <a:pt x="31323" y="10358"/>
                  </a:cubicBezTo>
                  <a:cubicBezTo>
                    <a:pt x="31170" y="10511"/>
                    <a:pt x="31056" y="10664"/>
                    <a:pt x="30903" y="10817"/>
                  </a:cubicBezTo>
                  <a:cubicBezTo>
                    <a:pt x="30903" y="10817"/>
                    <a:pt x="30903" y="10855"/>
                    <a:pt x="30903" y="10893"/>
                  </a:cubicBezTo>
                  <a:cubicBezTo>
                    <a:pt x="30864" y="10931"/>
                    <a:pt x="30864" y="10970"/>
                    <a:pt x="30826" y="11008"/>
                  </a:cubicBezTo>
                  <a:cubicBezTo>
                    <a:pt x="30859" y="10942"/>
                    <a:pt x="30835" y="10847"/>
                    <a:pt x="30754" y="10847"/>
                  </a:cubicBezTo>
                  <a:cubicBezTo>
                    <a:pt x="30741" y="10847"/>
                    <a:pt x="30727" y="10850"/>
                    <a:pt x="30711" y="10855"/>
                  </a:cubicBezTo>
                  <a:lnTo>
                    <a:pt x="30673" y="10855"/>
                  </a:lnTo>
                  <a:cubicBezTo>
                    <a:pt x="30635" y="10893"/>
                    <a:pt x="30597" y="10931"/>
                    <a:pt x="30597" y="11008"/>
                  </a:cubicBezTo>
                  <a:cubicBezTo>
                    <a:pt x="30553" y="11184"/>
                    <a:pt x="30616" y="11242"/>
                    <a:pt x="30721" y="11242"/>
                  </a:cubicBezTo>
                  <a:cubicBezTo>
                    <a:pt x="30890" y="11242"/>
                    <a:pt x="31167" y="11093"/>
                    <a:pt x="31285" y="11046"/>
                  </a:cubicBezTo>
                  <a:lnTo>
                    <a:pt x="31285" y="11046"/>
                  </a:lnTo>
                  <a:cubicBezTo>
                    <a:pt x="31017" y="11620"/>
                    <a:pt x="30711" y="12232"/>
                    <a:pt x="30444" y="12805"/>
                  </a:cubicBezTo>
                  <a:cubicBezTo>
                    <a:pt x="30138" y="13073"/>
                    <a:pt x="29832" y="13417"/>
                    <a:pt x="29832" y="13762"/>
                  </a:cubicBezTo>
                  <a:cubicBezTo>
                    <a:pt x="29832" y="13819"/>
                    <a:pt x="29870" y="13848"/>
                    <a:pt x="29908" y="13848"/>
                  </a:cubicBezTo>
                  <a:cubicBezTo>
                    <a:pt x="29946" y="13848"/>
                    <a:pt x="29985" y="13819"/>
                    <a:pt x="29985" y="13762"/>
                  </a:cubicBezTo>
                  <a:cubicBezTo>
                    <a:pt x="30023" y="13570"/>
                    <a:pt x="30138" y="13417"/>
                    <a:pt x="30252" y="13264"/>
                  </a:cubicBezTo>
                  <a:lnTo>
                    <a:pt x="30252" y="13264"/>
                  </a:lnTo>
                  <a:cubicBezTo>
                    <a:pt x="28340" y="17663"/>
                    <a:pt x="26772" y="22214"/>
                    <a:pt x="25166" y="26765"/>
                  </a:cubicBezTo>
                  <a:lnTo>
                    <a:pt x="25089" y="26918"/>
                  </a:lnTo>
                  <a:cubicBezTo>
                    <a:pt x="24936" y="25809"/>
                    <a:pt x="24516" y="24776"/>
                    <a:pt x="23865" y="23897"/>
                  </a:cubicBezTo>
                  <a:cubicBezTo>
                    <a:pt x="23855" y="23887"/>
                    <a:pt x="23842" y="23882"/>
                    <a:pt x="23829" y="23882"/>
                  </a:cubicBezTo>
                  <a:cubicBezTo>
                    <a:pt x="23794" y="23882"/>
                    <a:pt x="23761" y="23917"/>
                    <a:pt x="23789" y="23973"/>
                  </a:cubicBezTo>
                  <a:cubicBezTo>
                    <a:pt x="24477" y="25044"/>
                    <a:pt x="24860" y="26306"/>
                    <a:pt x="24898" y="27568"/>
                  </a:cubicBezTo>
                  <a:cubicBezTo>
                    <a:pt x="24860" y="27683"/>
                    <a:pt x="24822" y="27836"/>
                    <a:pt x="24783" y="27951"/>
                  </a:cubicBezTo>
                  <a:cubicBezTo>
                    <a:pt x="24554" y="27224"/>
                    <a:pt x="24210" y="26536"/>
                    <a:pt x="23827" y="25924"/>
                  </a:cubicBezTo>
                  <a:cubicBezTo>
                    <a:pt x="23816" y="25913"/>
                    <a:pt x="23801" y="25908"/>
                    <a:pt x="23787" y="25908"/>
                  </a:cubicBezTo>
                  <a:cubicBezTo>
                    <a:pt x="23751" y="25908"/>
                    <a:pt x="23712" y="25935"/>
                    <a:pt x="23712" y="25962"/>
                  </a:cubicBezTo>
                  <a:cubicBezTo>
                    <a:pt x="24018" y="26536"/>
                    <a:pt x="24286" y="27109"/>
                    <a:pt x="24477" y="27760"/>
                  </a:cubicBezTo>
                  <a:cubicBezTo>
                    <a:pt x="24554" y="27951"/>
                    <a:pt x="24592" y="28142"/>
                    <a:pt x="24592" y="28372"/>
                  </a:cubicBezTo>
                  <a:cubicBezTo>
                    <a:pt x="24477" y="28639"/>
                    <a:pt x="24363" y="28907"/>
                    <a:pt x="24248" y="29213"/>
                  </a:cubicBezTo>
                  <a:cubicBezTo>
                    <a:pt x="24133" y="28678"/>
                    <a:pt x="23904" y="28142"/>
                    <a:pt x="23636" y="27645"/>
                  </a:cubicBezTo>
                  <a:cubicBezTo>
                    <a:pt x="23626" y="27635"/>
                    <a:pt x="23613" y="27630"/>
                    <a:pt x="23599" y="27630"/>
                  </a:cubicBezTo>
                  <a:cubicBezTo>
                    <a:pt x="23562" y="27630"/>
                    <a:pt x="23521" y="27665"/>
                    <a:pt x="23521" y="27721"/>
                  </a:cubicBezTo>
                  <a:cubicBezTo>
                    <a:pt x="23827" y="28295"/>
                    <a:pt x="24018" y="28945"/>
                    <a:pt x="24095" y="29634"/>
                  </a:cubicBezTo>
                  <a:lnTo>
                    <a:pt x="24057" y="29748"/>
                  </a:lnTo>
                  <a:cubicBezTo>
                    <a:pt x="23636" y="30858"/>
                    <a:pt x="23024" y="31852"/>
                    <a:pt x="22603" y="32923"/>
                  </a:cubicBezTo>
                  <a:cubicBezTo>
                    <a:pt x="20882" y="31164"/>
                    <a:pt x="19505" y="29595"/>
                    <a:pt x="16943" y="28831"/>
                  </a:cubicBezTo>
                  <a:cubicBezTo>
                    <a:pt x="15222" y="28333"/>
                    <a:pt x="13539" y="27683"/>
                    <a:pt x="11971" y="26842"/>
                  </a:cubicBezTo>
                  <a:cubicBezTo>
                    <a:pt x="11130" y="26345"/>
                    <a:pt x="7267" y="24279"/>
                    <a:pt x="7152" y="22826"/>
                  </a:cubicBezTo>
                  <a:cubicBezTo>
                    <a:pt x="7190" y="22826"/>
                    <a:pt x="7267" y="22788"/>
                    <a:pt x="7267" y="22749"/>
                  </a:cubicBezTo>
                  <a:cubicBezTo>
                    <a:pt x="10135" y="15521"/>
                    <a:pt x="12965" y="8025"/>
                    <a:pt x="14572" y="414"/>
                  </a:cubicBezTo>
                  <a:close/>
                  <a:moveTo>
                    <a:pt x="15796" y="30934"/>
                  </a:moveTo>
                  <a:lnTo>
                    <a:pt x="16522" y="31278"/>
                  </a:lnTo>
                  <a:cubicBezTo>
                    <a:pt x="16675" y="31775"/>
                    <a:pt x="16828" y="32273"/>
                    <a:pt x="17058" y="32732"/>
                  </a:cubicBezTo>
                  <a:cubicBezTo>
                    <a:pt x="17096" y="32846"/>
                    <a:pt x="17172" y="32961"/>
                    <a:pt x="17211" y="33076"/>
                  </a:cubicBezTo>
                  <a:lnTo>
                    <a:pt x="16790" y="32923"/>
                  </a:lnTo>
                  <a:cubicBezTo>
                    <a:pt x="16713" y="32808"/>
                    <a:pt x="16675" y="32617"/>
                    <a:pt x="16599" y="32502"/>
                  </a:cubicBezTo>
                  <a:cubicBezTo>
                    <a:pt x="16484" y="32311"/>
                    <a:pt x="16369" y="32081"/>
                    <a:pt x="16254" y="31852"/>
                  </a:cubicBezTo>
                  <a:lnTo>
                    <a:pt x="15796" y="30934"/>
                  </a:lnTo>
                  <a:close/>
                  <a:moveTo>
                    <a:pt x="23177" y="32387"/>
                  </a:moveTo>
                  <a:lnTo>
                    <a:pt x="23177" y="32387"/>
                  </a:lnTo>
                  <a:cubicBezTo>
                    <a:pt x="23139" y="32617"/>
                    <a:pt x="23062" y="32808"/>
                    <a:pt x="22986" y="32999"/>
                  </a:cubicBezTo>
                  <a:cubicBezTo>
                    <a:pt x="22986" y="32999"/>
                    <a:pt x="22986" y="33076"/>
                    <a:pt x="22986" y="33076"/>
                  </a:cubicBezTo>
                  <a:lnTo>
                    <a:pt x="22909" y="33267"/>
                  </a:lnTo>
                  <a:lnTo>
                    <a:pt x="22833" y="33191"/>
                  </a:lnTo>
                  <a:cubicBezTo>
                    <a:pt x="22947" y="32923"/>
                    <a:pt x="23062" y="32655"/>
                    <a:pt x="23177" y="32387"/>
                  </a:cubicBezTo>
                  <a:close/>
                  <a:moveTo>
                    <a:pt x="16828" y="31431"/>
                  </a:moveTo>
                  <a:lnTo>
                    <a:pt x="17287" y="31661"/>
                  </a:lnTo>
                  <a:cubicBezTo>
                    <a:pt x="17517" y="32273"/>
                    <a:pt x="17784" y="32885"/>
                    <a:pt x="18090" y="33458"/>
                  </a:cubicBezTo>
                  <a:lnTo>
                    <a:pt x="17670" y="33267"/>
                  </a:lnTo>
                  <a:cubicBezTo>
                    <a:pt x="17555" y="33076"/>
                    <a:pt x="17402" y="32885"/>
                    <a:pt x="17287" y="32655"/>
                  </a:cubicBezTo>
                  <a:cubicBezTo>
                    <a:pt x="17096" y="32273"/>
                    <a:pt x="16943" y="31852"/>
                    <a:pt x="16828" y="31431"/>
                  </a:cubicBezTo>
                  <a:close/>
                  <a:moveTo>
                    <a:pt x="21456" y="33497"/>
                  </a:moveTo>
                  <a:lnTo>
                    <a:pt x="21609" y="33573"/>
                  </a:lnTo>
                  <a:lnTo>
                    <a:pt x="21532" y="33650"/>
                  </a:lnTo>
                  <a:cubicBezTo>
                    <a:pt x="21532" y="33611"/>
                    <a:pt x="21494" y="33535"/>
                    <a:pt x="21456" y="33497"/>
                  </a:cubicBezTo>
                  <a:close/>
                  <a:moveTo>
                    <a:pt x="17631" y="31814"/>
                  </a:moveTo>
                  <a:lnTo>
                    <a:pt x="18243" y="32081"/>
                  </a:lnTo>
                  <a:cubicBezTo>
                    <a:pt x="18434" y="32579"/>
                    <a:pt x="18626" y="33038"/>
                    <a:pt x="18855" y="33497"/>
                  </a:cubicBezTo>
                  <a:lnTo>
                    <a:pt x="19008" y="33841"/>
                  </a:lnTo>
                  <a:cubicBezTo>
                    <a:pt x="18893" y="33802"/>
                    <a:pt x="18740" y="33726"/>
                    <a:pt x="18626" y="33688"/>
                  </a:cubicBezTo>
                  <a:cubicBezTo>
                    <a:pt x="18473" y="33382"/>
                    <a:pt x="18281" y="33114"/>
                    <a:pt x="18129" y="32846"/>
                  </a:cubicBezTo>
                  <a:cubicBezTo>
                    <a:pt x="17976" y="32540"/>
                    <a:pt x="17784" y="32158"/>
                    <a:pt x="17631" y="31814"/>
                  </a:cubicBezTo>
                  <a:close/>
                  <a:moveTo>
                    <a:pt x="22642" y="33726"/>
                  </a:moveTo>
                  <a:lnTo>
                    <a:pt x="22718" y="33802"/>
                  </a:lnTo>
                  <a:cubicBezTo>
                    <a:pt x="22680" y="33841"/>
                    <a:pt x="22680" y="33879"/>
                    <a:pt x="22718" y="33917"/>
                  </a:cubicBezTo>
                  <a:lnTo>
                    <a:pt x="22527" y="33917"/>
                  </a:lnTo>
                  <a:cubicBezTo>
                    <a:pt x="22527" y="33917"/>
                    <a:pt x="22527" y="33879"/>
                    <a:pt x="22527" y="33841"/>
                  </a:cubicBezTo>
                  <a:cubicBezTo>
                    <a:pt x="22565" y="33841"/>
                    <a:pt x="22603" y="33802"/>
                    <a:pt x="22603" y="33764"/>
                  </a:cubicBezTo>
                  <a:lnTo>
                    <a:pt x="22642" y="33726"/>
                  </a:lnTo>
                  <a:close/>
                  <a:moveTo>
                    <a:pt x="20270" y="32999"/>
                  </a:moveTo>
                  <a:lnTo>
                    <a:pt x="21073" y="33344"/>
                  </a:lnTo>
                  <a:lnTo>
                    <a:pt x="21265" y="33802"/>
                  </a:lnTo>
                  <a:cubicBezTo>
                    <a:pt x="21112" y="33917"/>
                    <a:pt x="20997" y="33994"/>
                    <a:pt x="20882" y="34070"/>
                  </a:cubicBezTo>
                  <a:cubicBezTo>
                    <a:pt x="20806" y="33955"/>
                    <a:pt x="20767" y="33879"/>
                    <a:pt x="20691" y="33802"/>
                  </a:cubicBezTo>
                  <a:cubicBezTo>
                    <a:pt x="20576" y="33535"/>
                    <a:pt x="20423" y="33267"/>
                    <a:pt x="20270" y="32999"/>
                  </a:cubicBezTo>
                  <a:close/>
                  <a:moveTo>
                    <a:pt x="18587" y="32196"/>
                  </a:moveTo>
                  <a:lnTo>
                    <a:pt x="19123" y="32464"/>
                  </a:lnTo>
                  <a:cubicBezTo>
                    <a:pt x="19276" y="32885"/>
                    <a:pt x="19467" y="33267"/>
                    <a:pt x="19658" y="33688"/>
                  </a:cubicBezTo>
                  <a:lnTo>
                    <a:pt x="19811" y="34108"/>
                  </a:lnTo>
                  <a:cubicBezTo>
                    <a:pt x="19697" y="34070"/>
                    <a:pt x="19582" y="34032"/>
                    <a:pt x="19505" y="33994"/>
                  </a:cubicBezTo>
                  <a:cubicBezTo>
                    <a:pt x="19352" y="33764"/>
                    <a:pt x="19199" y="33535"/>
                    <a:pt x="19085" y="33344"/>
                  </a:cubicBezTo>
                  <a:cubicBezTo>
                    <a:pt x="18893" y="32961"/>
                    <a:pt x="18740" y="32579"/>
                    <a:pt x="18587" y="32196"/>
                  </a:cubicBezTo>
                  <a:close/>
                  <a:moveTo>
                    <a:pt x="19467" y="32579"/>
                  </a:moveTo>
                  <a:lnTo>
                    <a:pt x="20117" y="32885"/>
                  </a:lnTo>
                  <a:cubicBezTo>
                    <a:pt x="20041" y="32885"/>
                    <a:pt x="20003" y="32999"/>
                    <a:pt x="20041" y="33038"/>
                  </a:cubicBezTo>
                  <a:lnTo>
                    <a:pt x="20079" y="33038"/>
                  </a:lnTo>
                  <a:cubicBezTo>
                    <a:pt x="20232" y="33344"/>
                    <a:pt x="20347" y="33650"/>
                    <a:pt x="20500" y="33955"/>
                  </a:cubicBezTo>
                  <a:cubicBezTo>
                    <a:pt x="20538" y="33994"/>
                    <a:pt x="20576" y="34070"/>
                    <a:pt x="20614" y="34147"/>
                  </a:cubicBezTo>
                  <a:lnTo>
                    <a:pt x="20194" y="34147"/>
                  </a:lnTo>
                  <a:cubicBezTo>
                    <a:pt x="20079" y="33917"/>
                    <a:pt x="19964" y="33726"/>
                    <a:pt x="19888" y="33497"/>
                  </a:cubicBezTo>
                  <a:cubicBezTo>
                    <a:pt x="19735" y="33191"/>
                    <a:pt x="19582" y="32885"/>
                    <a:pt x="19467" y="32579"/>
                  </a:cubicBezTo>
                  <a:close/>
                  <a:moveTo>
                    <a:pt x="21226" y="34644"/>
                  </a:moveTo>
                  <a:lnTo>
                    <a:pt x="21145" y="34726"/>
                  </a:lnTo>
                  <a:lnTo>
                    <a:pt x="21145" y="34726"/>
                  </a:lnTo>
                  <a:cubicBezTo>
                    <a:pt x="21148" y="34713"/>
                    <a:pt x="21150" y="34698"/>
                    <a:pt x="21150" y="34682"/>
                  </a:cubicBezTo>
                  <a:lnTo>
                    <a:pt x="21226" y="34644"/>
                  </a:lnTo>
                  <a:close/>
                  <a:moveTo>
                    <a:pt x="20882" y="34682"/>
                  </a:moveTo>
                  <a:cubicBezTo>
                    <a:pt x="20920" y="34682"/>
                    <a:pt x="20920" y="34720"/>
                    <a:pt x="20920" y="34720"/>
                  </a:cubicBezTo>
                  <a:lnTo>
                    <a:pt x="20920" y="34759"/>
                  </a:lnTo>
                  <a:lnTo>
                    <a:pt x="20767" y="34682"/>
                  </a:lnTo>
                  <a:close/>
                  <a:moveTo>
                    <a:pt x="21079" y="34792"/>
                  </a:moveTo>
                  <a:lnTo>
                    <a:pt x="21073" y="34797"/>
                  </a:lnTo>
                  <a:lnTo>
                    <a:pt x="21035" y="34797"/>
                  </a:lnTo>
                  <a:cubicBezTo>
                    <a:pt x="21051" y="34797"/>
                    <a:pt x="21066" y="34795"/>
                    <a:pt x="21079" y="34792"/>
                  </a:cubicBezTo>
                  <a:close/>
                  <a:moveTo>
                    <a:pt x="24210" y="35103"/>
                  </a:moveTo>
                  <a:lnTo>
                    <a:pt x="25242" y="35409"/>
                  </a:lnTo>
                  <a:cubicBezTo>
                    <a:pt x="25089" y="35600"/>
                    <a:pt x="24898" y="35868"/>
                    <a:pt x="24707" y="36059"/>
                  </a:cubicBezTo>
                  <a:lnTo>
                    <a:pt x="24707" y="36097"/>
                  </a:lnTo>
                  <a:cubicBezTo>
                    <a:pt x="24516" y="35830"/>
                    <a:pt x="24401" y="35447"/>
                    <a:pt x="24210" y="35103"/>
                  </a:cubicBezTo>
                  <a:close/>
                  <a:moveTo>
                    <a:pt x="23751" y="35983"/>
                  </a:moveTo>
                  <a:cubicBezTo>
                    <a:pt x="23751" y="36021"/>
                    <a:pt x="23751" y="36059"/>
                    <a:pt x="23789" y="36097"/>
                  </a:cubicBezTo>
                  <a:lnTo>
                    <a:pt x="23789" y="36136"/>
                  </a:lnTo>
                  <a:lnTo>
                    <a:pt x="23674" y="36136"/>
                  </a:lnTo>
                  <a:cubicBezTo>
                    <a:pt x="23674" y="36059"/>
                    <a:pt x="23712" y="36021"/>
                    <a:pt x="23751" y="35983"/>
                  </a:cubicBezTo>
                  <a:close/>
                  <a:moveTo>
                    <a:pt x="19926" y="36288"/>
                  </a:moveTo>
                  <a:lnTo>
                    <a:pt x="20003" y="36327"/>
                  </a:lnTo>
                  <a:cubicBezTo>
                    <a:pt x="20003" y="36327"/>
                    <a:pt x="20003" y="36365"/>
                    <a:pt x="20003" y="36365"/>
                  </a:cubicBezTo>
                  <a:lnTo>
                    <a:pt x="19926" y="36288"/>
                  </a:lnTo>
                  <a:close/>
                  <a:moveTo>
                    <a:pt x="33442" y="10320"/>
                  </a:moveTo>
                  <a:cubicBezTo>
                    <a:pt x="34888" y="10320"/>
                    <a:pt x="36150" y="11080"/>
                    <a:pt x="37443" y="11658"/>
                  </a:cubicBezTo>
                  <a:cubicBezTo>
                    <a:pt x="38705" y="12270"/>
                    <a:pt x="40043" y="12767"/>
                    <a:pt x="41382" y="13188"/>
                  </a:cubicBezTo>
                  <a:cubicBezTo>
                    <a:pt x="42223" y="13456"/>
                    <a:pt x="43065" y="13647"/>
                    <a:pt x="43944" y="13800"/>
                  </a:cubicBezTo>
                  <a:lnTo>
                    <a:pt x="42835" y="13800"/>
                  </a:lnTo>
                  <a:cubicBezTo>
                    <a:pt x="42721" y="13800"/>
                    <a:pt x="42721" y="13991"/>
                    <a:pt x="42835" y="13991"/>
                  </a:cubicBezTo>
                  <a:cubicBezTo>
                    <a:pt x="44399" y="14237"/>
                    <a:pt x="45963" y="14352"/>
                    <a:pt x="47527" y="14352"/>
                  </a:cubicBezTo>
                  <a:cubicBezTo>
                    <a:pt x="48640" y="14352"/>
                    <a:pt x="49753" y="14294"/>
                    <a:pt x="50867" y="14182"/>
                  </a:cubicBezTo>
                  <a:lnTo>
                    <a:pt x="50867" y="14182"/>
                  </a:lnTo>
                  <a:cubicBezTo>
                    <a:pt x="47195" y="21028"/>
                    <a:pt x="44518" y="28601"/>
                    <a:pt x="42109" y="35944"/>
                  </a:cubicBezTo>
                  <a:cubicBezTo>
                    <a:pt x="42070" y="35983"/>
                    <a:pt x="42070" y="36021"/>
                    <a:pt x="42109" y="36059"/>
                  </a:cubicBezTo>
                  <a:cubicBezTo>
                    <a:pt x="41458" y="36327"/>
                    <a:pt x="40770" y="36518"/>
                    <a:pt x="40043" y="36556"/>
                  </a:cubicBezTo>
                  <a:cubicBezTo>
                    <a:pt x="39661" y="36556"/>
                    <a:pt x="39240" y="36518"/>
                    <a:pt x="38858" y="36480"/>
                  </a:cubicBezTo>
                  <a:cubicBezTo>
                    <a:pt x="37940" y="36441"/>
                    <a:pt x="37060" y="36327"/>
                    <a:pt x="36142" y="36136"/>
                  </a:cubicBezTo>
                  <a:cubicBezTo>
                    <a:pt x="34306" y="35753"/>
                    <a:pt x="32509" y="35179"/>
                    <a:pt x="30788" y="34414"/>
                  </a:cubicBezTo>
                  <a:cubicBezTo>
                    <a:pt x="29450" y="33833"/>
                    <a:pt x="28241" y="33654"/>
                    <a:pt x="27024" y="33654"/>
                  </a:cubicBezTo>
                  <a:cubicBezTo>
                    <a:pt x="25840" y="33654"/>
                    <a:pt x="24650" y="33823"/>
                    <a:pt x="23330" y="33955"/>
                  </a:cubicBezTo>
                  <a:cubicBezTo>
                    <a:pt x="23330" y="33917"/>
                    <a:pt x="23330" y="33879"/>
                    <a:pt x="23330" y="33879"/>
                  </a:cubicBezTo>
                  <a:cubicBezTo>
                    <a:pt x="23368" y="33802"/>
                    <a:pt x="23368" y="33688"/>
                    <a:pt x="23330" y="33650"/>
                  </a:cubicBezTo>
                  <a:lnTo>
                    <a:pt x="23330" y="33650"/>
                  </a:lnTo>
                  <a:cubicBezTo>
                    <a:pt x="23342" y="33652"/>
                    <a:pt x="23353" y="33654"/>
                    <a:pt x="23364" y="33654"/>
                  </a:cubicBezTo>
                  <a:cubicBezTo>
                    <a:pt x="23493" y="33654"/>
                    <a:pt x="23548" y="33455"/>
                    <a:pt x="23406" y="33420"/>
                  </a:cubicBezTo>
                  <a:lnTo>
                    <a:pt x="23253" y="33344"/>
                  </a:lnTo>
                  <a:lnTo>
                    <a:pt x="23215" y="33344"/>
                  </a:lnTo>
                  <a:cubicBezTo>
                    <a:pt x="23559" y="32387"/>
                    <a:pt x="23904" y="31431"/>
                    <a:pt x="24210" y="30475"/>
                  </a:cubicBezTo>
                  <a:cubicBezTo>
                    <a:pt x="24230" y="30485"/>
                    <a:pt x="24251" y="30490"/>
                    <a:pt x="24270" y="30490"/>
                  </a:cubicBezTo>
                  <a:cubicBezTo>
                    <a:pt x="24324" y="30490"/>
                    <a:pt x="24373" y="30455"/>
                    <a:pt x="24401" y="30399"/>
                  </a:cubicBezTo>
                  <a:cubicBezTo>
                    <a:pt x="24401" y="30284"/>
                    <a:pt x="24401" y="30131"/>
                    <a:pt x="24401" y="30016"/>
                  </a:cubicBezTo>
                  <a:lnTo>
                    <a:pt x="24592" y="29442"/>
                  </a:lnTo>
                  <a:lnTo>
                    <a:pt x="24592" y="29557"/>
                  </a:lnTo>
                  <a:cubicBezTo>
                    <a:pt x="24568" y="29604"/>
                    <a:pt x="24618" y="29637"/>
                    <a:pt x="24659" y="29637"/>
                  </a:cubicBezTo>
                  <a:cubicBezTo>
                    <a:pt x="24684" y="29637"/>
                    <a:pt x="24707" y="29625"/>
                    <a:pt x="24707" y="29595"/>
                  </a:cubicBezTo>
                  <a:cubicBezTo>
                    <a:pt x="24783" y="29404"/>
                    <a:pt x="24822" y="29213"/>
                    <a:pt x="24860" y="29022"/>
                  </a:cubicBezTo>
                  <a:cubicBezTo>
                    <a:pt x="25127" y="28678"/>
                    <a:pt x="25395" y="28333"/>
                    <a:pt x="25701" y="27989"/>
                  </a:cubicBezTo>
                  <a:cubicBezTo>
                    <a:pt x="25728" y="27962"/>
                    <a:pt x="25698" y="27935"/>
                    <a:pt x="25664" y="27935"/>
                  </a:cubicBezTo>
                  <a:cubicBezTo>
                    <a:pt x="25650" y="27935"/>
                    <a:pt x="25636" y="27940"/>
                    <a:pt x="25625" y="27951"/>
                  </a:cubicBezTo>
                  <a:cubicBezTo>
                    <a:pt x="25357" y="28180"/>
                    <a:pt x="25127" y="28448"/>
                    <a:pt x="24860" y="28754"/>
                  </a:cubicBezTo>
                  <a:cubicBezTo>
                    <a:pt x="24860" y="28601"/>
                    <a:pt x="24860" y="28486"/>
                    <a:pt x="24822" y="28333"/>
                  </a:cubicBezTo>
                  <a:cubicBezTo>
                    <a:pt x="25204" y="27683"/>
                    <a:pt x="25701" y="27148"/>
                    <a:pt x="26313" y="26727"/>
                  </a:cubicBezTo>
                  <a:cubicBezTo>
                    <a:pt x="26340" y="26700"/>
                    <a:pt x="26329" y="26673"/>
                    <a:pt x="26307" y="26673"/>
                  </a:cubicBezTo>
                  <a:cubicBezTo>
                    <a:pt x="26297" y="26673"/>
                    <a:pt x="26286" y="26678"/>
                    <a:pt x="26275" y="26689"/>
                  </a:cubicBezTo>
                  <a:cubicBezTo>
                    <a:pt x="25854" y="26918"/>
                    <a:pt x="25472" y="27262"/>
                    <a:pt x="25166" y="27645"/>
                  </a:cubicBezTo>
                  <a:cubicBezTo>
                    <a:pt x="25357" y="27186"/>
                    <a:pt x="25548" y="26765"/>
                    <a:pt x="25778" y="26345"/>
                  </a:cubicBezTo>
                  <a:cubicBezTo>
                    <a:pt x="26390" y="25618"/>
                    <a:pt x="27231" y="25044"/>
                    <a:pt x="28149" y="24776"/>
                  </a:cubicBezTo>
                  <a:cubicBezTo>
                    <a:pt x="28214" y="24776"/>
                    <a:pt x="28196" y="24692"/>
                    <a:pt x="28165" y="24692"/>
                  </a:cubicBezTo>
                  <a:cubicBezTo>
                    <a:pt x="28160" y="24692"/>
                    <a:pt x="28154" y="24694"/>
                    <a:pt x="28149" y="24700"/>
                  </a:cubicBezTo>
                  <a:cubicBezTo>
                    <a:pt x="27193" y="24929"/>
                    <a:pt x="26313" y="25427"/>
                    <a:pt x="25625" y="26115"/>
                  </a:cubicBezTo>
                  <a:lnTo>
                    <a:pt x="25892" y="25388"/>
                  </a:lnTo>
                  <a:lnTo>
                    <a:pt x="25954" y="25327"/>
                  </a:lnTo>
                  <a:lnTo>
                    <a:pt x="25954" y="25327"/>
                  </a:lnTo>
                  <a:cubicBezTo>
                    <a:pt x="25946" y="25347"/>
                    <a:pt x="25938" y="25368"/>
                    <a:pt x="25931" y="25388"/>
                  </a:cubicBezTo>
                  <a:lnTo>
                    <a:pt x="26849" y="24432"/>
                  </a:lnTo>
                  <a:lnTo>
                    <a:pt x="25954" y="25327"/>
                  </a:lnTo>
                  <a:lnTo>
                    <a:pt x="25954" y="25327"/>
                  </a:lnTo>
                  <a:cubicBezTo>
                    <a:pt x="27018" y="22518"/>
                    <a:pt x="28157" y="19746"/>
                    <a:pt x="29296" y="16974"/>
                  </a:cubicBezTo>
                  <a:cubicBezTo>
                    <a:pt x="29679" y="16630"/>
                    <a:pt x="30023" y="16209"/>
                    <a:pt x="30329" y="15789"/>
                  </a:cubicBezTo>
                  <a:cubicBezTo>
                    <a:pt x="30360" y="15758"/>
                    <a:pt x="30316" y="15702"/>
                    <a:pt x="30277" y="15702"/>
                  </a:cubicBezTo>
                  <a:cubicBezTo>
                    <a:pt x="30268" y="15702"/>
                    <a:pt x="30260" y="15705"/>
                    <a:pt x="30252" y="15712"/>
                  </a:cubicBezTo>
                  <a:cubicBezTo>
                    <a:pt x="29985" y="16095"/>
                    <a:pt x="29679" y="16401"/>
                    <a:pt x="29373" y="16745"/>
                  </a:cubicBezTo>
                  <a:cubicBezTo>
                    <a:pt x="29488" y="16477"/>
                    <a:pt x="29564" y="16248"/>
                    <a:pt x="29679" y="15980"/>
                  </a:cubicBezTo>
                  <a:cubicBezTo>
                    <a:pt x="30291" y="15177"/>
                    <a:pt x="30941" y="14450"/>
                    <a:pt x="31706" y="13762"/>
                  </a:cubicBezTo>
                  <a:cubicBezTo>
                    <a:pt x="31736" y="13762"/>
                    <a:pt x="31718" y="13713"/>
                    <a:pt x="31670" y="13713"/>
                  </a:cubicBezTo>
                  <a:cubicBezTo>
                    <a:pt x="31658" y="13713"/>
                    <a:pt x="31645" y="13716"/>
                    <a:pt x="31629" y="13723"/>
                  </a:cubicBezTo>
                  <a:cubicBezTo>
                    <a:pt x="31017" y="14182"/>
                    <a:pt x="30444" y="14718"/>
                    <a:pt x="29946" y="15291"/>
                  </a:cubicBezTo>
                  <a:cubicBezTo>
                    <a:pt x="29985" y="15177"/>
                    <a:pt x="30023" y="15100"/>
                    <a:pt x="30061" y="15024"/>
                  </a:cubicBezTo>
                  <a:cubicBezTo>
                    <a:pt x="30329" y="14718"/>
                    <a:pt x="30597" y="14412"/>
                    <a:pt x="30903" y="14144"/>
                  </a:cubicBezTo>
                  <a:cubicBezTo>
                    <a:pt x="31362" y="13723"/>
                    <a:pt x="31859" y="13303"/>
                    <a:pt x="32279" y="12920"/>
                  </a:cubicBezTo>
                  <a:cubicBezTo>
                    <a:pt x="32311" y="12858"/>
                    <a:pt x="32291" y="12795"/>
                    <a:pt x="32262" y="12795"/>
                  </a:cubicBezTo>
                  <a:cubicBezTo>
                    <a:pt x="32255" y="12795"/>
                    <a:pt x="32248" y="12798"/>
                    <a:pt x="32241" y="12805"/>
                  </a:cubicBezTo>
                  <a:cubicBezTo>
                    <a:pt x="31553" y="13226"/>
                    <a:pt x="30903" y="13723"/>
                    <a:pt x="30329" y="14259"/>
                  </a:cubicBezTo>
                  <a:lnTo>
                    <a:pt x="30520" y="13800"/>
                  </a:lnTo>
                  <a:cubicBezTo>
                    <a:pt x="30673" y="13609"/>
                    <a:pt x="30826" y="13456"/>
                    <a:pt x="31017" y="13264"/>
                  </a:cubicBezTo>
                  <a:cubicBezTo>
                    <a:pt x="31400" y="12920"/>
                    <a:pt x="31820" y="12614"/>
                    <a:pt x="32279" y="12308"/>
                  </a:cubicBezTo>
                  <a:cubicBezTo>
                    <a:pt x="32341" y="12277"/>
                    <a:pt x="32303" y="12221"/>
                    <a:pt x="32266" y="12221"/>
                  </a:cubicBezTo>
                  <a:cubicBezTo>
                    <a:pt x="32257" y="12221"/>
                    <a:pt x="32249" y="12224"/>
                    <a:pt x="32241" y="12232"/>
                  </a:cubicBezTo>
                  <a:cubicBezTo>
                    <a:pt x="31706" y="12461"/>
                    <a:pt x="31247" y="12729"/>
                    <a:pt x="30788" y="13111"/>
                  </a:cubicBezTo>
                  <a:lnTo>
                    <a:pt x="30979" y="12576"/>
                  </a:lnTo>
                  <a:lnTo>
                    <a:pt x="31323" y="12346"/>
                  </a:lnTo>
                  <a:cubicBezTo>
                    <a:pt x="31782" y="12002"/>
                    <a:pt x="32279" y="11696"/>
                    <a:pt x="32815" y="11429"/>
                  </a:cubicBezTo>
                  <a:cubicBezTo>
                    <a:pt x="32883" y="11395"/>
                    <a:pt x="32830" y="11269"/>
                    <a:pt x="32763" y="11269"/>
                  </a:cubicBezTo>
                  <a:cubicBezTo>
                    <a:pt x="32755" y="11269"/>
                    <a:pt x="32747" y="11271"/>
                    <a:pt x="32738" y="11276"/>
                  </a:cubicBezTo>
                  <a:cubicBezTo>
                    <a:pt x="32165" y="11543"/>
                    <a:pt x="31629" y="11849"/>
                    <a:pt x="31132" y="12232"/>
                  </a:cubicBezTo>
                  <a:cubicBezTo>
                    <a:pt x="31323" y="11773"/>
                    <a:pt x="31476" y="11276"/>
                    <a:pt x="31668" y="10817"/>
                  </a:cubicBezTo>
                  <a:cubicBezTo>
                    <a:pt x="31744" y="10970"/>
                    <a:pt x="31820" y="11123"/>
                    <a:pt x="31935" y="11161"/>
                  </a:cubicBezTo>
                  <a:cubicBezTo>
                    <a:pt x="31859" y="11237"/>
                    <a:pt x="31820" y="11314"/>
                    <a:pt x="31744" y="11390"/>
                  </a:cubicBezTo>
                  <a:cubicBezTo>
                    <a:pt x="31713" y="11421"/>
                    <a:pt x="31757" y="11477"/>
                    <a:pt x="31795" y="11477"/>
                  </a:cubicBezTo>
                  <a:cubicBezTo>
                    <a:pt x="31804" y="11477"/>
                    <a:pt x="31813" y="11474"/>
                    <a:pt x="31820" y="11467"/>
                  </a:cubicBezTo>
                  <a:cubicBezTo>
                    <a:pt x="32165" y="11084"/>
                    <a:pt x="32585" y="10817"/>
                    <a:pt x="33083" y="10664"/>
                  </a:cubicBezTo>
                  <a:cubicBezTo>
                    <a:pt x="33159" y="10664"/>
                    <a:pt x="33159" y="10549"/>
                    <a:pt x="33083" y="10549"/>
                  </a:cubicBezTo>
                  <a:cubicBezTo>
                    <a:pt x="32738" y="10625"/>
                    <a:pt x="32432" y="10778"/>
                    <a:pt x="32165" y="10970"/>
                  </a:cubicBezTo>
                  <a:cubicBezTo>
                    <a:pt x="32203" y="10931"/>
                    <a:pt x="32203" y="10893"/>
                    <a:pt x="32165" y="10855"/>
                  </a:cubicBezTo>
                  <a:lnTo>
                    <a:pt x="32165" y="10817"/>
                  </a:lnTo>
                  <a:cubicBezTo>
                    <a:pt x="32144" y="10806"/>
                    <a:pt x="32121" y="10802"/>
                    <a:pt x="32098" y="10802"/>
                  </a:cubicBezTo>
                  <a:cubicBezTo>
                    <a:pt x="32035" y="10802"/>
                    <a:pt x="31973" y="10837"/>
                    <a:pt x="31973" y="10893"/>
                  </a:cubicBezTo>
                  <a:cubicBezTo>
                    <a:pt x="31973" y="10855"/>
                    <a:pt x="31973" y="10778"/>
                    <a:pt x="31973" y="10740"/>
                  </a:cubicBezTo>
                  <a:cubicBezTo>
                    <a:pt x="32012" y="10740"/>
                    <a:pt x="32050" y="10740"/>
                    <a:pt x="32050" y="10702"/>
                  </a:cubicBezTo>
                  <a:lnTo>
                    <a:pt x="32050" y="10664"/>
                  </a:lnTo>
                  <a:cubicBezTo>
                    <a:pt x="32318" y="10511"/>
                    <a:pt x="32624" y="10434"/>
                    <a:pt x="32891" y="10358"/>
                  </a:cubicBezTo>
                  <a:cubicBezTo>
                    <a:pt x="33078" y="10332"/>
                    <a:pt x="33261" y="10320"/>
                    <a:pt x="33442" y="10320"/>
                  </a:cubicBezTo>
                  <a:close/>
                  <a:moveTo>
                    <a:pt x="21647" y="36594"/>
                  </a:moveTo>
                  <a:cubicBezTo>
                    <a:pt x="21593" y="36608"/>
                    <a:pt x="21548" y="36636"/>
                    <a:pt x="21515" y="36673"/>
                  </a:cubicBezTo>
                  <a:lnTo>
                    <a:pt x="21515" y="36673"/>
                  </a:lnTo>
                  <a:cubicBezTo>
                    <a:pt x="21522" y="36660"/>
                    <a:pt x="21528" y="36647"/>
                    <a:pt x="21532" y="36633"/>
                  </a:cubicBezTo>
                  <a:cubicBezTo>
                    <a:pt x="21571" y="36594"/>
                    <a:pt x="21609" y="36594"/>
                    <a:pt x="21647" y="36594"/>
                  </a:cubicBezTo>
                  <a:close/>
                  <a:moveTo>
                    <a:pt x="21478" y="36728"/>
                  </a:moveTo>
                  <a:cubicBezTo>
                    <a:pt x="21446" y="36789"/>
                    <a:pt x="21437" y="36864"/>
                    <a:pt x="21456" y="36939"/>
                  </a:cubicBezTo>
                  <a:lnTo>
                    <a:pt x="21265" y="36862"/>
                  </a:lnTo>
                  <a:cubicBezTo>
                    <a:pt x="21344" y="36836"/>
                    <a:pt x="21424" y="36791"/>
                    <a:pt x="21478" y="36728"/>
                  </a:cubicBezTo>
                  <a:close/>
                  <a:moveTo>
                    <a:pt x="46622" y="35294"/>
                  </a:moveTo>
                  <a:cubicBezTo>
                    <a:pt x="46622" y="35332"/>
                    <a:pt x="46583" y="35371"/>
                    <a:pt x="46583" y="35409"/>
                  </a:cubicBezTo>
                  <a:lnTo>
                    <a:pt x="45780" y="37053"/>
                  </a:lnTo>
                  <a:lnTo>
                    <a:pt x="46622" y="35294"/>
                  </a:lnTo>
                  <a:close/>
                  <a:moveTo>
                    <a:pt x="25280" y="36939"/>
                  </a:moveTo>
                  <a:lnTo>
                    <a:pt x="25548" y="37053"/>
                  </a:lnTo>
                  <a:lnTo>
                    <a:pt x="25510" y="37092"/>
                  </a:lnTo>
                  <a:lnTo>
                    <a:pt x="25280" y="36939"/>
                  </a:lnTo>
                  <a:close/>
                  <a:moveTo>
                    <a:pt x="25625" y="37092"/>
                  </a:moveTo>
                  <a:lnTo>
                    <a:pt x="26045" y="37245"/>
                  </a:lnTo>
                  <a:lnTo>
                    <a:pt x="25931" y="37321"/>
                  </a:lnTo>
                  <a:lnTo>
                    <a:pt x="25586" y="37130"/>
                  </a:lnTo>
                  <a:lnTo>
                    <a:pt x="25625" y="37092"/>
                  </a:lnTo>
                  <a:close/>
                  <a:moveTo>
                    <a:pt x="26198" y="37283"/>
                  </a:moveTo>
                  <a:lnTo>
                    <a:pt x="26925" y="37589"/>
                  </a:lnTo>
                  <a:lnTo>
                    <a:pt x="26810" y="37704"/>
                  </a:lnTo>
                  <a:cubicBezTo>
                    <a:pt x="26619" y="37627"/>
                    <a:pt x="26428" y="37551"/>
                    <a:pt x="26198" y="37512"/>
                  </a:cubicBezTo>
                  <a:lnTo>
                    <a:pt x="26084" y="37436"/>
                  </a:lnTo>
                  <a:cubicBezTo>
                    <a:pt x="26122" y="37359"/>
                    <a:pt x="26160" y="37321"/>
                    <a:pt x="26198" y="37283"/>
                  </a:cubicBezTo>
                  <a:close/>
                  <a:moveTo>
                    <a:pt x="27116" y="37665"/>
                  </a:moveTo>
                  <a:lnTo>
                    <a:pt x="27805" y="37933"/>
                  </a:lnTo>
                  <a:lnTo>
                    <a:pt x="27728" y="38010"/>
                  </a:lnTo>
                  <a:lnTo>
                    <a:pt x="26963" y="37780"/>
                  </a:lnTo>
                  <a:cubicBezTo>
                    <a:pt x="27040" y="37742"/>
                    <a:pt x="27078" y="37704"/>
                    <a:pt x="27116" y="37665"/>
                  </a:cubicBezTo>
                  <a:close/>
                  <a:moveTo>
                    <a:pt x="28034" y="38010"/>
                  </a:moveTo>
                  <a:lnTo>
                    <a:pt x="28493" y="38201"/>
                  </a:lnTo>
                  <a:lnTo>
                    <a:pt x="28417" y="38239"/>
                  </a:lnTo>
                  <a:lnTo>
                    <a:pt x="27958" y="38086"/>
                  </a:lnTo>
                  <a:lnTo>
                    <a:pt x="28034" y="38010"/>
                  </a:lnTo>
                  <a:close/>
                  <a:moveTo>
                    <a:pt x="50025" y="16668"/>
                  </a:moveTo>
                  <a:cubicBezTo>
                    <a:pt x="50502" y="16954"/>
                    <a:pt x="51032" y="17108"/>
                    <a:pt x="51570" y="17108"/>
                  </a:cubicBezTo>
                  <a:cubicBezTo>
                    <a:pt x="51680" y="17108"/>
                    <a:pt x="51790" y="17102"/>
                    <a:pt x="51900" y="17089"/>
                  </a:cubicBezTo>
                  <a:lnTo>
                    <a:pt x="51900" y="17127"/>
                  </a:lnTo>
                  <a:cubicBezTo>
                    <a:pt x="48419" y="24241"/>
                    <a:pt x="45512" y="31661"/>
                    <a:pt x="42300" y="38889"/>
                  </a:cubicBezTo>
                  <a:cubicBezTo>
                    <a:pt x="38972" y="37665"/>
                    <a:pt x="35416" y="36862"/>
                    <a:pt x="31973" y="35906"/>
                  </a:cubicBezTo>
                  <a:cubicBezTo>
                    <a:pt x="29602" y="35256"/>
                    <a:pt x="27193" y="34491"/>
                    <a:pt x="24745" y="34223"/>
                  </a:cubicBezTo>
                  <a:cubicBezTo>
                    <a:pt x="25623" y="34108"/>
                    <a:pt x="26488" y="33978"/>
                    <a:pt x="27355" y="33978"/>
                  </a:cubicBezTo>
                  <a:cubicBezTo>
                    <a:pt x="27923" y="33978"/>
                    <a:pt x="28492" y="34034"/>
                    <a:pt x="29067" y="34185"/>
                  </a:cubicBezTo>
                  <a:cubicBezTo>
                    <a:pt x="31094" y="34720"/>
                    <a:pt x="32853" y="35753"/>
                    <a:pt x="34918" y="36212"/>
                  </a:cubicBezTo>
                  <a:cubicBezTo>
                    <a:pt x="36432" y="36552"/>
                    <a:pt x="37971" y="36742"/>
                    <a:pt x="39535" y="36742"/>
                  </a:cubicBezTo>
                  <a:cubicBezTo>
                    <a:pt x="39907" y="36742"/>
                    <a:pt x="40281" y="36731"/>
                    <a:pt x="40655" y="36709"/>
                  </a:cubicBezTo>
                  <a:cubicBezTo>
                    <a:pt x="41267" y="36671"/>
                    <a:pt x="41994" y="36671"/>
                    <a:pt x="42300" y="36136"/>
                  </a:cubicBezTo>
                  <a:cubicBezTo>
                    <a:pt x="42338" y="36136"/>
                    <a:pt x="42376" y="36097"/>
                    <a:pt x="42376" y="36059"/>
                  </a:cubicBezTo>
                  <a:cubicBezTo>
                    <a:pt x="44556" y="29404"/>
                    <a:pt x="47310" y="23055"/>
                    <a:pt x="50025" y="16668"/>
                  </a:cubicBezTo>
                  <a:close/>
                  <a:moveTo>
                    <a:pt x="28378" y="38889"/>
                  </a:moveTo>
                  <a:lnTo>
                    <a:pt x="28378" y="38889"/>
                  </a:lnTo>
                  <a:cubicBezTo>
                    <a:pt x="28646" y="39004"/>
                    <a:pt x="28876" y="39080"/>
                    <a:pt x="29143" y="39195"/>
                  </a:cubicBezTo>
                  <a:lnTo>
                    <a:pt x="28417" y="39004"/>
                  </a:lnTo>
                  <a:cubicBezTo>
                    <a:pt x="28417" y="38966"/>
                    <a:pt x="28378" y="38927"/>
                    <a:pt x="28378" y="38889"/>
                  </a:cubicBezTo>
                  <a:close/>
                  <a:moveTo>
                    <a:pt x="53085" y="20569"/>
                  </a:moveTo>
                  <a:cubicBezTo>
                    <a:pt x="53085" y="20608"/>
                    <a:pt x="53123" y="20684"/>
                    <a:pt x="53162" y="20722"/>
                  </a:cubicBezTo>
                  <a:cubicBezTo>
                    <a:pt x="53238" y="21334"/>
                    <a:pt x="52167" y="23361"/>
                    <a:pt x="52091" y="23553"/>
                  </a:cubicBezTo>
                  <a:cubicBezTo>
                    <a:pt x="51632" y="24432"/>
                    <a:pt x="51211" y="25350"/>
                    <a:pt x="50752" y="26230"/>
                  </a:cubicBezTo>
                  <a:cubicBezTo>
                    <a:pt x="50561" y="26650"/>
                    <a:pt x="50331" y="27109"/>
                    <a:pt x="50102" y="27568"/>
                  </a:cubicBezTo>
                  <a:cubicBezTo>
                    <a:pt x="49796" y="28142"/>
                    <a:pt x="49490" y="28678"/>
                    <a:pt x="49222" y="29251"/>
                  </a:cubicBezTo>
                  <a:cubicBezTo>
                    <a:pt x="48457" y="30628"/>
                    <a:pt x="47769" y="32043"/>
                    <a:pt x="47195" y="33497"/>
                  </a:cubicBezTo>
                  <a:cubicBezTo>
                    <a:pt x="46354" y="35179"/>
                    <a:pt x="45512" y="36862"/>
                    <a:pt x="44671" y="38545"/>
                  </a:cubicBezTo>
                  <a:cubicBezTo>
                    <a:pt x="44212" y="38966"/>
                    <a:pt x="43715" y="39386"/>
                    <a:pt x="43256" y="39807"/>
                  </a:cubicBezTo>
                  <a:cubicBezTo>
                    <a:pt x="44786" y="36594"/>
                    <a:pt x="46316" y="33382"/>
                    <a:pt x="47960" y="30207"/>
                  </a:cubicBezTo>
                  <a:cubicBezTo>
                    <a:pt x="49567" y="27033"/>
                    <a:pt x="51402" y="23820"/>
                    <a:pt x="53009" y="20569"/>
                  </a:cubicBezTo>
                  <a:close/>
                  <a:moveTo>
                    <a:pt x="49261" y="26727"/>
                  </a:moveTo>
                  <a:lnTo>
                    <a:pt x="48572" y="27951"/>
                  </a:lnTo>
                  <a:cubicBezTo>
                    <a:pt x="48572" y="27932"/>
                    <a:pt x="48553" y="27922"/>
                    <a:pt x="48529" y="27922"/>
                  </a:cubicBezTo>
                  <a:cubicBezTo>
                    <a:pt x="48505" y="27922"/>
                    <a:pt x="48477" y="27932"/>
                    <a:pt x="48457" y="27951"/>
                  </a:cubicBezTo>
                  <a:cubicBezTo>
                    <a:pt x="47960" y="28716"/>
                    <a:pt x="47387" y="29404"/>
                    <a:pt x="46813" y="30054"/>
                  </a:cubicBezTo>
                  <a:cubicBezTo>
                    <a:pt x="46754" y="30113"/>
                    <a:pt x="46808" y="30194"/>
                    <a:pt x="46854" y="30194"/>
                  </a:cubicBezTo>
                  <a:cubicBezTo>
                    <a:pt x="46867" y="30194"/>
                    <a:pt x="46880" y="30187"/>
                    <a:pt x="46889" y="30169"/>
                  </a:cubicBezTo>
                  <a:cubicBezTo>
                    <a:pt x="47463" y="29595"/>
                    <a:pt x="47998" y="28945"/>
                    <a:pt x="48419" y="28295"/>
                  </a:cubicBezTo>
                  <a:lnTo>
                    <a:pt x="48419" y="28295"/>
                  </a:lnTo>
                  <a:cubicBezTo>
                    <a:pt x="47960" y="29175"/>
                    <a:pt x="47540" y="30054"/>
                    <a:pt x="47081" y="30934"/>
                  </a:cubicBezTo>
                  <a:lnTo>
                    <a:pt x="47042" y="30934"/>
                  </a:lnTo>
                  <a:cubicBezTo>
                    <a:pt x="46583" y="31431"/>
                    <a:pt x="46201" y="32005"/>
                    <a:pt x="45895" y="32655"/>
                  </a:cubicBezTo>
                  <a:cubicBezTo>
                    <a:pt x="45895" y="32682"/>
                    <a:pt x="45914" y="32709"/>
                    <a:pt x="45939" y="32709"/>
                  </a:cubicBezTo>
                  <a:cubicBezTo>
                    <a:pt x="45949" y="32709"/>
                    <a:pt x="45960" y="32705"/>
                    <a:pt x="45971" y="32693"/>
                  </a:cubicBezTo>
                  <a:cubicBezTo>
                    <a:pt x="46239" y="32349"/>
                    <a:pt x="46507" y="31967"/>
                    <a:pt x="46736" y="31622"/>
                  </a:cubicBezTo>
                  <a:lnTo>
                    <a:pt x="46736" y="31622"/>
                  </a:lnTo>
                  <a:cubicBezTo>
                    <a:pt x="45551" y="34032"/>
                    <a:pt x="44365" y="36518"/>
                    <a:pt x="43256" y="38927"/>
                  </a:cubicBezTo>
                  <a:cubicBezTo>
                    <a:pt x="43103" y="39348"/>
                    <a:pt x="42912" y="39731"/>
                    <a:pt x="42682" y="40113"/>
                  </a:cubicBezTo>
                  <a:cubicBezTo>
                    <a:pt x="42478" y="40299"/>
                    <a:pt x="42274" y="40376"/>
                    <a:pt x="42048" y="40376"/>
                  </a:cubicBezTo>
                  <a:cubicBezTo>
                    <a:pt x="41808" y="40376"/>
                    <a:pt x="41544" y="40289"/>
                    <a:pt x="41229" y="40151"/>
                  </a:cubicBezTo>
                  <a:cubicBezTo>
                    <a:pt x="40655" y="39922"/>
                    <a:pt x="40005" y="39463"/>
                    <a:pt x="39317" y="39195"/>
                  </a:cubicBezTo>
                  <a:cubicBezTo>
                    <a:pt x="37749" y="38545"/>
                    <a:pt x="36104" y="38010"/>
                    <a:pt x="34459" y="37589"/>
                  </a:cubicBezTo>
                  <a:cubicBezTo>
                    <a:pt x="30941" y="36594"/>
                    <a:pt x="27460" y="35600"/>
                    <a:pt x="23942" y="34644"/>
                  </a:cubicBezTo>
                  <a:cubicBezTo>
                    <a:pt x="23942" y="34606"/>
                    <a:pt x="23942" y="34606"/>
                    <a:pt x="23904" y="34567"/>
                  </a:cubicBezTo>
                  <a:lnTo>
                    <a:pt x="23904" y="34567"/>
                  </a:lnTo>
                  <a:cubicBezTo>
                    <a:pt x="26925" y="34759"/>
                    <a:pt x="29870" y="35715"/>
                    <a:pt x="32777" y="36480"/>
                  </a:cubicBezTo>
                  <a:cubicBezTo>
                    <a:pt x="35913" y="37359"/>
                    <a:pt x="39087" y="38392"/>
                    <a:pt x="42300" y="38966"/>
                  </a:cubicBezTo>
                  <a:cubicBezTo>
                    <a:pt x="42319" y="39061"/>
                    <a:pt x="42386" y="39109"/>
                    <a:pt x="42458" y="39109"/>
                  </a:cubicBezTo>
                  <a:cubicBezTo>
                    <a:pt x="42529" y="39109"/>
                    <a:pt x="42606" y="39061"/>
                    <a:pt x="42644" y="38966"/>
                  </a:cubicBezTo>
                  <a:cubicBezTo>
                    <a:pt x="43179" y="37742"/>
                    <a:pt x="43715" y="36480"/>
                    <a:pt x="44289" y="35256"/>
                  </a:cubicBezTo>
                  <a:lnTo>
                    <a:pt x="44365" y="35256"/>
                  </a:lnTo>
                  <a:cubicBezTo>
                    <a:pt x="44595" y="34950"/>
                    <a:pt x="44824" y="34644"/>
                    <a:pt x="45054" y="34300"/>
                  </a:cubicBezTo>
                  <a:cubicBezTo>
                    <a:pt x="45082" y="34244"/>
                    <a:pt x="45028" y="34208"/>
                    <a:pt x="44982" y="34208"/>
                  </a:cubicBezTo>
                  <a:cubicBezTo>
                    <a:pt x="44965" y="34208"/>
                    <a:pt x="44949" y="34213"/>
                    <a:pt x="44939" y="34223"/>
                  </a:cubicBezTo>
                  <a:cubicBezTo>
                    <a:pt x="44786" y="34453"/>
                    <a:pt x="44556" y="34720"/>
                    <a:pt x="44403" y="34950"/>
                  </a:cubicBezTo>
                  <a:cubicBezTo>
                    <a:pt x="45283" y="32885"/>
                    <a:pt x="46201" y="30858"/>
                    <a:pt x="47119" y="28831"/>
                  </a:cubicBezTo>
                  <a:cubicBezTo>
                    <a:pt x="47119" y="28875"/>
                    <a:pt x="47145" y="28894"/>
                    <a:pt x="47182" y="28894"/>
                  </a:cubicBezTo>
                  <a:cubicBezTo>
                    <a:pt x="47208" y="28894"/>
                    <a:pt x="47240" y="28885"/>
                    <a:pt x="47272" y="28869"/>
                  </a:cubicBezTo>
                  <a:cubicBezTo>
                    <a:pt x="47960" y="28219"/>
                    <a:pt x="48649" y="27492"/>
                    <a:pt x="49261" y="26727"/>
                  </a:cubicBezTo>
                  <a:close/>
                  <a:moveTo>
                    <a:pt x="44480" y="38966"/>
                  </a:moveTo>
                  <a:lnTo>
                    <a:pt x="44480" y="38966"/>
                  </a:lnTo>
                  <a:cubicBezTo>
                    <a:pt x="44365" y="39119"/>
                    <a:pt x="44289" y="39310"/>
                    <a:pt x="44212" y="39501"/>
                  </a:cubicBezTo>
                  <a:lnTo>
                    <a:pt x="42912" y="40496"/>
                  </a:lnTo>
                  <a:lnTo>
                    <a:pt x="43065" y="40151"/>
                  </a:lnTo>
                  <a:cubicBezTo>
                    <a:pt x="43562" y="39769"/>
                    <a:pt x="44021" y="39386"/>
                    <a:pt x="44480" y="38966"/>
                  </a:cubicBezTo>
                  <a:close/>
                  <a:moveTo>
                    <a:pt x="29793" y="40037"/>
                  </a:moveTo>
                  <a:lnTo>
                    <a:pt x="29793" y="40037"/>
                  </a:lnTo>
                  <a:cubicBezTo>
                    <a:pt x="30291" y="40190"/>
                    <a:pt x="30788" y="40343"/>
                    <a:pt x="31247" y="40496"/>
                  </a:cubicBezTo>
                  <a:cubicBezTo>
                    <a:pt x="32509" y="40878"/>
                    <a:pt x="33771" y="41299"/>
                    <a:pt x="34995" y="41719"/>
                  </a:cubicBezTo>
                  <a:lnTo>
                    <a:pt x="35224" y="41834"/>
                  </a:lnTo>
                  <a:cubicBezTo>
                    <a:pt x="34383" y="41566"/>
                    <a:pt x="33503" y="41299"/>
                    <a:pt x="32662" y="40993"/>
                  </a:cubicBezTo>
                  <a:cubicBezTo>
                    <a:pt x="31706" y="40687"/>
                    <a:pt x="30750" y="40381"/>
                    <a:pt x="29793" y="40037"/>
                  </a:cubicBezTo>
                  <a:close/>
                  <a:moveTo>
                    <a:pt x="25510" y="35447"/>
                  </a:moveTo>
                  <a:lnTo>
                    <a:pt x="32815" y="37512"/>
                  </a:lnTo>
                  <a:cubicBezTo>
                    <a:pt x="34192" y="37895"/>
                    <a:pt x="35607" y="38239"/>
                    <a:pt x="36945" y="38698"/>
                  </a:cubicBezTo>
                  <a:cubicBezTo>
                    <a:pt x="38666" y="39233"/>
                    <a:pt x="40846" y="39845"/>
                    <a:pt x="42223" y="41069"/>
                  </a:cubicBezTo>
                  <a:cubicBezTo>
                    <a:pt x="41994" y="41260"/>
                    <a:pt x="41764" y="41452"/>
                    <a:pt x="41573" y="41643"/>
                  </a:cubicBezTo>
                  <a:cubicBezTo>
                    <a:pt x="41507" y="41742"/>
                    <a:pt x="41584" y="41842"/>
                    <a:pt x="41656" y="41842"/>
                  </a:cubicBezTo>
                  <a:cubicBezTo>
                    <a:pt x="41667" y="41842"/>
                    <a:pt x="41678" y="41839"/>
                    <a:pt x="41688" y="41834"/>
                  </a:cubicBezTo>
                  <a:cubicBezTo>
                    <a:pt x="42453" y="41299"/>
                    <a:pt x="43179" y="40725"/>
                    <a:pt x="43906" y="40113"/>
                  </a:cubicBezTo>
                  <a:lnTo>
                    <a:pt x="43906" y="40113"/>
                  </a:lnTo>
                  <a:cubicBezTo>
                    <a:pt x="43791" y="40304"/>
                    <a:pt x="43715" y="40457"/>
                    <a:pt x="43638" y="40649"/>
                  </a:cubicBezTo>
                  <a:cubicBezTo>
                    <a:pt x="43626" y="40636"/>
                    <a:pt x="43613" y="40632"/>
                    <a:pt x="43602" y="40632"/>
                  </a:cubicBezTo>
                  <a:cubicBezTo>
                    <a:pt x="43579" y="40632"/>
                    <a:pt x="43562" y="40649"/>
                    <a:pt x="43562" y="40649"/>
                  </a:cubicBezTo>
                  <a:cubicBezTo>
                    <a:pt x="42912" y="41337"/>
                    <a:pt x="42185" y="41872"/>
                    <a:pt x="41497" y="42446"/>
                  </a:cubicBezTo>
                  <a:cubicBezTo>
                    <a:pt x="37863" y="41184"/>
                    <a:pt x="34268" y="39922"/>
                    <a:pt x="30673" y="38583"/>
                  </a:cubicBezTo>
                  <a:lnTo>
                    <a:pt x="29067" y="37971"/>
                  </a:lnTo>
                  <a:cubicBezTo>
                    <a:pt x="29411" y="37665"/>
                    <a:pt x="29679" y="37321"/>
                    <a:pt x="29908" y="36939"/>
                  </a:cubicBezTo>
                  <a:cubicBezTo>
                    <a:pt x="29935" y="36912"/>
                    <a:pt x="29906" y="36868"/>
                    <a:pt x="29874" y="36868"/>
                  </a:cubicBezTo>
                  <a:cubicBezTo>
                    <a:pt x="29859" y="36868"/>
                    <a:pt x="29844" y="36877"/>
                    <a:pt x="29832" y="36900"/>
                  </a:cubicBezTo>
                  <a:cubicBezTo>
                    <a:pt x="29564" y="37283"/>
                    <a:pt x="29258" y="37627"/>
                    <a:pt x="28876" y="37895"/>
                  </a:cubicBezTo>
                  <a:lnTo>
                    <a:pt x="28340" y="37704"/>
                  </a:lnTo>
                  <a:lnTo>
                    <a:pt x="28455" y="37551"/>
                  </a:lnTo>
                  <a:cubicBezTo>
                    <a:pt x="28723" y="37321"/>
                    <a:pt x="28952" y="37053"/>
                    <a:pt x="29182" y="36786"/>
                  </a:cubicBezTo>
                  <a:cubicBezTo>
                    <a:pt x="29209" y="36732"/>
                    <a:pt x="29159" y="36678"/>
                    <a:pt x="29114" y="36678"/>
                  </a:cubicBezTo>
                  <a:cubicBezTo>
                    <a:pt x="29096" y="36678"/>
                    <a:pt x="29078" y="36687"/>
                    <a:pt x="29067" y="36709"/>
                  </a:cubicBezTo>
                  <a:cubicBezTo>
                    <a:pt x="28799" y="36977"/>
                    <a:pt x="28531" y="37245"/>
                    <a:pt x="28264" y="37512"/>
                  </a:cubicBezTo>
                  <a:lnTo>
                    <a:pt x="28149" y="37627"/>
                  </a:lnTo>
                  <a:lnTo>
                    <a:pt x="27690" y="37436"/>
                  </a:lnTo>
                  <a:lnTo>
                    <a:pt x="27422" y="37359"/>
                  </a:lnTo>
                  <a:cubicBezTo>
                    <a:pt x="27613" y="37130"/>
                    <a:pt x="27805" y="36900"/>
                    <a:pt x="27958" y="36709"/>
                  </a:cubicBezTo>
                  <a:cubicBezTo>
                    <a:pt x="27985" y="36626"/>
                    <a:pt x="27933" y="36564"/>
                    <a:pt x="27874" y="36564"/>
                  </a:cubicBezTo>
                  <a:cubicBezTo>
                    <a:pt x="27850" y="36564"/>
                    <a:pt x="27826" y="36573"/>
                    <a:pt x="27805" y="36594"/>
                  </a:cubicBezTo>
                  <a:cubicBezTo>
                    <a:pt x="27613" y="36824"/>
                    <a:pt x="27422" y="37053"/>
                    <a:pt x="27231" y="37283"/>
                  </a:cubicBezTo>
                  <a:lnTo>
                    <a:pt x="26428" y="37015"/>
                  </a:lnTo>
                  <a:cubicBezTo>
                    <a:pt x="26619" y="36824"/>
                    <a:pt x="26810" y="36556"/>
                    <a:pt x="26963" y="36327"/>
                  </a:cubicBezTo>
                  <a:cubicBezTo>
                    <a:pt x="26990" y="36273"/>
                    <a:pt x="26941" y="36219"/>
                    <a:pt x="26896" y="36219"/>
                  </a:cubicBezTo>
                  <a:cubicBezTo>
                    <a:pt x="26878" y="36219"/>
                    <a:pt x="26860" y="36228"/>
                    <a:pt x="26849" y="36250"/>
                  </a:cubicBezTo>
                  <a:cubicBezTo>
                    <a:pt x="26657" y="36518"/>
                    <a:pt x="26466" y="36747"/>
                    <a:pt x="26275" y="36977"/>
                  </a:cubicBezTo>
                  <a:cubicBezTo>
                    <a:pt x="26122" y="36939"/>
                    <a:pt x="25969" y="36862"/>
                    <a:pt x="25854" y="36824"/>
                  </a:cubicBezTo>
                  <a:cubicBezTo>
                    <a:pt x="25969" y="36633"/>
                    <a:pt x="26045" y="36403"/>
                    <a:pt x="26160" y="36212"/>
                  </a:cubicBezTo>
                  <a:cubicBezTo>
                    <a:pt x="26160" y="36193"/>
                    <a:pt x="26151" y="36183"/>
                    <a:pt x="26141" y="36183"/>
                  </a:cubicBezTo>
                  <a:cubicBezTo>
                    <a:pt x="26131" y="36183"/>
                    <a:pt x="26122" y="36193"/>
                    <a:pt x="26122" y="36212"/>
                  </a:cubicBezTo>
                  <a:cubicBezTo>
                    <a:pt x="26007" y="36403"/>
                    <a:pt x="25892" y="36594"/>
                    <a:pt x="25739" y="36786"/>
                  </a:cubicBezTo>
                  <a:cubicBezTo>
                    <a:pt x="25586" y="36709"/>
                    <a:pt x="25433" y="36671"/>
                    <a:pt x="25242" y="36594"/>
                  </a:cubicBezTo>
                  <a:cubicBezTo>
                    <a:pt x="25433" y="36403"/>
                    <a:pt x="25586" y="36174"/>
                    <a:pt x="25739" y="35983"/>
                  </a:cubicBezTo>
                  <a:cubicBezTo>
                    <a:pt x="25766" y="35928"/>
                    <a:pt x="25717" y="35874"/>
                    <a:pt x="25672" y="35874"/>
                  </a:cubicBezTo>
                  <a:cubicBezTo>
                    <a:pt x="25654" y="35874"/>
                    <a:pt x="25636" y="35884"/>
                    <a:pt x="25625" y="35906"/>
                  </a:cubicBezTo>
                  <a:cubicBezTo>
                    <a:pt x="25472" y="36097"/>
                    <a:pt x="25319" y="36288"/>
                    <a:pt x="25127" y="36480"/>
                  </a:cubicBezTo>
                  <a:lnTo>
                    <a:pt x="24974" y="36403"/>
                  </a:lnTo>
                  <a:cubicBezTo>
                    <a:pt x="24936" y="36365"/>
                    <a:pt x="24860" y="36288"/>
                    <a:pt x="24822" y="36250"/>
                  </a:cubicBezTo>
                  <a:cubicBezTo>
                    <a:pt x="25051" y="35983"/>
                    <a:pt x="25280" y="35715"/>
                    <a:pt x="25510" y="35447"/>
                  </a:cubicBezTo>
                  <a:close/>
                  <a:moveTo>
                    <a:pt x="43371" y="41184"/>
                  </a:moveTo>
                  <a:lnTo>
                    <a:pt x="43027" y="41872"/>
                  </a:lnTo>
                  <a:cubicBezTo>
                    <a:pt x="42721" y="42140"/>
                    <a:pt x="42376" y="42370"/>
                    <a:pt x="42032" y="42637"/>
                  </a:cubicBezTo>
                  <a:lnTo>
                    <a:pt x="41841" y="42561"/>
                  </a:lnTo>
                  <a:cubicBezTo>
                    <a:pt x="42376" y="42140"/>
                    <a:pt x="42874" y="41681"/>
                    <a:pt x="43371" y="41184"/>
                  </a:cubicBezTo>
                  <a:close/>
                  <a:moveTo>
                    <a:pt x="28684" y="38239"/>
                  </a:moveTo>
                  <a:lnTo>
                    <a:pt x="30864" y="39042"/>
                  </a:lnTo>
                  <a:cubicBezTo>
                    <a:pt x="34306" y="40343"/>
                    <a:pt x="37749" y="41528"/>
                    <a:pt x="41229" y="42714"/>
                  </a:cubicBezTo>
                  <a:cubicBezTo>
                    <a:pt x="41191" y="42714"/>
                    <a:pt x="41191" y="42714"/>
                    <a:pt x="41191" y="42752"/>
                  </a:cubicBezTo>
                  <a:cubicBezTo>
                    <a:pt x="38514" y="41796"/>
                    <a:pt x="35798" y="40916"/>
                    <a:pt x="33121" y="39922"/>
                  </a:cubicBezTo>
                  <a:cubicBezTo>
                    <a:pt x="31706" y="39425"/>
                    <a:pt x="30252" y="38889"/>
                    <a:pt x="28837" y="38354"/>
                  </a:cubicBezTo>
                  <a:lnTo>
                    <a:pt x="28570" y="38277"/>
                  </a:lnTo>
                  <a:cubicBezTo>
                    <a:pt x="28608" y="38277"/>
                    <a:pt x="28646" y="38277"/>
                    <a:pt x="28684" y="38239"/>
                  </a:cubicBezTo>
                  <a:close/>
                  <a:moveTo>
                    <a:pt x="42682" y="42523"/>
                  </a:moveTo>
                  <a:cubicBezTo>
                    <a:pt x="42644" y="42599"/>
                    <a:pt x="42606" y="42714"/>
                    <a:pt x="42568" y="42790"/>
                  </a:cubicBezTo>
                  <a:lnTo>
                    <a:pt x="42415" y="42752"/>
                  </a:lnTo>
                  <a:lnTo>
                    <a:pt x="42682" y="42523"/>
                  </a:lnTo>
                  <a:close/>
                  <a:moveTo>
                    <a:pt x="41458" y="42790"/>
                  </a:moveTo>
                  <a:lnTo>
                    <a:pt x="41688" y="42867"/>
                  </a:lnTo>
                  <a:lnTo>
                    <a:pt x="41650" y="42905"/>
                  </a:lnTo>
                  <a:lnTo>
                    <a:pt x="41420" y="42829"/>
                  </a:lnTo>
                  <a:lnTo>
                    <a:pt x="41458" y="42790"/>
                  </a:lnTo>
                  <a:close/>
                  <a:moveTo>
                    <a:pt x="42109" y="43020"/>
                  </a:moveTo>
                  <a:lnTo>
                    <a:pt x="42453" y="43135"/>
                  </a:lnTo>
                  <a:cubicBezTo>
                    <a:pt x="42491" y="43173"/>
                    <a:pt x="42529" y="43211"/>
                    <a:pt x="42606" y="43211"/>
                  </a:cubicBezTo>
                  <a:cubicBezTo>
                    <a:pt x="42584" y="43233"/>
                    <a:pt x="42600" y="43255"/>
                    <a:pt x="42617" y="43255"/>
                  </a:cubicBezTo>
                  <a:cubicBezTo>
                    <a:pt x="42619" y="43255"/>
                    <a:pt x="42621" y="43255"/>
                    <a:pt x="42622" y="43255"/>
                  </a:cubicBezTo>
                  <a:lnTo>
                    <a:pt x="42622" y="43255"/>
                  </a:lnTo>
                  <a:lnTo>
                    <a:pt x="42529" y="43440"/>
                  </a:lnTo>
                  <a:cubicBezTo>
                    <a:pt x="42529" y="43326"/>
                    <a:pt x="42453" y="43211"/>
                    <a:pt x="42338" y="43173"/>
                  </a:cubicBezTo>
                  <a:lnTo>
                    <a:pt x="42032" y="43058"/>
                  </a:lnTo>
                  <a:lnTo>
                    <a:pt x="42109" y="43020"/>
                  </a:lnTo>
                  <a:close/>
                  <a:moveTo>
                    <a:pt x="38208" y="42829"/>
                  </a:moveTo>
                  <a:lnTo>
                    <a:pt x="38590" y="42943"/>
                  </a:lnTo>
                  <a:cubicBezTo>
                    <a:pt x="38666" y="42943"/>
                    <a:pt x="39278" y="43249"/>
                    <a:pt x="39967" y="43517"/>
                  </a:cubicBezTo>
                  <a:cubicBezTo>
                    <a:pt x="39240" y="43249"/>
                    <a:pt x="38590" y="42982"/>
                    <a:pt x="38208" y="42829"/>
                  </a:cubicBezTo>
                  <a:close/>
                  <a:moveTo>
                    <a:pt x="42950" y="44129"/>
                  </a:moveTo>
                  <a:cubicBezTo>
                    <a:pt x="42950" y="44205"/>
                    <a:pt x="42988" y="44244"/>
                    <a:pt x="43027" y="44320"/>
                  </a:cubicBezTo>
                  <a:lnTo>
                    <a:pt x="42606" y="44320"/>
                  </a:lnTo>
                  <a:cubicBezTo>
                    <a:pt x="42682" y="44320"/>
                    <a:pt x="42759" y="44282"/>
                    <a:pt x="42835" y="44244"/>
                  </a:cubicBezTo>
                  <a:lnTo>
                    <a:pt x="42797" y="44244"/>
                  </a:lnTo>
                  <a:lnTo>
                    <a:pt x="42950" y="44129"/>
                  </a:lnTo>
                  <a:close/>
                  <a:moveTo>
                    <a:pt x="45512" y="40304"/>
                  </a:moveTo>
                  <a:lnTo>
                    <a:pt x="45512" y="40304"/>
                  </a:lnTo>
                  <a:cubicBezTo>
                    <a:pt x="44862" y="41681"/>
                    <a:pt x="44174" y="43058"/>
                    <a:pt x="43524" y="44473"/>
                  </a:cubicBezTo>
                  <a:cubicBezTo>
                    <a:pt x="43447" y="44397"/>
                    <a:pt x="43485" y="44282"/>
                    <a:pt x="43600" y="44244"/>
                  </a:cubicBezTo>
                  <a:lnTo>
                    <a:pt x="45512" y="40304"/>
                  </a:lnTo>
                  <a:close/>
                  <a:moveTo>
                    <a:pt x="14546" y="0"/>
                  </a:moveTo>
                  <a:cubicBezTo>
                    <a:pt x="14509" y="0"/>
                    <a:pt x="14473" y="21"/>
                    <a:pt x="14457" y="69"/>
                  </a:cubicBezTo>
                  <a:cubicBezTo>
                    <a:pt x="14439" y="52"/>
                    <a:pt x="14417" y="44"/>
                    <a:pt x="14396" y="44"/>
                  </a:cubicBezTo>
                  <a:cubicBezTo>
                    <a:pt x="14324" y="44"/>
                    <a:pt x="14254" y="126"/>
                    <a:pt x="14342" y="184"/>
                  </a:cubicBezTo>
                  <a:lnTo>
                    <a:pt x="14419" y="261"/>
                  </a:lnTo>
                  <a:cubicBezTo>
                    <a:pt x="14151" y="1102"/>
                    <a:pt x="13883" y="1944"/>
                    <a:pt x="13616" y="2785"/>
                  </a:cubicBezTo>
                  <a:cubicBezTo>
                    <a:pt x="12965" y="2594"/>
                    <a:pt x="12392" y="2250"/>
                    <a:pt x="11971" y="1714"/>
                  </a:cubicBezTo>
                  <a:cubicBezTo>
                    <a:pt x="11941" y="1673"/>
                    <a:pt x="11905" y="1657"/>
                    <a:pt x="11871" y="1657"/>
                  </a:cubicBezTo>
                  <a:cubicBezTo>
                    <a:pt x="11776" y="1657"/>
                    <a:pt x="11695" y="1783"/>
                    <a:pt x="11780" y="1867"/>
                  </a:cubicBezTo>
                  <a:cubicBezTo>
                    <a:pt x="9179" y="9402"/>
                    <a:pt x="7228" y="17127"/>
                    <a:pt x="4934" y="24738"/>
                  </a:cubicBezTo>
                  <a:cubicBezTo>
                    <a:pt x="4872" y="24831"/>
                    <a:pt x="4961" y="24950"/>
                    <a:pt x="5079" y="24950"/>
                  </a:cubicBezTo>
                  <a:cubicBezTo>
                    <a:pt x="5106" y="24950"/>
                    <a:pt x="5135" y="24944"/>
                    <a:pt x="5163" y="24929"/>
                  </a:cubicBezTo>
                  <a:cubicBezTo>
                    <a:pt x="8032" y="26536"/>
                    <a:pt x="11091" y="27760"/>
                    <a:pt x="14074" y="29136"/>
                  </a:cubicBezTo>
                  <a:cubicBezTo>
                    <a:pt x="16817" y="30394"/>
                    <a:pt x="19674" y="31537"/>
                    <a:pt x="22115" y="33360"/>
                  </a:cubicBezTo>
                  <a:lnTo>
                    <a:pt x="22115" y="33360"/>
                  </a:lnTo>
                  <a:cubicBezTo>
                    <a:pt x="22106" y="33355"/>
                    <a:pt x="22096" y="33353"/>
                    <a:pt x="22087" y="33353"/>
                  </a:cubicBezTo>
                  <a:cubicBezTo>
                    <a:pt x="22068" y="33353"/>
                    <a:pt x="22049" y="33363"/>
                    <a:pt x="22030" y="33382"/>
                  </a:cubicBezTo>
                  <a:cubicBezTo>
                    <a:pt x="18817" y="31928"/>
                    <a:pt x="15604" y="30437"/>
                    <a:pt x="12353" y="28983"/>
                  </a:cubicBezTo>
                  <a:cubicBezTo>
                    <a:pt x="10824" y="28257"/>
                    <a:pt x="9217" y="27607"/>
                    <a:pt x="7611" y="27071"/>
                  </a:cubicBezTo>
                  <a:cubicBezTo>
                    <a:pt x="6922" y="26880"/>
                    <a:pt x="6196" y="26765"/>
                    <a:pt x="5546" y="26574"/>
                  </a:cubicBezTo>
                  <a:cubicBezTo>
                    <a:pt x="5125" y="26459"/>
                    <a:pt x="4284" y="26345"/>
                    <a:pt x="4092" y="25886"/>
                  </a:cubicBezTo>
                  <a:cubicBezTo>
                    <a:pt x="3978" y="25580"/>
                    <a:pt x="4437" y="24585"/>
                    <a:pt x="4513" y="24279"/>
                  </a:cubicBezTo>
                  <a:cubicBezTo>
                    <a:pt x="6119" y="18160"/>
                    <a:pt x="7764" y="11888"/>
                    <a:pt x="8797" y="5615"/>
                  </a:cubicBezTo>
                  <a:lnTo>
                    <a:pt x="8988" y="5309"/>
                  </a:lnTo>
                  <a:cubicBezTo>
                    <a:pt x="9026" y="5233"/>
                    <a:pt x="8988" y="5156"/>
                    <a:pt x="8873" y="5156"/>
                  </a:cubicBezTo>
                  <a:cubicBezTo>
                    <a:pt x="8988" y="4430"/>
                    <a:pt x="9102" y="3703"/>
                    <a:pt x="9217" y="3014"/>
                  </a:cubicBezTo>
                  <a:cubicBezTo>
                    <a:pt x="9408" y="3167"/>
                    <a:pt x="9676" y="3244"/>
                    <a:pt x="9906" y="3359"/>
                  </a:cubicBezTo>
                  <a:cubicBezTo>
                    <a:pt x="10135" y="3550"/>
                    <a:pt x="10403" y="3741"/>
                    <a:pt x="10632" y="3932"/>
                  </a:cubicBezTo>
                  <a:cubicBezTo>
                    <a:pt x="10654" y="3947"/>
                    <a:pt x="10676" y="3953"/>
                    <a:pt x="10697" y="3953"/>
                  </a:cubicBezTo>
                  <a:cubicBezTo>
                    <a:pt x="10784" y="3953"/>
                    <a:pt x="10847" y="3841"/>
                    <a:pt x="10785" y="3779"/>
                  </a:cubicBezTo>
                  <a:cubicBezTo>
                    <a:pt x="10451" y="3297"/>
                    <a:pt x="9794" y="2707"/>
                    <a:pt x="9161" y="2707"/>
                  </a:cubicBezTo>
                  <a:cubicBezTo>
                    <a:pt x="9141" y="2707"/>
                    <a:pt x="9122" y="2707"/>
                    <a:pt x="9102" y="2708"/>
                  </a:cubicBezTo>
                  <a:cubicBezTo>
                    <a:pt x="8988" y="2708"/>
                    <a:pt x="8988" y="2861"/>
                    <a:pt x="9064" y="2900"/>
                  </a:cubicBezTo>
                  <a:lnTo>
                    <a:pt x="9102" y="2900"/>
                  </a:lnTo>
                  <a:cubicBezTo>
                    <a:pt x="9026" y="3167"/>
                    <a:pt x="8950" y="3435"/>
                    <a:pt x="8911" y="3703"/>
                  </a:cubicBezTo>
                  <a:lnTo>
                    <a:pt x="8835" y="3626"/>
                  </a:lnTo>
                  <a:cubicBezTo>
                    <a:pt x="8835" y="3588"/>
                    <a:pt x="8758" y="3550"/>
                    <a:pt x="8720" y="3550"/>
                  </a:cubicBezTo>
                  <a:cubicBezTo>
                    <a:pt x="8567" y="3550"/>
                    <a:pt x="8414" y="3626"/>
                    <a:pt x="8299" y="3703"/>
                  </a:cubicBezTo>
                  <a:lnTo>
                    <a:pt x="8070" y="3703"/>
                  </a:lnTo>
                  <a:cubicBezTo>
                    <a:pt x="7764" y="3588"/>
                    <a:pt x="7458" y="3512"/>
                    <a:pt x="7190" y="3435"/>
                  </a:cubicBezTo>
                  <a:cubicBezTo>
                    <a:pt x="7114" y="3435"/>
                    <a:pt x="7075" y="3473"/>
                    <a:pt x="7075" y="3512"/>
                  </a:cubicBezTo>
                  <a:cubicBezTo>
                    <a:pt x="7075" y="3435"/>
                    <a:pt x="7075" y="3359"/>
                    <a:pt x="7114" y="3282"/>
                  </a:cubicBezTo>
                  <a:cubicBezTo>
                    <a:pt x="7114" y="3263"/>
                    <a:pt x="7095" y="3253"/>
                    <a:pt x="7075" y="3253"/>
                  </a:cubicBezTo>
                  <a:cubicBezTo>
                    <a:pt x="7056" y="3253"/>
                    <a:pt x="7037" y="3263"/>
                    <a:pt x="7037" y="3282"/>
                  </a:cubicBezTo>
                  <a:cubicBezTo>
                    <a:pt x="5507" y="7298"/>
                    <a:pt x="4666" y="11658"/>
                    <a:pt x="3595" y="15827"/>
                  </a:cubicBezTo>
                  <a:cubicBezTo>
                    <a:pt x="2486" y="19957"/>
                    <a:pt x="1453" y="23973"/>
                    <a:pt x="382" y="28066"/>
                  </a:cubicBezTo>
                  <a:cubicBezTo>
                    <a:pt x="229" y="28333"/>
                    <a:pt x="115" y="28601"/>
                    <a:pt x="0" y="28831"/>
                  </a:cubicBezTo>
                  <a:cubicBezTo>
                    <a:pt x="0" y="28907"/>
                    <a:pt x="38" y="29022"/>
                    <a:pt x="115" y="29060"/>
                  </a:cubicBezTo>
                  <a:cubicBezTo>
                    <a:pt x="3251" y="30360"/>
                    <a:pt x="6464" y="31508"/>
                    <a:pt x="9676" y="32732"/>
                  </a:cubicBezTo>
                  <a:cubicBezTo>
                    <a:pt x="12851" y="33917"/>
                    <a:pt x="15987" y="35447"/>
                    <a:pt x="19238" y="36327"/>
                  </a:cubicBezTo>
                  <a:cubicBezTo>
                    <a:pt x="19253" y="36332"/>
                    <a:pt x="19268" y="36334"/>
                    <a:pt x="19283" y="36334"/>
                  </a:cubicBezTo>
                  <a:cubicBezTo>
                    <a:pt x="19380" y="36334"/>
                    <a:pt x="19457" y="36235"/>
                    <a:pt x="19391" y="36136"/>
                  </a:cubicBezTo>
                  <a:lnTo>
                    <a:pt x="19391" y="36136"/>
                  </a:lnTo>
                  <a:lnTo>
                    <a:pt x="19505" y="36174"/>
                  </a:lnTo>
                  <a:cubicBezTo>
                    <a:pt x="19505" y="36212"/>
                    <a:pt x="19505" y="36212"/>
                    <a:pt x="19505" y="36212"/>
                  </a:cubicBezTo>
                  <a:cubicBezTo>
                    <a:pt x="19697" y="36403"/>
                    <a:pt x="19926" y="36556"/>
                    <a:pt x="20117" y="36709"/>
                  </a:cubicBezTo>
                  <a:cubicBezTo>
                    <a:pt x="20705" y="37780"/>
                    <a:pt x="21791" y="38414"/>
                    <a:pt x="22982" y="38414"/>
                  </a:cubicBezTo>
                  <a:cubicBezTo>
                    <a:pt x="23110" y="38414"/>
                    <a:pt x="23239" y="38407"/>
                    <a:pt x="23368" y="38392"/>
                  </a:cubicBezTo>
                  <a:cubicBezTo>
                    <a:pt x="23483" y="38411"/>
                    <a:pt x="23588" y="38421"/>
                    <a:pt x="23693" y="38421"/>
                  </a:cubicBezTo>
                  <a:cubicBezTo>
                    <a:pt x="23798" y="38421"/>
                    <a:pt x="23904" y="38411"/>
                    <a:pt x="24018" y="38392"/>
                  </a:cubicBezTo>
                  <a:lnTo>
                    <a:pt x="24133" y="38507"/>
                  </a:lnTo>
                  <a:cubicBezTo>
                    <a:pt x="24095" y="38545"/>
                    <a:pt x="24133" y="38621"/>
                    <a:pt x="24210" y="38660"/>
                  </a:cubicBezTo>
                  <a:cubicBezTo>
                    <a:pt x="26543" y="39692"/>
                    <a:pt x="28952" y="40572"/>
                    <a:pt x="31438" y="41299"/>
                  </a:cubicBezTo>
                  <a:lnTo>
                    <a:pt x="31820" y="41413"/>
                  </a:lnTo>
                  <a:lnTo>
                    <a:pt x="36486" y="43020"/>
                  </a:lnTo>
                  <a:cubicBezTo>
                    <a:pt x="38819" y="43861"/>
                    <a:pt x="41152" y="44703"/>
                    <a:pt x="43562" y="45429"/>
                  </a:cubicBezTo>
                  <a:cubicBezTo>
                    <a:pt x="43638" y="45429"/>
                    <a:pt x="43715" y="45391"/>
                    <a:pt x="43753" y="45315"/>
                  </a:cubicBezTo>
                  <a:cubicBezTo>
                    <a:pt x="43830" y="45047"/>
                    <a:pt x="43906" y="44779"/>
                    <a:pt x="43944" y="44511"/>
                  </a:cubicBezTo>
                  <a:cubicBezTo>
                    <a:pt x="45780" y="40687"/>
                    <a:pt x="47578" y="36862"/>
                    <a:pt x="49375" y="33038"/>
                  </a:cubicBezTo>
                  <a:cubicBezTo>
                    <a:pt x="50561" y="30513"/>
                    <a:pt x="51900" y="28027"/>
                    <a:pt x="53085" y="25465"/>
                  </a:cubicBezTo>
                  <a:cubicBezTo>
                    <a:pt x="53123" y="25350"/>
                    <a:pt x="53200" y="25235"/>
                    <a:pt x="53238" y="25121"/>
                  </a:cubicBezTo>
                  <a:cubicBezTo>
                    <a:pt x="53812" y="23859"/>
                    <a:pt x="54386" y="22558"/>
                    <a:pt x="54844" y="21220"/>
                  </a:cubicBezTo>
                  <a:cubicBezTo>
                    <a:pt x="54844" y="21193"/>
                    <a:pt x="54825" y="21165"/>
                    <a:pt x="54801" y="21165"/>
                  </a:cubicBezTo>
                  <a:cubicBezTo>
                    <a:pt x="54790" y="21165"/>
                    <a:pt x="54779" y="21170"/>
                    <a:pt x="54768" y="21181"/>
                  </a:cubicBezTo>
                  <a:cubicBezTo>
                    <a:pt x="54730" y="21220"/>
                    <a:pt x="54691" y="21334"/>
                    <a:pt x="54653" y="21373"/>
                  </a:cubicBezTo>
                  <a:cubicBezTo>
                    <a:pt x="54653" y="21334"/>
                    <a:pt x="54653" y="21296"/>
                    <a:pt x="54615" y="21258"/>
                  </a:cubicBezTo>
                  <a:lnTo>
                    <a:pt x="54538" y="21220"/>
                  </a:lnTo>
                  <a:cubicBezTo>
                    <a:pt x="54538" y="21164"/>
                    <a:pt x="54497" y="21128"/>
                    <a:pt x="54461" y="21128"/>
                  </a:cubicBezTo>
                  <a:cubicBezTo>
                    <a:pt x="54447" y="21128"/>
                    <a:pt x="54434" y="21133"/>
                    <a:pt x="54424" y="21143"/>
                  </a:cubicBezTo>
                  <a:cubicBezTo>
                    <a:pt x="54194" y="21028"/>
                    <a:pt x="53965" y="20990"/>
                    <a:pt x="53774" y="20875"/>
                  </a:cubicBezTo>
                  <a:lnTo>
                    <a:pt x="53582" y="20761"/>
                  </a:lnTo>
                  <a:cubicBezTo>
                    <a:pt x="53544" y="20608"/>
                    <a:pt x="53468" y="20455"/>
                    <a:pt x="53353" y="20340"/>
                  </a:cubicBezTo>
                  <a:cubicBezTo>
                    <a:pt x="53334" y="20321"/>
                    <a:pt x="53315" y="20311"/>
                    <a:pt x="53296" y="20311"/>
                  </a:cubicBezTo>
                  <a:cubicBezTo>
                    <a:pt x="53276" y="20311"/>
                    <a:pt x="53257" y="20321"/>
                    <a:pt x="53238" y="20340"/>
                  </a:cubicBezTo>
                  <a:lnTo>
                    <a:pt x="53123" y="20340"/>
                  </a:lnTo>
                  <a:lnTo>
                    <a:pt x="53506" y="19613"/>
                  </a:lnTo>
                  <a:cubicBezTo>
                    <a:pt x="53621" y="19613"/>
                    <a:pt x="53697" y="19498"/>
                    <a:pt x="53621" y="19422"/>
                  </a:cubicBezTo>
                  <a:cubicBezTo>
                    <a:pt x="53334" y="19160"/>
                    <a:pt x="52855" y="19061"/>
                    <a:pt x="52395" y="19061"/>
                  </a:cubicBezTo>
                  <a:cubicBezTo>
                    <a:pt x="52118" y="19061"/>
                    <a:pt x="51848" y="19097"/>
                    <a:pt x="51632" y="19154"/>
                  </a:cubicBezTo>
                  <a:cubicBezTo>
                    <a:pt x="51517" y="19193"/>
                    <a:pt x="51517" y="19384"/>
                    <a:pt x="51632" y="19384"/>
                  </a:cubicBezTo>
                  <a:lnTo>
                    <a:pt x="52167" y="19384"/>
                  </a:lnTo>
                  <a:cubicBezTo>
                    <a:pt x="51639" y="19950"/>
                    <a:pt x="51074" y="20515"/>
                    <a:pt x="50471" y="21008"/>
                  </a:cubicBezTo>
                  <a:lnTo>
                    <a:pt x="50471" y="21008"/>
                  </a:lnTo>
                  <a:cubicBezTo>
                    <a:pt x="51036" y="19689"/>
                    <a:pt x="51563" y="18370"/>
                    <a:pt x="52091" y="17051"/>
                  </a:cubicBezTo>
                  <a:cubicBezTo>
                    <a:pt x="52234" y="17015"/>
                    <a:pt x="52210" y="16779"/>
                    <a:pt x="52050" y="16779"/>
                  </a:cubicBezTo>
                  <a:cubicBezTo>
                    <a:pt x="52039" y="16779"/>
                    <a:pt x="52027" y="16780"/>
                    <a:pt x="52014" y="16783"/>
                  </a:cubicBezTo>
                  <a:cubicBezTo>
                    <a:pt x="51819" y="16817"/>
                    <a:pt x="51621" y="16835"/>
                    <a:pt x="51422" y="16835"/>
                  </a:cubicBezTo>
                  <a:cubicBezTo>
                    <a:pt x="50958" y="16835"/>
                    <a:pt x="50492" y="16741"/>
                    <a:pt x="50064" y="16554"/>
                  </a:cubicBezTo>
                  <a:cubicBezTo>
                    <a:pt x="50408" y="15750"/>
                    <a:pt x="50752" y="14909"/>
                    <a:pt x="51096" y="14106"/>
                  </a:cubicBezTo>
                  <a:lnTo>
                    <a:pt x="51211" y="14106"/>
                  </a:lnTo>
                  <a:cubicBezTo>
                    <a:pt x="51326" y="14106"/>
                    <a:pt x="51288" y="13915"/>
                    <a:pt x="51211" y="13915"/>
                  </a:cubicBezTo>
                  <a:cubicBezTo>
                    <a:pt x="51238" y="13861"/>
                    <a:pt x="51172" y="13790"/>
                    <a:pt x="51103" y="13790"/>
                  </a:cubicBezTo>
                  <a:cubicBezTo>
                    <a:pt x="51073" y="13790"/>
                    <a:pt x="51043" y="13803"/>
                    <a:pt x="51020" y="13838"/>
                  </a:cubicBezTo>
                  <a:lnTo>
                    <a:pt x="50982" y="13915"/>
                  </a:lnTo>
                  <a:lnTo>
                    <a:pt x="48610" y="13915"/>
                  </a:lnTo>
                  <a:lnTo>
                    <a:pt x="48878" y="13876"/>
                  </a:lnTo>
                  <a:cubicBezTo>
                    <a:pt x="48993" y="13876"/>
                    <a:pt x="48955" y="13723"/>
                    <a:pt x="48840" y="13723"/>
                  </a:cubicBezTo>
                  <a:cubicBezTo>
                    <a:pt x="48226" y="13803"/>
                    <a:pt x="47616" y="13840"/>
                    <a:pt x="47009" y="13840"/>
                  </a:cubicBezTo>
                  <a:cubicBezTo>
                    <a:pt x="44407" y="13840"/>
                    <a:pt x="41875" y="13155"/>
                    <a:pt x="39393" y="12193"/>
                  </a:cubicBezTo>
                  <a:cubicBezTo>
                    <a:pt x="37675" y="11486"/>
                    <a:pt x="35778" y="10125"/>
                    <a:pt x="33861" y="10125"/>
                  </a:cubicBezTo>
                  <a:cubicBezTo>
                    <a:pt x="33601" y="10125"/>
                    <a:pt x="33342" y="10150"/>
                    <a:pt x="33083" y="10205"/>
                  </a:cubicBezTo>
                  <a:cubicBezTo>
                    <a:pt x="32815" y="10205"/>
                    <a:pt x="32547" y="10243"/>
                    <a:pt x="32279" y="10319"/>
                  </a:cubicBezTo>
                  <a:lnTo>
                    <a:pt x="32050" y="10358"/>
                  </a:lnTo>
                  <a:lnTo>
                    <a:pt x="32050" y="10052"/>
                  </a:lnTo>
                  <a:cubicBezTo>
                    <a:pt x="32050" y="10004"/>
                    <a:pt x="32016" y="9982"/>
                    <a:pt x="31977" y="9982"/>
                  </a:cubicBezTo>
                  <a:cubicBezTo>
                    <a:pt x="31923" y="9982"/>
                    <a:pt x="31859" y="10023"/>
                    <a:pt x="31859" y="10090"/>
                  </a:cubicBezTo>
                  <a:cubicBezTo>
                    <a:pt x="31859" y="10071"/>
                    <a:pt x="31849" y="10061"/>
                    <a:pt x="31835" y="10061"/>
                  </a:cubicBezTo>
                  <a:cubicBezTo>
                    <a:pt x="31820" y="10061"/>
                    <a:pt x="31801" y="10071"/>
                    <a:pt x="31782" y="10090"/>
                  </a:cubicBezTo>
                  <a:cubicBezTo>
                    <a:pt x="31668" y="9822"/>
                    <a:pt x="31515" y="9631"/>
                    <a:pt x="31362" y="9402"/>
                  </a:cubicBezTo>
                  <a:cubicBezTo>
                    <a:pt x="31209" y="9210"/>
                    <a:pt x="31056" y="8981"/>
                    <a:pt x="30864" y="8828"/>
                  </a:cubicBezTo>
                  <a:cubicBezTo>
                    <a:pt x="29449" y="7069"/>
                    <a:pt x="26734" y="6954"/>
                    <a:pt x="24707" y="6265"/>
                  </a:cubicBezTo>
                  <a:cubicBezTo>
                    <a:pt x="21571" y="5271"/>
                    <a:pt x="18664" y="3818"/>
                    <a:pt x="16446" y="1446"/>
                  </a:cubicBezTo>
                  <a:cubicBezTo>
                    <a:pt x="16423" y="1424"/>
                    <a:pt x="16398" y="1415"/>
                    <a:pt x="16373" y="1415"/>
                  </a:cubicBezTo>
                  <a:cubicBezTo>
                    <a:pt x="16315" y="1415"/>
                    <a:pt x="16266" y="1469"/>
                    <a:pt x="16293" y="1523"/>
                  </a:cubicBezTo>
                  <a:cubicBezTo>
                    <a:pt x="16369" y="1638"/>
                    <a:pt x="16446" y="1676"/>
                    <a:pt x="16484" y="1714"/>
                  </a:cubicBezTo>
                  <a:cubicBezTo>
                    <a:pt x="15872" y="1217"/>
                    <a:pt x="15260" y="681"/>
                    <a:pt x="14648" y="184"/>
                  </a:cubicBezTo>
                  <a:cubicBezTo>
                    <a:pt x="14648" y="146"/>
                    <a:pt x="14648" y="108"/>
                    <a:pt x="14648" y="108"/>
                  </a:cubicBezTo>
                  <a:cubicBezTo>
                    <a:pt x="14648" y="41"/>
                    <a:pt x="14596" y="0"/>
                    <a:pt x="14546"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2"/>
            <p:cNvSpPr/>
            <p:nvPr/>
          </p:nvSpPr>
          <p:spPr>
            <a:xfrm>
              <a:off x="1612000" y="767825"/>
              <a:ext cx="1450" cy="1375"/>
            </a:xfrm>
            <a:custGeom>
              <a:rect b="b" l="l" r="r" t="t"/>
              <a:pathLst>
                <a:path extrusionOk="0" h="55" w="58">
                  <a:moveTo>
                    <a:pt x="3" y="0"/>
                  </a:moveTo>
                  <a:cubicBezTo>
                    <a:pt x="0" y="0"/>
                    <a:pt x="19" y="27"/>
                    <a:pt x="19" y="54"/>
                  </a:cubicBezTo>
                  <a:cubicBezTo>
                    <a:pt x="19" y="54"/>
                    <a:pt x="58" y="16"/>
                    <a:pt x="19" y="16"/>
                  </a:cubicBezTo>
                  <a:cubicBezTo>
                    <a:pt x="8" y="5"/>
                    <a:pt x="4" y="0"/>
                    <a:pt x="3"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2"/>
            <p:cNvSpPr/>
            <p:nvPr/>
          </p:nvSpPr>
          <p:spPr>
            <a:xfrm>
              <a:off x="1597525" y="766625"/>
              <a:ext cx="46100" cy="43925"/>
            </a:xfrm>
            <a:custGeom>
              <a:rect b="b" l="l" r="r" t="t"/>
              <a:pathLst>
                <a:path extrusionOk="0" h="1757" w="1844">
                  <a:moveTo>
                    <a:pt x="1673" y="1"/>
                  </a:moveTo>
                  <a:cubicBezTo>
                    <a:pt x="1646" y="1"/>
                    <a:pt x="1619" y="8"/>
                    <a:pt x="1593" y="26"/>
                  </a:cubicBezTo>
                  <a:cubicBezTo>
                    <a:pt x="1134" y="599"/>
                    <a:pt x="560" y="1097"/>
                    <a:pt x="63" y="1632"/>
                  </a:cubicBezTo>
                  <a:cubicBezTo>
                    <a:pt x="0" y="1694"/>
                    <a:pt x="40" y="1757"/>
                    <a:pt x="98" y="1757"/>
                  </a:cubicBezTo>
                  <a:cubicBezTo>
                    <a:pt x="111" y="1757"/>
                    <a:pt x="125" y="1754"/>
                    <a:pt x="139" y="1747"/>
                  </a:cubicBezTo>
                  <a:cubicBezTo>
                    <a:pt x="751" y="1250"/>
                    <a:pt x="1287" y="752"/>
                    <a:pt x="1784" y="179"/>
                  </a:cubicBezTo>
                  <a:cubicBezTo>
                    <a:pt x="1843" y="90"/>
                    <a:pt x="1765" y="1"/>
                    <a:pt x="1673"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2"/>
            <p:cNvSpPr/>
            <p:nvPr/>
          </p:nvSpPr>
          <p:spPr>
            <a:xfrm>
              <a:off x="1495825" y="1006450"/>
              <a:ext cx="34175" cy="49425"/>
            </a:xfrm>
            <a:custGeom>
              <a:rect b="b" l="l" r="r" t="t"/>
              <a:pathLst>
                <a:path extrusionOk="0" h="1977" w="1367">
                  <a:moveTo>
                    <a:pt x="1258" y="1"/>
                  </a:moveTo>
                  <a:cubicBezTo>
                    <a:pt x="1234" y="1"/>
                    <a:pt x="1208" y="10"/>
                    <a:pt x="1186" y="32"/>
                  </a:cubicBezTo>
                  <a:cubicBezTo>
                    <a:pt x="727" y="606"/>
                    <a:pt x="345" y="1218"/>
                    <a:pt x="0" y="1868"/>
                  </a:cubicBezTo>
                  <a:cubicBezTo>
                    <a:pt x="0" y="1922"/>
                    <a:pt x="39" y="1976"/>
                    <a:pt x="75" y="1976"/>
                  </a:cubicBezTo>
                  <a:cubicBezTo>
                    <a:pt x="89" y="1976"/>
                    <a:pt x="104" y="1967"/>
                    <a:pt x="115" y="1945"/>
                  </a:cubicBezTo>
                  <a:cubicBezTo>
                    <a:pt x="574" y="1371"/>
                    <a:pt x="995" y="759"/>
                    <a:pt x="1339" y="109"/>
                  </a:cubicBezTo>
                  <a:cubicBezTo>
                    <a:pt x="1366" y="55"/>
                    <a:pt x="1317" y="1"/>
                    <a:pt x="1258"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2"/>
            <p:cNvSpPr/>
            <p:nvPr/>
          </p:nvSpPr>
          <p:spPr>
            <a:xfrm>
              <a:off x="1459500" y="1088650"/>
              <a:ext cx="27450" cy="34700"/>
            </a:xfrm>
            <a:custGeom>
              <a:rect b="b" l="l" r="r" t="t"/>
              <a:pathLst>
                <a:path extrusionOk="0" h="1388" w="1098">
                  <a:moveTo>
                    <a:pt x="1007" y="1"/>
                  </a:moveTo>
                  <a:cubicBezTo>
                    <a:pt x="987" y="1"/>
                    <a:pt x="968" y="10"/>
                    <a:pt x="956" y="34"/>
                  </a:cubicBezTo>
                  <a:cubicBezTo>
                    <a:pt x="612" y="416"/>
                    <a:pt x="306" y="837"/>
                    <a:pt x="0" y="1296"/>
                  </a:cubicBezTo>
                  <a:cubicBezTo>
                    <a:pt x="0" y="1352"/>
                    <a:pt x="41" y="1387"/>
                    <a:pt x="78" y="1387"/>
                  </a:cubicBezTo>
                  <a:cubicBezTo>
                    <a:pt x="92" y="1387"/>
                    <a:pt x="105" y="1382"/>
                    <a:pt x="115" y="1372"/>
                  </a:cubicBezTo>
                  <a:cubicBezTo>
                    <a:pt x="382" y="913"/>
                    <a:pt x="727" y="493"/>
                    <a:pt x="1071" y="72"/>
                  </a:cubicBezTo>
                  <a:cubicBezTo>
                    <a:pt x="1097" y="45"/>
                    <a:pt x="1051" y="1"/>
                    <a:pt x="1007"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2"/>
            <p:cNvSpPr/>
            <p:nvPr/>
          </p:nvSpPr>
          <p:spPr>
            <a:xfrm>
              <a:off x="1038200" y="842525"/>
              <a:ext cx="23200" cy="14625"/>
            </a:xfrm>
            <a:custGeom>
              <a:rect b="b" l="l" r="r" t="t"/>
              <a:pathLst>
                <a:path extrusionOk="0" h="585" w="928">
                  <a:moveTo>
                    <a:pt x="852" y="1"/>
                  </a:moveTo>
                  <a:cubicBezTo>
                    <a:pt x="843" y="1"/>
                    <a:pt x="834" y="4"/>
                    <a:pt x="827" y="11"/>
                  </a:cubicBezTo>
                  <a:cubicBezTo>
                    <a:pt x="559" y="164"/>
                    <a:pt x="292" y="355"/>
                    <a:pt x="24" y="547"/>
                  </a:cubicBezTo>
                  <a:cubicBezTo>
                    <a:pt x="16" y="539"/>
                    <a:pt x="12" y="536"/>
                    <a:pt x="10" y="536"/>
                  </a:cubicBezTo>
                  <a:cubicBezTo>
                    <a:pt x="1" y="536"/>
                    <a:pt x="32" y="585"/>
                    <a:pt x="62" y="585"/>
                  </a:cubicBezTo>
                  <a:cubicBezTo>
                    <a:pt x="330" y="394"/>
                    <a:pt x="598" y="241"/>
                    <a:pt x="865" y="88"/>
                  </a:cubicBezTo>
                  <a:cubicBezTo>
                    <a:pt x="927" y="57"/>
                    <a:pt x="889" y="1"/>
                    <a:pt x="852"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2"/>
            <p:cNvSpPr/>
            <p:nvPr/>
          </p:nvSpPr>
          <p:spPr>
            <a:xfrm>
              <a:off x="947000" y="1020625"/>
              <a:ext cx="25" cy="25"/>
            </a:xfrm>
            <a:custGeom>
              <a:rect b="b" l="l" r="r" t="t"/>
              <a:pathLst>
                <a:path extrusionOk="0" h="1" w="1">
                  <a:moveTo>
                    <a:pt x="0" y="1"/>
                  </a:moveTo>
                  <a:lnTo>
                    <a:pt x="0" y="1"/>
                  </a:lnTo>
                  <a:cubicBezTo>
                    <a:pt x="0" y="1"/>
                    <a:pt x="0" y="1"/>
                    <a:pt x="0"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22"/>
          <p:cNvGrpSpPr/>
          <p:nvPr/>
        </p:nvGrpSpPr>
        <p:grpSpPr>
          <a:xfrm>
            <a:off x="722371" y="3492640"/>
            <a:ext cx="938109" cy="1111373"/>
            <a:chOff x="1085625" y="2746025"/>
            <a:chExt cx="970525" cy="1149775"/>
          </a:xfrm>
        </p:grpSpPr>
        <p:sp>
          <p:nvSpPr>
            <p:cNvPr id="492" name="Google Shape;492;p22"/>
            <p:cNvSpPr/>
            <p:nvPr/>
          </p:nvSpPr>
          <p:spPr>
            <a:xfrm>
              <a:off x="1085625" y="2746025"/>
              <a:ext cx="970525" cy="1149775"/>
            </a:xfrm>
            <a:custGeom>
              <a:rect b="b" l="l" r="r" t="t"/>
              <a:pathLst>
                <a:path extrusionOk="0" h="45991" w="38821">
                  <a:moveTo>
                    <a:pt x="15032" y="1472"/>
                  </a:moveTo>
                  <a:lnTo>
                    <a:pt x="15032" y="1472"/>
                  </a:lnTo>
                  <a:cubicBezTo>
                    <a:pt x="15146" y="1511"/>
                    <a:pt x="15299" y="1549"/>
                    <a:pt x="15414" y="1587"/>
                  </a:cubicBezTo>
                  <a:cubicBezTo>
                    <a:pt x="15376" y="1587"/>
                    <a:pt x="15376" y="1625"/>
                    <a:pt x="15414" y="1664"/>
                  </a:cubicBezTo>
                  <a:cubicBezTo>
                    <a:pt x="15452" y="1817"/>
                    <a:pt x="15452" y="1970"/>
                    <a:pt x="15490" y="2123"/>
                  </a:cubicBezTo>
                  <a:lnTo>
                    <a:pt x="15452" y="2046"/>
                  </a:lnTo>
                  <a:cubicBezTo>
                    <a:pt x="15376" y="1893"/>
                    <a:pt x="15299" y="1702"/>
                    <a:pt x="15223" y="1549"/>
                  </a:cubicBezTo>
                  <a:cubicBezTo>
                    <a:pt x="15204" y="1530"/>
                    <a:pt x="15175" y="1520"/>
                    <a:pt x="15151" y="1520"/>
                  </a:cubicBezTo>
                  <a:cubicBezTo>
                    <a:pt x="15127" y="1520"/>
                    <a:pt x="15108" y="1530"/>
                    <a:pt x="15108" y="1549"/>
                  </a:cubicBezTo>
                  <a:lnTo>
                    <a:pt x="15032" y="1472"/>
                  </a:lnTo>
                  <a:close/>
                  <a:moveTo>
                    <a:pt x="15567" y="1549"/>
                  </a:moveTo>
                  <a:cubicBezTo>
                    <a:pt x="15638" y="1566"/>
                    <a:pt x="15708" y="1584"/>
                    <a:pt x="15779" y="1598"/>
                  </a:cubicBezTo>
                  <a:lnTo>
                    <a:pt x="15779" y="1598"/>
                  </a:lnTo>
                  <a:cubicBezTo>
                    <a:pt x="15756" y="1612"/>
                    <a:pt x="15744" y="1635"/>
                    <a:pt x="15758" y="1664"/>
                  </a:cubicBezTo>
                  <a:cubicBezTo>
                    <a:pt x="15796" y="2046"/>
                    <a:pt x="15873" y="2428"/>
                    <a:pt x="15911" y="2811"/>
                  </a:cubicBezTo>
                  <a:cubicBezTo>
                    <a:pt x="15873" y="2734"/>
                    <a:pt x="15796" y="2620"/>
                    <a:pt x="15720" y="2505"/>
                  </a:cubicBezTo>
                  <a:cubicBezTo>
                    <a:pt x="15682" y="2161"/>
                    <a:pt x="15605" y="1855"/>
                    <a:pt x="15567" y="1549"/>
                  </a:cubicBezTo>
                  <a:close/>
                  <a:moveTo>
                    <a:pt x="17391" y="2566"/>
                  </a:moveTo>
                  <a:lnTo>
                    <a:pt x="17391" y="2566"/>
                  </a:lnTo>
                  <a:cubicBezTo>
                    <a:pt x="17420" y="2672"/>
                    <a:pt x="17450" y="2761"/>
                    <a:pt x="17479" y="2849"/>
                  </a:cubicBezTo>
                  <a:cubicBezTo>
                    <a:pt x="17479" y="2849"/>
                    <a:pt x="17479" y="2887"/>
                    <a:pt x="17479" y="2926"/>
                  </a:cubicBezTo>
                  <a:lnTo>
                    <a:pt x="17556" y="3346"/>
                  </a:lnTo>
                  <a:cubicBezTo>
                    <a:pt x="17556" y="3379"/>
                    <a:pt x="17556" y="3410"/>
                    <a:pt x="17557" y="3439"/>
                  </a:cubicBezTo>
                  <a:lnTo>
                    <a:pt x="17557" y="3439"/>
                  </a:lnTo>
                  <a:cubicBezTo>
                    <a:pt x="17519" y="3148"/>
                    <a:pt x="17463" y="2850"/>
                    <a:pt x="17391" y="2566"/>
                  </a:cubicBezTo>
                  <a:close/>
                  <a:moveTo>
                    <a:pt x="17823" y="3538"/>
                  </a:moveTo>
                  <a:lnTo>
                    <a:pt x="17900" y="3691"/>
                  </a:lnTo>
                  <a:lnTo>
                    <a:pt x="17823" y="3691"/>
                  </a:lnTo>
                  <a:cubicBezTo>
                    <a:pt x="17823" y="3652"/>
                    <a:pt x="17823" y="3614"/>
                    <a:pt x="17823" y="3538"/>
                  </a:cubicBezTo>
                  <a:close/>
                  <a:moveTo>
                    <a:pt x="17568" y="3523"/>
                  </a:moveTo>
                  <a:cubicBezTo>
                    <a:pt x="17584" y="3591"/>
                    <a:pt x="17622" y="3647"/>
                    <a:pt x="17709" y="3691"/>
                  </a:cubicBezTo>
                  <a:cubicBezTo>
                    <a:pt x="17709" y="3698"/>
                    <a:pt x="17710" y="3704"/>
                    <a:pt x="17712" y="3708"/>
                  </a:cubicBezTo>
                  <a:lnTo>
                    <a:pt x="17712" y="3708"/>
                  </a:lnTo>
                  <a:lnTo>
                    <a:pt x="17594" y="3767"/>
                  </a:lnTo>
                  <a:cubicBezTo>
                    <a:pt x="17587" y="3687"/>
                    <a:pt x="17578" y="3605"/>
                    <a:pt x="17568" y="3523"/>
                  </a:cubicBezTo>
                  <a:close/>
                  <a:moveTo>
                    <a:pt x="16982" y="1664"/>
                  </a:moveTo>
                  <a:lnTo>
                    <a:pt x="16982" y="1664"/>
                  </a:lnTo>
                  <a:cubicBezTo>
                    <a:pt x="17059" y="1817"/>
                    <a:pt x="17135" y="1970"/>
                    <a:pt x="17173" y="2123"/>
                  </a:cubicBezTo>
                  <a:cubicBezTo>
                    <a:pt x="17173" y="2123"/>
                    <a:pt x="17135" y="2161"/>
                    <a:pt x="17135" y="2199"/>
                  </a:cubicBezTo>
                  <a:cubicBezTo>
                    <a:pt x="17250" y="2773"/>
                    <a:pt x="17288" y="3346"/>
                    <a:pt x="17365" y="3920"/>
                  </a:cubicBezTo>
                  <a:lnTo>
                    <a:pt x="17288" y="3958"/>
                  </a:lnTo>
                  <a:cubicBezTo>
                    <a:pt x="17212" y="3193"/>
                    <a:pt x="17135" y="2428"/>
                    <a:pt x="16982" y="1664"/>
                  </a:cubicBezTo>
                  <a:close/>
                  <a:moveTo>
                    <a:pt x="16561" y="325"/>
                  </a:moveTo>
                  <a:cubicBezTo>
                    <a:pt x="16561" y="516"/>
                    <a:pt x="16600" y="746"/>
                    <a:pt x="16676" y="975"/>
                  </a:cubicBezTo>
                  <a:cubicBezTo>
                    <a:pt x="16753" y="2008"/>
                    <a:pt x="16867" y="3040"/>
                    <a:pt x="17059" y="4073"/>
                  </a:cubicBezTo>
                  <a:lnTo>
                    <a:pt x="16982" y="4111"/>
                  </a:lnTo>
                  <a:lnTo>
                    <a:pt x="16944" y="4111"/>
                  </a:lnTo>
                  <a:cubicBezTo>
                    <a:pt x="16829" y="2964"/>
                    <a:pt x="16714" y="1817"/>
                    <a:pt x="16523" y="669"/>
                  </a:cubicBezTo>
                  <a:lnTo>
                    <a:pt x="16485" y="669"/>
                  </a:lnTo>
                  <a:cubicBezTo>
                    <a:pt x="16485" y="1358"/>
                    <a:pt x="16523" y="2008"/>
                    <a:pt x="16561" y="2696"/>
                  </a:cubicBezTo>
                  <a:cubicBezTo>
                    <a:pt x="16523" y="2314"/>
                    <a:pt x="16447" y="1931"/>
                    <a:pt x="16370" y="1587"/>
                  </a:cubicBezTo>
                  <a:cubicBezTo>
                    <a:pt x="16370" y="1549"/>
                    <a:pt x="16322" y="1530"/>
                    <a:pt x="16279" y="1530"/>
                  </a:cubicBezTo>
                  <a:cubicBezTo>
                    <a:pt x="16236" y="1530"/>
                    <a:pt x="16198" y="1549"/>
                    <a:pt x="16217" y="1587"/>
                  </a:cubicBezTo>
                  <a:cubicBezTo>
                    <a:pt x="16255" y="2046"/>
                    <a:pt x="16332" y="2581"/>
                    <a:pt x="16370" y="3079"/>
                  </a:cubicBezTo>
                  <a:cubicBezTo>
                    <a:pt x="16370" y="3346"/>
                    <a:pt x="16370" y="3652"/>
                    <a:pt x="16408" y="3920"/>
                  </a:cubicBezTo>
                  <a:cubicBezTo>
                    <a:pt x="16332" y="3805"/>
                    <a:pt x="16294" y="3652"/>
                    <a:pt x="16255" y="3538"/>
                  </a:cubicBezTo>
                  <a:cubicBezTo>
                    <a:pt x="16217" y="2887"/>
                    <a:pt x="16102" y="2237"/>
                    <a:pt x="15911" y="1625"/>
                  </a:cubicBezTo>
                  <a:cubicBezTo>
                    <a:pt x="15910" y="1623"/>
                    <a:pt x="15909" y="1621"/>
                    <a:pt x="15907" y="1618"/>
                  </a:cubicBezTo>
                  <a:lnTo>
                    <a:pt x="15907" y="1618"/>
                  </a:lnTo>
                  <a:cubicBezTo>
                    <a:pt x="15947" y="1623"/>
                    <a:pt x="15986" y="1625"/>
                    <a:pt x="16026" y="1625"/>
                  </a:cubicBezTo>
                  <a:cubicBezTo>
                    <a:pt x="16045" y="1664"/>
                    <a:pt x="16083" y="1683"/>
                    <a:pt x="16117" y="1683"/>
                  </a:cubicBezTo>
                  <a:cubicBezTo>
                    <a:pt x="16150" y="1683"/>
                    <a:pt x="16179" y="1664"/>
                    <a:pt x="16179" y="1625"/>
                  </a:cubicBezTo>
                  <a:cubicBezTo>
                    <a:pt x="16255" y="1358"/>
                    <a:pt x="16294" y="1128"/>
                    <a:pt x="16370" y="860"/>
                  </a:cubicBezTo>
                  <a:cubicBezTo>
                    <a:pt x="16447" y="593"/>
                    <a:pt x="16485" y="478"/>
                    <a:pt x="16561" y="325"/>
                  </a:cubicBezTo>
                  <a:close/>
                  <a:moveTo>
                    <a:pt x="16638" y="3805"/>
                  </a:moveTo>
                  <a:cubicBezTo>
                    <a:pt x="16676" y="3958"/>
                    <a:pt x="16676" y="4111"/>
                    <a:pt x="16676" y="4226"/>
                  </a:cubicBezTo>
                  <a:lnTo>
                    <a:pt x="16600" y="4264"/>
                  </a:lnTo>
                  <a:cubicBezTo>
                    <a:pt x="16638" y="4111"/>
                    <a:pt x="16676" y="3958"/>
                    <a:pt x="16638" y="3805"/>
                  </a:cubicBezTo>
                  <a:close/>
                  <a:moveTo>
                    <a:pt x="5891" y="8701"/>
                  </a:moveTo>
                  <a:cubicBezTo>
                    <a:pt x="6006" y="9236"/>
                    <a:pt x="6159" y="9733"/>
                    <a:pt x="6273" y="10269"/>
                  </a:cubicBezTo>
                  <a:cubicBezTo>
                    <a:pt x="6235" y="10269"/>
                    <a:pt x="6197" y="10269"/>
                    <a:pt x="6197" y="10345"/>
                  </a:cubicBezTo>
                  <a:cubicBezTo>
                    <a:pt x="6235" y="11072"/>
                    <a:pt x="6197" y="11799"/>
                    <a:pt x="6311" y="12525"/>
                  </a:cubicBezTo>
                  <a:lnTo>
                    <a:pt x="5967" y="11646"/>
                  </a:lnTo>
                  <a:cubicBezTo>
                    <a:pt x="6044" y="10881"/>
                    <a:pt x="6006" y="10116"/>
                    <a:pt x="5853" y="9351"/>
                  </a:cubicBezTo>
                  <a:cubicBezTo>
                    <a:pt x="5853" y="9322"/>
                    <a:pt x="5825" y="9309"/>
                    <a:pt x="5792" y="9309"/>
                  </a:cubicBezTo>
                  <a:cubicBezTo>
                    <a:pt x="5740" y="9309"/>
                    <a:pt x="5676" y="9342"/>
                    <a:pt x="5700" y="9389"/>
                  </a:cubicBezTo>
                  <a:cubicBezTo>
                    <a:pt x="5776" y="10039"/>
                    <a:pt x="5814" y="10690"/>
                    <a:pt x="5814" y="11302"/>
                  </a:cubicBezTo>
                  <a:cubicBezTo>
                    <a:pt x="5547" y="10575"/>
                    <a:pt x="5241" y="9810"/>
                    <a:pt x="4896" y="9045"/>
                  </a:cubicBezTo>
                  <a:lnTo>
                    <a:pt x="5432" y="8854"/>
                  </a:lnTo>
                  <a:cubicBezTo>
                    <a:pt x="5432" y="8892"/>
                    <a:pt x="5432" y="8892"/>
                    <a:pt x="5432" y="8892"/>
                  </a:cubicBezTo>
                  <a:cubicBezTo>
                    <a:pt x="5508" y="9389"/>
                    <a:pt x="5547" y="9886"/>
                    <a:pt x="5585" y="10384"/>
                  </a:cubicBezTo>
                  <a:cubicBezTo>
                    <a:pt x="5566" y="10403"/>
                    <a:pt x="5585" y="10412"/>
                    <a:pt x="5609" y="10412"/>
                  </a:cubicBezTo>
                  <a:cubicBezTo>
                    <a:pt x="5633" y="10412"/>
                    <a:pt x="5661" y="10403"/>
                    <a:pt x="5661" y="10384"/>
                  </a:cubicBezTo>
                  <a:cubicBezTo>
                    <a:pt x="5661" y="9886"/>
                    <a:pt x="5623" y="9351"/>
                    <a:pt x="5547" y="8892"/>
                  </a:cubicBezTo>
                  <a:cubicBezTo>
                    <a:pt x="5547" y="8892"/>
                    <a:pt x="5547" y="8854"/>
                    <a:pt x="5508" y="8854"/>
                  </a:cubicBezTo>
                  <a:lnTo>
                    <a:pt x="5891" y="8701"/>
                  </a:lnTo>
                  <a:close/>
                  <a:moveTo>
                    <a:pt x="36455" y="32536"/>
                  </a:moveTo>
                  <a:cubicBezTo>
                    <a:pt x="36461" y="32536"/>
                    <a:pt x="36470" y="32578"/>
                    <a:pt x="36487" y="32681"/>
                  </a:cubicBezTo>
                  <a:lnTo>
                    <a:pt x="36449" y="32681"/>
                  </a:lnTo>
                  <a:cubicBezTo>
                    <a:pt x="36449" y="32597"/>
                    <a:pt x="36449" y="32536"/>
                    <a:pt x="36455" y="32536"/>
                  </a:cubicBezTo>
                  <a:close/>
                  <a:moveTo>
                    <a:pt x="36717" y="35550"/>
                  </a:moveTo>
                  <a:lnTo>
                    <a:pt x="36870" y="35741"/>
                  </a:lnTo>
                  <a:cubicBezTo>
                    <a:pt x="36793" y="35703"/>
                    <a:pt x="36717" y="35626"/>
                    <a:pt x="36679" y="35550"/>
                  </a:cubicBezTo>
                  <a:close/>
                  <a:moveTo>
                    <a:pt x="38208" y="36353"/>
                  </a:moveTo>
                  <a:lnTo>
                    <a:pt x="38208" y="36391"/>
                  </a:lnTo>
                  <a:lnTo>
                    <a:pt x="38132" y="36353"/>
                  </a:lnTo>
                  <a:close/>
                  <a:moveTo>
                    <a:pt x="25090" y="1472"/>
                  </a:moveTo>
                  <a:lnTo>
                    <a:pt x="36487" y="31763"/>
                  </a:lnTo>
                  <a:lnTo>
                    <a:pt x="16906" y="39183"/>
                  </a:lnTo>
                  <a:cubicBezTo>
                    <a:pt x="14955" y="34134"/>
                    <a:pt x="13081" y="29086"/>
                    <a:pt x="11283" y="24037"/>
                  </a:cubicBezTo>
                  <a:cubicBezTo>
                    <a:pt x="9448" y="18951"/>
                    <a:pt x="7956" y="13673"/>
                    <a:pt x="5929" y="8663"/>
                  </a:cubicBezTo>
                  <a:lnTo>
                    <a:pt x="16829" y="4570"/>
                  </a:lnTo>
                  <a:cubicBezTo>
                    <a:pt x="16867" y="4570"/>
                    <a:pt x="16906" y="4532"/>
                    <a:pt x="16944" y="4532"/>
                  </a:cubicBezTo>
                  <a:lnTo>
                    <a:pt x="17403" y="4341"/>
                  </a:lnTo>
                  <a:cubicBezTo>
                    <a:pt x="17430" y="4368"/>
                    <a:pt x="17462" y="4381"/>
                    <a:pt x="17492" y="4381"/>
                  </a:cubicBezTo>
                  <a:cubicBezTo>
                    <a:pt x="17546" y="4381"/>
                    <a:pt x="17594" y="4338"/>
                    <a:pt x="17594" y="4264"/>
                  </a:cubicBezTo>
                  <a:lnTo>
                    <a:pt x="18168" y="4073"/>
                  </a:lnTo>
                  <a:lnTo>
                    <a:pt x="18206" y="4111"/>
                  </a:lnTo>
                  <a:cubicBezTo>
                    <a:pt x="18216" y="4122"/>
                    <a:pt x="18229" y="4126"/>
                    <a:pt x="18243" y="4126"/>
                  </a:cubicBezTo>
                  <a:cubicBezTo>
                    <a:pt x="18280" y="4126"/>
                    <a:pt x="18321" y="4091"/>
                    <a:pt x="18321" y="4035"/>
                  </a:cubicBezTo>
                  <a:cubicBezTo>
                    <a:pt x="18321" y="4035"/>
                    <a:pt x="18321" y="4035"/>
                    <a:pt x="18321" y="3997"/>
                  </a:cubicBezTo>
                  <a:lnTo>
                    <a:pt x="25090" y="1472"/>
                  </a:lnTo>
                  <a:close/>
                  <a:moveTo>
                    <a:pt x="6408" y="10777"/>
                  </a:moveTo>
                  <a:cubicBezTo>
                    <a:pt x="6513" y="11121"/>
                    <a:pt x="6636" y="11446"/>
                    <a:pt x="6732" y="11799"/>
                  </a:cubicBezTo>
                  <a:cubicBezTo>
                    <a:pt x="6732" y="11799"/>
                    <a:pt x="6732" y="11837"/>
                    <a:pt x="6732" y="11837"/>
                  </a:cubicBezTo>
                  <a:cubicBezTo>
                    <a:pt x="6885" y="12564"/>
                    <a:pt x="6962" y="13329"/>
                    <a:pt x="6962" y="14094"/>
                  </a:cubicBezTo>
                  <a:lnTo>
                    <a:pt x="7000" y="14094"/>
                  </a:lnTo>
                  <a:cubicBezTo>
                    <a:pt x="7000" y="13520"/>
                    <a:pt x="7000" y="12946"/>
                    <a:pt x="6923" y="12372"/>
                  </a:cubicBezTo>
                  <a:lnTo>
                    <a:pt x="6923" y="12372"/>
                  </a:lnTo>
                  <a:lnTo>
                    <a:pt x="7153" y="13176"/>
                  </a:lnTo>
                  <a:cubicBezTo>
                    <a:pt x="7268" y="13902"/>
                    <a:pt x="7306" y="14591"/>
                    <a:pt x="7459" y="15279"/>
                  </a:cubicBezTo>
                  <a:cubicBezTo>
                    <a:pt x="7459" y="15317"/>
                    <a:pt x="7497" y="15337"/>
                    <a:pt x="7535" y="15337"/>
                  </a:cubicBezTo>
                  <a:cubicBezTo>
                    <a:pt x="7574" y="15337"/>
                    <a:pt x="7612" y="15317"/>
                    <a:pt x="7612" y="15279"/>
                  </a:cubicBezTo>
                  <a:cubicBezTo>
                    <a:pt x="7612" y="14935"/>
                    <a:pt x="7535" y="14591"/>
                    <a:pt x="7497" y="14246"/>
                  </a:cubicBezTo>
                  <a:lnTo>
                    <a:pt x="7497" y="14246"/>
                  </a:lnTo>
                  <a:cubicBezTo>
                    <a:pt x="7612" y="14514"/>
                    <a:pt x="7688" y="14820"/>
                    <a:pt x="7803" y="15088"/>
                  </a:cubicBezTo>
                  <a:cubicBezTo>
                    <a:pt x="7880" y="15623"/>
                    <a:pt x="7956" y="16159"/>
                    <a:pt x="8033" y="16656"/>
                  </a:cubicBezTo>
                  <a:cubicBezTo>
                    <a:pt x="8033" y="16694"/>
                    <a:pt x="8061" y="16713"/>
                    <a:pt x="8090" y="16713"/>
                  </a:cubicBezTo>
                  <a:cubicBezTo>
                    <a:pt x="8119" y="16713"/>
                    <a:pt x="8147" y="16694"/>
                    <a:pt x="8147" y="16656"/>
                  </a:cubicBezTo>
                  <a:cubicBezTo>
                    <a:pt x="8147" y="16465"/>
                    <a:pt x="8109" y="16235"/>
                    <a:pt x="8071" y="16006"/>
                  </a:cubicBezTo>
                  <a:lnTo>
                    <a:pt x="8071" y="16006"/>
                  </a:lnTo>
                  <a:cubicBezTo>
                    <a:pt x="8147" y="16159"/>
                    <a:pt x="8224" y="16350"/>
                    <a:pt x="8262" y="16541"/>
                  </a:cubicBezTo>
                  <a:cubicBezTo>
                    <a:pt x="8300" y="16924"/>
                    <a:pt x="8377" y="17306"/>
                    <a:pt x="8415" y="17689"/>
                  </a:cubicBezTo>
                  <a:cubicBezTo>
                    <a:pt x="8415" y="17708"/>
                    <a:pt x="8434" y="17717"/>
                    <a:pt x="8453" y="17717"/>
                  </a:cubicBezTo>
                  <a:cubicBezTo>
                    <a:pt x="8472" y="17717"/>
                    <a:pt x="8492" y="17708"/>
                    <a:pt x="8492" y="17689"/>
                  </a:cubicBezTo>
                  <a:lnTo>
                    <a:pt x="8492" y="17115"/>
                  </a:lnTo>
                  <a:cubicBezTo>
                    <a:pt x="8606" y="17612"/>
                    <a:pt x="8644" y="18071"/>
                    <a:pt x="8759" y="18568"/>
                  </a:cubicBezTo>
                  <a:cubicBezTo>
                    <a:pt x="8778" y="18587"/>
                    <a:pt x="8807" y="18597"/>
                    <a:pt x="8831" y="18597"/>
                  </a:cubicBezTo>
                  <a:cubicBezTo>
                    <a:pt x="8855" y="18597"/>
                    <a:pt x="8874" y="18587"/>
                    <a:pt x="8874" y="18568"/>
                  </a:cubicBezTo>
                  <a:cubicBezTo>
                    <a:pt x="8874" y="18454"/>
                    <a:pt x="8874" y="18301"/>
                    <a:pt x="8874" y="18224"/>
                  </a:cubicBezTo>
                  <a:lnTo>
                    <a:pt x="9027" y="18607"/>
                  </a:lnTo>
                  <a:cubicBezTo>
                    <a:pt x="9016" y="18595"/>
                    <a:pt x="9005" y="18591"/>
                    <a:pt x="8994" y="18591"/>
                  </a:cubicBezTo>
                  <a:cubicBezTo>
                    <a:pt x="8970" y="18591"/>
                    <a:pt x="8950" y="18618"/>
                    <a:pt x="8950" y="18645"/>
                  </a:cubicBezTo>
                  <a:cubicBezTo>
                    <a:pt x="8989" y="18951"/>
                    <a:pt x="9027" y="19295"/>
                    <a:pt x="9103" y="19601"/>
                  </a:cubicBezTo>
                  <a:cubicBezTo>
                    <a:pt x="9103" y="19620"/>
                    <a:pt x="9113" y="19630"/>
                    <a:pt x="9127" y="19630"/>
                  </a:cubicBezTo>
                  <a:cubicBezTo>
                    <a:pt x="9142" y="19630"/>
                    <a:pt x="9161" y="19620"/>
                    <a:pt x="9180" y="19601"/>
                  </a:cubicBezTo>
                  <a:cubicBezTo>
                    <a:pt x="9180" y="19333"/>
                    <a:pt x="9103" y="19027"/>
                    <a:pt x="9065" y="18760"/>
                  </a:cubicBezTo>
                  <a:lnTo>
                    <a:pt x="9065" y="18760"/>
                  </a:lnTo>
                  <a:cubicBezTo>
                    <a:pt x="9715" y="20557"/>
                    <a:pt x="10404" y="22355"/>
                    <a:pt x="11016" y="24152"/>
                  </a:cubicBezTo>
                  <a:cubicBezTo>
                    <a:pt x="12813" y="29239"/>
                    <a:pt x="14687" y="34326"/>
                    <a:pt x="16638" y="39336"/>
                  </a:cubicBezTo>
                  <a:lnTo>
                    <a:pt x="16408" y="39412"/>
                  </a:lnTo>
                  <a:cubicBezTo>
                    <a:pt x="14420" y="34211"/>
                    <a:pt x="12469" y="29048"/>
                    <a:pt x="10519" y="23885"/>
                  </a:cubicBezTo>
                  <a:cubicBezTo>
                    <a:pt x="9142" y="20213"/>
                    <a:pt x="7841" y="16503"/>
                    <a:pt x="6426" y="12831"/>
                  </a:cubicBezTo>
                  <a:cubicBezTo>
                    <a:pt x="6464" y="12831"/>
                    <a:pt x="6464" y="12793"/>
                    <a:pt x="6464" y="12755"/>
                  </a:cubicBezTo>
                  <a:cubicBezTo>
                    <a:pt x="6499" y="12096"/>
                    <a:pt x="6471" y="11436"/>
                    <a:pt x="6408" y="10777"/>
                  </a:cubicBezTo>
                  <a:close/>
                  <a:moveTo>
                    <a:pt x="13808" y="40713"/>
                  </a:moveTo>
                  <a:lnTo>
                    <a:pt x="13693" y="40789"/>
                  </a:lnTo>
                  <a:lnTo>
                    <a:pt x="13540" y="40866"/>
                  </a:lnTo>
                  <a:cubicBezTo>
                    <a:pt x="13616" y="40828"/>
                    <a:pt x="13693" y="40789"/>
                    <a:pt x="13808" y="40713"/>
                  </a:cubicBezTo>
                  <a:close/>
                  <a:moveTo>
                    <a:pt x="36067" y="32413"/>
                  </a:moveTo>
                  <a:cubicBezTo>
                    <a:pt x="35952" y="32605"/>
                    <a:pt x="35914" y="32758"/>
                    <a:pt x="35875" y="32949"/>
                  </a:cubicBezTo>
                  <a:cubicBezTo>
                    <a:pt x="28379" y="35894"/>
                    <a:pt x="20768" y="38571"/>
                    <a:pt x="13387" y="41784"/>
                  </a:cubicBezTo>
                  <a:cubicBezTo>
                    <a:pt x="13540" y="41401"/>
                    <a:pt x="13808" y="41095"/>
                    <a:pt x="14114" y="40827"/>
                  </a:cubicBezTo>
                  <a:cubicBezTo>
                    <a:pt x="21495" y="38265"/>
                    <a:pt x="28762" y="35205"/>
                    <a:pt x="36067" y="32413"/>
                  </a:cubicBezTo>
                  <a:close/>
                  <a:moveTo>
                    <a:pt x="13502" y="41019"/>
                  </a:moveTo>
                  <a:cubicBezTo>
                    <a:pt x="13310" y="41325"/>
                    <a:pt x="13157" y="41631"/>
                    <a:pt x="13043" y="41937"/>
                  </a:cubicBezTo>
                  <a:lnTo>
                    <a:pt x="13005" y="41937"/>
                  </a:lnTo>
                  <a:lnTo>
                    <a:pt x="12966" y="41898"/>
                  </a:lnTo>
                  <a:cubicBezTo>
                    <a:pt x="12966" y="41898"/>
                    <a:pt x="13005" y="41898"/>
                    <a:pt x="13005" y="41860"/>
                  </a:cubicBezTo>
                  <a:cubicBezTo>
                    <a:pt x="13043" y="41784"/>
                    <a:pt x="13081" y="41707"/>
                    <a:pt x="13081" y="41631"/>
                  </a:cubicBezTo>
                  <a:cubicBezTo>
                    <a:pt x="13081" y="41575"/>
                    <a:pt x="13061" y="41539"/>
                    <a:pt x="13035" y="41539"/>
                  </a:cubicBezTo>
                  <a:cubicBezTo>
                    <a:pt x="13025" y="41539"/>
                    <a:pt x="13015" y="41544"/>
                    <a:pt x="13005" y="41554"/>
                  </a:cubicBezTo>
                  <a:cubicBezTo>
                    <a:pt x="12966" y="41631"/>
                    <a:pt x="12928" y="41707"/>
                    <a:pt x="12890" y="41784"/>
                  </a:cubicBezTo>
                  <a:cubicBezTo>
                    <a:pt x="12852" y="41822"/>
                    <a:pt x="12852" y="41860"/>
                    <a:pt x="12890" y="41860"/>
                  </a:cubicBezTo>
                  <a:cubicBezTo>
                    <a:pt x="12852" y="41860"/>
                    <a:pt x="12813" y="41937"/>
                    <a:pt x="12852" y="41975"/>
                  </a:cubicBezTo>
                  <a:cubicBezTo>
                    <a:pt x="12890" y="42013"/>
                    <a:pt x="12928" y="42051"/>
                    <a:pt x="12966" y="42090"/>
                  </a:cubicBezTo>
                  <a:cubicBezTo>
                    <a:pt x="12966" y="42204"/>
                    <a:pt x="12928" y="42281"/>
                    <a:pt x="12928" y="42357"/>
                  </a:cubicBezTo>
                  <a:cubicBezTo>
                    <a:pt x="12775" y="42319"/>
                    <a:pt x="12622" y="42243"/>
                    <a:pt x="12469" y="42204"/>
                  </a:cubicBezTo>
                  <a:lnTo>
                    <a:pt x="12546" y="42051"/>
                  </a:lnTo>
                  <a:cubicBezTo>
                    <a:pt x="12699" y="41707"/>
                    <a:pt x="12928" y="41401"/>
                    <a:pt x="13234" y="41133"/>
                  </a:cubicBezTo>
                  <a:lnTo>
                    <a:pt x="13502" y="41019"/>
                  </a:lnTo>
                  <a:close/>
                  <a:moveTo>
                    <a:pt x="35799" y="33370"/>
                  </a:moveTo>
                  <a:lnTo>
                    <a:pt x="35799" y="33370"/>
                  </a:lnTo>
                  <a:cubicBezTo>
                    <a:pt x="35761" y="33523"/>
                    <a:pt x="35761" y="33675"/>
                    <a:pt x="35723" y="33828"/>
                  </a:cubicBezTo>
                  <a:cubicBezTo>
                    <a:pt x="28303" y="36773"/>
                    <a:pt x="20692" y="39451"/>
                    <a:pt x="13387" y="42625"/>
                  </a:cubicBezTo>
                  <a:cubicBezTo>
                    <a:pt x="13387" y="42625"/>
                    <a:pt x="13387" y="42587"/>
                    <a:pt x="13387" y="42587"/>
                  </a:cubicBezTo>
                  <a:cubicBezTo>
                    <a:pt x="13310" y="42549"/>
                    <a:pt x="13272" y="42510"/>
                    <a:pt x="13234" y="42510"/>
                  </a:cubicBezTo>
                  <a:cubicBezTo>
                    <a:pt x="13234" y="42281"/>
                    <a:pt x="13272" y="42090"/>
                    <a:pt x="13349" y="41937"/>
                  </a:cubicBezTo>
                  <a:cubicBezTo>
                    <a:pt x="20921" y="39336"/>
                    <a:pt x="28303" y="36200"/>
                    <a:pt x="35799" y="33370"/>
                  </a:cubicBezTo>
                  <a:close/>
                  <a:moveTo>
                    <a:pt x="12431" y="42319"/>
                  </a:moveTo>
                  <a:cubicBezTo>
                    <a:pt x="12584" y="42396"/>
                    <a:pt x="12737" y="42472"/>
                    <a:pt x="12928" y="42549"/>
                  </a:cubicBezTo>
                  <a:lnTo>
                    <a:pt x="12928" y="42855"/>
                  </a:lnTo>
                  <a:lnTo>
                    <a:pt x="12852" y="42855"/>
                  </a:lnTo>
                  <a:cubicBezTo>
                    <a:pt x="12737" y="42778"/>
                    <a:pt x="12584" y="42663"/>
                    <a:pt x="12507" y="42549"/>
                  </a:cubicBezTo>
                  <a:lnTo>
                    <a:pt x="12431" y="42549"/>
                  </a:lnTo>
                  <a:cubicBezTo>
                    <a:pt x="12393" y="42434"/>
                    <a:pt x="12431" y="42396"/>
                    <a:pt x="12431" y="42319"/>
                  </a:cubicBezTo>
                  <a:close/>
                  <a:moveTo>
                    <a:pt x="4743" y="9122"/>
                  </a:moveTo>
                  <a:cubicBezTo>
                    <a:pt x="6388" y="14246"/>
                    <a:pt x="8415" y="19257"/>
                    <a:pt x="10327" y="24305"/>
                  </a:cubicBezTo>
                  <a:cubicBezTo>
                    <a:pt x="12201" y="29354"/>
                    <a:pt x="14152" y="34440"/>
                    <a:pt x="16064" y="39489"/>
                  </a:cubicBezTo>
                  <a:lnTo>
                    <a:pt x="14037" y="40254"/>
                  </a:lnTo>
                  <a:cubicBezTo>
                    <a:pt x="13234" y="40522"/>
                    <a:pt x="12584" y="41133"/>
                    <a:pt x="12240" y="41937"/>
                  </a:cubicBezTo>
                  <a:cubicBezTo>
                    <a:pt x="12087" y="42243"/>
                    <a:pt x="12010" y="42549"/>
                    <a:pt x="11972" y="42893"/>
                  </a:cubicBezTo>
                  <a:lnTo>
                    <a:pt x="919" y="13596"/>
                  </a:lnTo>
                  <a:cubicBezTo>
                    <a:pt x="383" y="12105"/>
                    <a:pt x="1148" y="10498"/>
                    <a:pt x="2602" y="9925"/>
                  </a:cubicBezTo>
                  <a:lnTo>
                    <a:pt x="4743" y="9122"/>
                  </a:lnTo>
                  <a:close/>
                  <a:moveTo>
                    <a:pt x="12354" y="42663"/>
                  </a:moveTo>
                  <a:cubicBezTo>
                    <a:pt x="12507" y="42816"/>
                    <a:pt x="12699" y="42931"/>
                    <a:pt x="12890" y="43046"/>
                  </a:cubicBezTo>
                  <a:lnTo>
                    <a:pt x="12890" y="43199"/>
                  </a:lnTo>
                  <a:lnTo>
                    <a:pt x="12890" y="43390"/>
                  </a:lnTo>
                  <a:cubicBezTo>
                    <a:pt x="12852" y="43390"/>
                    <a:pt x="12775" y="43352"/>
                    <a:pt x="12699" y="43313"/>
                  </a:cubicBezTo>
                  <a:cubicBezTo>
                    <a:pt x="12546" y="43237"/>
                    <a:pt x="12393" y="43122"/>
                    <a:pt x="12278" y="43008"/>
                  </a:cubicBezTo>
                  <a:cubicBezTo>
                    <a:pt x="12278" y="42893"/>
                    <a:pt x="12316" y="42778"/>
                    <a:pt x="12354" y="42663"/>
                  </a:cubicBezTo>
                  <a:close/>
                  <a:moveTo>
                    <a:pt x="12278" y="43199"/>
                  </a:moveTo>
                  <a:cubicBezTo>
                    <a:pt x="12393" y="43313"/>
                    <a:pt x="12507" y="43390"/>
                    <a:pt x="12660" y="43466"/>
                  </a:cubicBezTo>
                  <a:cubicBezTo>
                    <a:pt x="12737" y="43505"/>
                    <a:pt x="12852" y="43543"/>
                    <a:pt x="12928" y="43581"/>
                  </a:cubicBezTo>
                  <a:cubicBezTo>
                    <a:pt x="12966" y="43658"/>
                    <a:pt x="13005" y="43734"/>
                    <a:pt x="13005" y="43811"/>
                  </a:cubicBezTo>
                  <a:lnTo>
                    <a:pt x="12852" y="43772"/>
                  </a:lnTo>
                  <a:cubicBezTo>
                    <a:pt x="12660" y="43658"/>
                    <a:pt x="12469" y="43543"/>
                    <a:pt x="12278" y="43428"/>
                  </a:cubicBezTo>
                  <a:cubicBezTo>
                    <a:pt x="12278" y="43352"/>
                    <a:pt x="12278" y="43275"/>
                    <a:pt x="12278" y="43199"/>
                  </a:cubicBezTo>
                  <a:close/>
                  <a:moveTo>
                    <a:pt x="12316" y="43619"/>
                  </a:moveTo>
                  <a:lnTo>
                    <a:pt x="12316" y="43619"/>
                  </a:lnTo>
                  <a:cubicBezTo>
                    <a:pt x="12469" y="43734"/>
                    <a:pt x="12660" y="43849"/>
                    <a:pt x="12813" y="43925"/>
                  </a:cubicBezTo>
                  <a:lnTo>
                    <a:pt x="13043" y="44040"/>
                  </a:lnTo>
                  <a:cubicBezTo>
                    <a:pt x="13119" y="44155"/>
                    <a:pt x="13196" y="44308"/>
                    <a:pt x="13272" y="44423"/>
                  </a:cubicBezTo>
                  <a:cubicBezTo>
                    <a:pt x="13043" y="44346"/>
                    <a:pt x="12775" y="44231"/>
                    <a:pt x="12546" y="44155"/>
                  </a:cubicBezTo>
                  <a:cubicBezTo>
                    <a:pt x="12546" y="44144"/>
                    <a:pt x="12539" y="44139"/>
                    <a:pt x="12530" y="44139"/>
                  </a:cubicBezTo>
                  <a:cubicBezTo>
                    <a:pt x="12507" y="44139"/>
                    <a:pt x="12469" y="44166"/>
                    <a:pt x="12469" y="44193"/>
                  </a:cubicBezTo>
                  <a:lnTo>
                    <a:pt x="12431" y="44193"/>
                  </a:lnTo>
                  <a:cubicBezTo>
                    <a:pt x="12393" y="44002"/>
                    <a:pt x="12316" y="43811"/>
                    <a:pt x="12316" y="43619"/>
                  </a:cubicBezTo>
                  <a:close/>
                  <a:moveTo>
                    <a:pt x="35723" y="34211"/>
                  </a:moveTo>
                  <a:cubicBezTo>
                    <a:pt x="35723" y="34326"/>
                    <a:pt x="35723" y="34440"/>
                    <a:pt x="35723" y="34517"/>
                  </a:cubicBezTo>
                  <a:cubicBezTo>
                    <a:pt x="35723" y="34555"/>
                    <a:pt x="35761" y="34593"/>
                    <a:pt x="35761" y="34670"/>
                  </a:cubicBezTo>
                  <a:cubicBezTo>
                    <a:pt x="28341" y="37577"/>
                    <a:pt x="20807" y="40216"/>
                    <a:pt x="13540" y="43428"/>
                  </a:cubicBezTo>
                  <a:cubicBezTo>
                    <a:pt x="13502" y="43428"/>
                    <a:pt x="13502" y="43466"/>
                    <a:pt x="13540" y="43466"/>
                  </a:cubicBezTo>
                  <a:cubicBezTo>
                    <a:pt x="21074" y="40942"/>
                    <a:pt x="28456" y="37844"/>
                    <a:pt x="35875" y="34976"/>
                  </a:cubicBezTo>
                  <a:cubicBezTo>
                    <a:pt x="35952" y="35129"/>
                    <a:pt x="36028" y="35244"/>
                    <a:pt x="36105" y="35358"/>
                  </a:cubicBezTo>
                  <a:cubicBezTo>
                    <a:pt x="28685" y="38265"/>
                    <a:pt x="21113" y="40942"/>
                    <a:pt x="13808" y="44155"/>
                  </a:cubicBezTo>
                  <a:cubicBezTo>
                    <a:pt x="13769" y="44155"/>
                    <a:pt x="13808" y="44193"/>
                    <a:pt x="13846" y="44193"/>
                  </a:cubicBezTo>
                  <a:cubicBezTo>
                    <a:pt x="21419" y="41631"/>
                    <a:pt x="28877" y="38494"/>
                    <a:pt x="36373" y="35626"/>
                  </a:cubicBezTo>
                  <a:cubicBezTo>
                    <a:pt x="36449" y="35703"/>
                    <a:pt x="36526" y="35779"/>
                    <a:pt x="36640" y="35856"/>
                  </a:cubicBezTo>
                  <a:cubicBezTo>
                    <a:pt x="32892" y="37232"/>
                    <a:pt x="29182" y="38647"/>
                    <a:pt x="25473" y="40063"/>
                  </a:cubicBezTo>
                  <a:cubicBezTo>
                    <a:pt x="21648" y="41516"/>
                    <a:pt x="17632" y="42893"/>
                    <a:pt x="13961" y="44690"/>
                  </a:cubicBezTo>
                  <a:cubicBezTo>
                    <a:pt x="13731" y="44537"/>
                    <a:pt x="13578" y="44346"/>
                    <a:pt x="13425" y="44117"/>
                  </a:cubicBezTo>
                  <a:cubicBezTo>
                    <a:pt x="13463" y="44078"/>
                    <a:pt x="13463" y="44040"/>
                    <a:pt x="13425" y="44040"/>
                  </a:cubicBezTo>
                  <a:lnTo>
                    <a:pt x="13387" y="44002"/>
                  </a:lnTo>
                  <a:cubicBezTo>
                    <a:pt x="13349" y="43887"/>
                    <a:pt x="13272" y="43734"/>
                    <a:pt x="13272" y="43619"/>
                  </a:cubicBezTo>
                  <a:cubicBezTo>
                    <a:pt x="13272" y="43581"/>
                    <a:pt x="13272" y="43543"/>
                    <a:pt x="13272" y="43543"/>
                  </a:cubicBezTo>
                  <a:cubicBezTo>
                    <a:pt x="13234" y="43505"/>
                    <a:pt x="13234" y="43505"/>
                    <a:pt x="13272" y="43505"/>
                  </a:cubicBezTo>
                  <a:cubicBezTo>
                    <a:pt x="13234" y="43352"/>
                    <a:pt x="13196" y="43237"/>
                    <a:pt x="13196" y="43122"/>
                  </a:cubicBezTo>
                  <a:cubicBezTo>
                    <a:pt x="13272" y="43122"/>
                    <a:pt x="13310" y="43008"/>
                    <a:pt x="13234" y="42969"/>
                  </a:cubicBezTo>
                  <a:lnTo>
                    <a:pt x="13196" y="42969"/>
                  </a:lnTo>
                  <a:cubicBezTo>
                    <a:pt x="13157" y="42855"/>
                    <a:pt x="13157" y="42778"/>
                    <a:pt x="13196" y="42663"/>
                  </a:cubicBezTo>
                  <a:lnTo>
                    <a:pt x="13272" y="42702"/>
                  </a:lnTo>
                  <a:cubicBezTo>
                    <a:pt x="13234" y="42702"/>
                    <a:pt x="13272" y="42740"/>
                    <a:pt x="13310" y="42740"/>
                  </a:cubicBezTo>
                  <a:cubicBezTo>
                    <a:pt x="20883" y="40216"/>
                    <a:pt x="28265" y="37079"/>
                    <a:pt x="35723" y="34211"/>
                  </a:cubicBezTo>
                  <a:close/>
                  <a:moveTo>
                    <a:pt x="12507" y="44308"/>
                  </a:moveTo>
                  <a:cubicBezTo>
                    <a:pt x="12852" y="44461"/>
                    <a:pt x="13234" y="44652"/>
                    <a:pt x="13616" y="44805"/>
                  </a:cubicBezTo>
                  <a:cubicBezTo>
                    <a:pt x="13272" y="44690"/>
                    <a:pt x="12928" y="44576"/>
                    <a:pt x="12584" y="44499"/>
                  </a:cubicBezTo>
                  <a:cubicBezTo>
                    <a:pt x="12584" y="44423"/>
                    <a:pt x="12546" y="44384"/>
                    <a:pt x="12507" y="44308"/>
                  </a:cubicBezTo>
                  <a:close/>
                  <a:moveTo>
                    <a:pt x="37061" y="36161"/>
                  </a:moveTo>
                  <a:cubicBezTo>
                    <a:pt x="37214" y="36276"/>
                    <a:pt x="37405" y="36353"/>
                    <a:pt x="37558" y="36467"/>
                  </a:cubicBezTo>
                  <a:lnTo>
                    <a:pt x="37673" y="36582"/>
                  </a:lnTo>
                  <a:cubicBezTo>
                    <a:pt x="37711" y="36601"/>
                    <a:pt x="37750" y="36611"/>
                    <a:pt x="37788" y="36611"/>
                  </a:cubicBezTo>
                  <a:cubicBezTo>
                    <a:pt x="37826" y="36611"/>
                    <a:pt x="37864" y="36601"/>
                    <a:pt x="37903" y="36582"/>
                  </a:cubicBezTo>
                  <a:lnTo>
                    <a:pt x="38055" y="36620"/>
                  </a:lnTo>
                  <a:cubicBezTo>
                    <a:pt x="34040" y="37997"/>
                    <a:pt x="30024" y="39451"/>
                    <a:pt x="26008" y="40866"/>
                  </a:cubicBezTo>
                  <a:cubicBezTo>
                    <a:pt x="22413" y="42204"/>
                    <a:pt x="18435" y="43275"/>
                    <a:pt x="15032" y="45111"/>
                  </a:cubicBezTo>
                  <a:cubicBezTo>
                    <a:pt x="14764" y="45073"/>
                    <a:pt x="14496" y="44996"/>
                    <a:pt x="14228" y="44843"/>
                  </a:cubicBezTo>
                  <a:cubicBezTo>
                    <a:pt x="14190" y="44843"/>
                    <a:pt x="14152" y="44805"/>
                    <a:pt x="14075" y="44805"/>
                  </a:cubicBezTo>
                  <a:cubicBezTo>
                    <a:pt x="18091" y="43466"/>
                    <a:pt x="21954" y="41669"/>
                    <a:pt x="25893" y="40177"/>
                  </a:cubicBezTo>
                  <a:cubicBezTo>
                    <a:pt x="29565" y="38762"/>
                    <a:pt x="33313" y="37462"/>
                    <a:pt x="37061" y="36161"/>
                  </a:cubicBezTo>
                  <a:close/>
                  <a:moveTo>
                    <a:pt x="35684" y="37768"/>
                  </a:moveTo>
                  <a:lnTo>
                    <a:pt x="15758" y="45264"/>
                  </a:lnTo>
                  <a:lnTo>
                    <a:pt x="15337" y="45188"/>
                  </a:lnTo>
                  <a:cubicBezTo>
                    <a:pt x="19086" y="44078"/>
                    <a:pt x="22681" y="42204"/>
                    <a:pt x="26352" y="40827"/>
                  </a:cubicBezTo>
                  <a:cubicBezTo>
                    <a:pt x="29412" y="39718"/>
                    <a:pt x="32548" y="38724"/>
                    <a:pt x="35684" y="37768"/>
                  </a:cubicBezTo>
                  <a:close/>
                  <a:moveTo>
                    <a:pt x="12775" y="44767"/>
                  </a:moveTo>
                  <a:lnTo>
                    <a:pt x="12775" y="44767"/>
                  </a:lnTo>
                  <a:cubicBezTo>
                    <a:pt x="13005" y="44843"/>
                    <a:pt x="13234" y="44920"/>
                    <a:pt x="13502" y="44996"/>
                  </a:cubicBezTo>
                  <a:cubicBezTo>
                    <a:pt x="13846" y="45188"/>
                    <a:pt x="14228" y="45341"/>
                    <a:pt x="14611" y="45417"/>
                  </a:cubicBezTo>
                  <a:cubicBezTo>
                    <a:pt x="14649" y="45417"/>
                    <a:pt x="14687" y="45417"/>
                    <a:pt x="14726" y="45379"/>
                  </a:cubicBezTo>
                  <a:cubicBezTo>
                    <a:pt x="14879" y="45417"/>
                    <a:pt x="15032" y="45455"/>
                    <a:pt x="15185" y="45494"/>
                  </a:cubicBezTo>
                  <a:cubicBezTo>
                    <a:pt x="14993" y="45532"/>
                    <a:pt x="14802" y="45608"/>
                    <a:pt x="14611" y="45608"/>
                  </a:cubicBezTo>
                  <a:cubicBezTo>
                    <a:pt x="14420" y="45570"/>
                    <a:pt x="14267" y="45532"/>
                    <a:pt x="14075" y="45494"/>
                  </a:cubicBezTo>
                  <a:lnTo>
                    <a:pt x="13310" y="45264"/>
                  </a:lnTo>
                  <a:cubicBezTo>
                    <a:pt x="13119" y="45149"/>
                    <a:pt x="12928" y="44958"/>
                    <a:pt x="12775" y="44767"/>
                  </a:cubicBezTo>
                  <a:close/>
                  <a:moveTo>
                    <a:pt x="16477" y="0"/>
                  </a:moveTo>
                  <a:cubicBezTo>
                    <a:pt x="16437" y="0"/>
                    <a:pt x="16397" y="17"/>
                    <a:pt x="16370" y="57"/>
                  </a:cubicBezTo>
                  <a:cubicBezTo>
                    <a:pt x="16141" y="478"/>
                    <a:pt x="16026" y="937"/>
                    <a:pt x="16026" y="1434"/>
                  </a:cubicBezTo>
                  <a:cubicBezTo>
                    <a:pt x="15643" y="1281"/>
                    <a:pt x="15223" y="1205"/>
                    <a:pt x="14802" y="1205"/>
                  </a:cubicBezTo>
                  <a:cubicBezTo>
                    <a:pt x="14687" y="1205"/>
                    <a:pt x="14687" y="1358"/>
                    <a:pt x="14764" y="1396"/>
                  </a:cubicBezTo>
                  <a:cubicBezTo>
                    <a:pt x="14726" y="1434"/>
                    <a:pt x="14726" y="1511"/>
                    <a:pt x="14764" y="1549"/>
                  </a:cubicBezTo>
                  <a:cubicBezTo>
                    <a:pt x="14955" y="1931"/>
                    <a:pt x="15146" y="2275"/>
                    <a:pt x="15376" y="2658"/>
                  </a:cubicBezTo>
                  <a:cubicBezTo>
                    <a:pt x="15376" y="2734"/>
                    <a:pt x="15376" y="2773"/>
                    <a:pt x="15414" y="2811"/>
                  </a:cubicBezTo>
                  <a:cubicBezTo>
                    <a:pt x="15414" y="2849"/>
                    <a:pt x="15452" y="2887"/>
                    <a:pt x="15452" y="2887"/>
                  </a:cubicBezTo>
                  <a:cubicBezTo>
                    <a:pt x="15529" y="3002"/>
                    <a:pt x="15605" y="3117"/>
                    <a:pt x="15682" y="3270"/>
                  </a:cubicBezTo>
                  <a:lnTo>
                    <a:pt x="15682" y="3308"/>
                  </a:lnTo>
                  <a:cubicBezTo>
                    <a:pt x="15682" y="3346"/>
                    <a:pt x="15682" y="3346"/>
                    <a:pt x="15720" y="3346"/>
                  </a:cubicBezTo>
                  <a:cubicBezTo>
                    <a:pt x="15835" y="3576"/>
                    <a:pt x="15949" y="3767"/>
                    <a:pt x="16064" y="3958"/>
                  </a:cubicBezTo>
                  <a:lnTo>
                    <a:pt x="16064" y="4073"/>
                  </a:lnTo>
                  <a:cubicBezTo>
                    <a:pt x="16102" y="4111"/>
                    <a:pt x="16141" y="4111"/>
                    <a:pt x="16179" y="4111"/>
                  </a:cubicBezTo>
                  <a:cubicBezTo>
                    <a:pt x="16217" y="4226"/>
                    <a:pt x="16255" y="4303"/>
                    <a:pt x="16332" y="4417"/>
                  </a:cubicBezTo>
                  <a:lnTo>
                    <a:pt x="2487" y="9619"/>
                  </a:lnTo>
                  <a:cubicBezTo>
                    <a:pt x="804" y="10231"/>
                    <a:pt x="1" y="12066"/>
                    <a:pt x="613" y="13749"/>
                  </a:cubicBezTo>
                  <a:lnTo>
                    <a:pt x="12163" y="44384"/>
                  </a:lnTo>
                  <a:cubicBezTo>
                    <a:pt x="12507" y="45341"/>
                    <a:pt x="13425" y="45952"/>
                    <a:pt x="14458" y="45991"/>
                  </a:cubicBezTo>
                  <a:cubicBezTo>
                    <a:pt x="14726" y="45952"/>
                    <a:pt x="15032" y="45914"/>
                    <a:pt x="15299" y="45799"/>
                  </a:cubicBezTo>
                  <a:lnTo>
                    <a:pt x="38667" y="37041"/>
                  </a:lnTo>
                  <a:lnTo>
                    <a:pt x="38820" y="36965"/>
                  </a:lnTo>
                  <a:lnTo>
                    <a:pt x="38476" y="35970"/>
                  </a:lnTo>
                  <a:cubicBezTo>
                    <a:pt x="38476" y="35970"/>
                    <a:pt x="38438" y="35932"/>
                    <a:pt x="38438" y="35932"/>
                  </a:cubicBezTo>
                  <a:lnTo>
                    <a:pt x="25358" y="1205"/>
                  </a:lnTo>
                  <a:lnTo>
                    <a:pt x="25320" y="1052"/>
                  </a:lnTo>
                  <a:lnTo>
                    <a:pt x="18244" y="3691"/>
                  </a:lnTo>
                  <a:cubicBezTo>
                    <a:pt x="18053" y="3155"/>
                    <a:pt x="17747" y="2658"/>
                    <a:pt x="17518" y="2161"/>
                  </a:cubicBezTo>
                  <a:cubicBezTo>
                    <a:pt x="17288" y="1472"/>
                    <a:pt x="16982" y="822"/>
                    <a:pt x="16600" y="248"/>
                  </a:cubicBezTo>
                  <a:lnTo>
                    <a:pt x="16600" y="134"/>
                  </a:lnTo>
                  <a:cubicBezTo>
                    <a:pt x="16625" y="59"/>
                    <a:pt x="16552" y="0"/>
                    <a:pt x="16477"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2"/>
            <p:cNvSpPr/>
            <p:nvPr/>
          </p:nvSpPr>
          <p:spPr>
            <a:xfrm>
              <a:off x="1362375" y="2954700"/>
              <a:ext cx="365575" cy="292350"/>
            </a:xfrm>
            <a:custGeom>
              <a:rect b="b" l="l" r="r" t="t"/>
              <a:pathLst>
                <a:path extrusionOk="0" h="11694" w="14623">
                  <a:moveTo>
                    <a:pt x="12146" y="469"/>
                  </a:moveTo>
                  <a:cubicBezTo>
                    <a:pt x="12490" y="2649"/>
                    <a:pt x="13408" y="4790"/>
                    <a:pt x="14288" y="6779"/>
                  </a:cubicBezTo>
                  <a:cubicBezTo>
                    <a:pt x="12299" y="7429"/>
                    <a:pt x="10387" y="8385"/>
                    <a:pt x="8436" y="9150"/>
                  </a:cubicBezTo>
                  <a:cubicBezTo>
                    <a:pt x="6448" y="9915"/>
                    <a:pt x="4459" y="10489"/>
                    <a:pt x="2508" y="11216"/>
                  </a:cubicBezTo>
                  <a:cubicBezTo>
                    <a:pt x="2126" y="9074"/>
                    <a:pt x="1208" y="6932"/>
                    <a:pt x="328" y="4943"/>
                  </a:cubicBezTo>
                  <a:cubicBezTo>
                    <a:pt x="2355" y="4255"/>
                    <a:pt x="4229" y="3299"/>
                    <a:pt x="6218" y="2534"/>
                  </a:cubicBezTo>
                  <a:cubicBezTo>
                    <a:pt x="8207" y="1769"/>
                    <a:pt x="10157" y="1195"/>
                    <a:pt x="12146" y="469"/>
                  </a:cubicBezTo>
                  <a:close/>
                  <a:moveTo>
                    <a:pt x="12166" y="0"/>
                  </a:moveTo>
                  <a:cubicBezTo>
                    <a:pt x="12106" y="0"/>
                    <a:pt x="12047" y="56"/>
                    <a:pt x="12070" y="124"/>
                  </a:cubicBezTo>
                  <a:cubicBezTo>
                    <a:pt x="12070" y="163"/>
                    <a:pt x="12070" y="163"/>
                    <a:pt x="12070" y="163"/>
                  </a:cubicBezTo>
                  <a:cubicBezTo>
                    <a:pt x="8169" y="1157"/>
                    <a:pt x="3732" y="2687"/>
                    <a:pt x="290" y="4829"/>
                  </a:cubicBezTo>
                  <a:cubicBezTo>
                    <a:pt x="265" y="4812"/>
                    <a:pt x="236" y="4804"/>
                    <a:pt x="207" y="4804"/>
                  </a:cubicBezTo>
                  <a:cubicBezTo>
                    <a:pt x="104" y="4804"/>
                    <a:pt x="1" y="4900"/>
                    <a:pt x="60" y="5020"/>
                  </a:cubicBezTo>
                  <a:cubicBezTo>
                    <a:pt x="978" y="7085"/>
                    <a:pt x="1514" y="9227"/>
                    <a:pt x="2279" y="11330"/>
                  </a:cubicBezTo>
                  <a:cubicBezTo>
                    <a:pt x="2240" y="11407"/>
                    <a:pt x="2240" y="11522"/>
                    <a:pt x="2355" y="11560"/>
                  </a:cubicBezTo>
                  <a:lnTo>
                    <a:pt x="2355" y="11636"/>
                  </a:lnTo>
                  <a:cubicBezTo>
                    <a:pt x="2382" y="11676"/>
                    <a:pt x="2418" y="11693"/>
                    <a:pt x="2453" y="11693"/>
                  </a:cubicBezTo>
                  <a:cubicBezTo>
                    <a:pt x="2520" y="11693"/>
                    <a:pt x="2585" y="11635"/>
                    <a:pt x="2585" y="11560"/>
                  </a:cubicBezTo>
                  <a:cubicBezTo>
                    <a:pt x="2585" y="11560"/>
                    <a:pt x="2585" y="11560"/>
                    <a:pt x="2585" y="11522"/>
                  </a:cubicBezTo>
                  <a:cubicBezTo>
                    <a:pt x="6486" y="10566"/>
                    <a:pt x="10922" y="9036"/>
                    <a:pt x="14364" y="6856"/>
                  </a:cubicBezTo>
                  <a:cubicBezTo>
                    <a:pt x="14392" y="6884"/>
                    <a:pt x="14423" y="6896"/>
                    <a:pt x="14452" y="6896"/>
                  </a:cubicBezTo>
                  <a:cubicBezTo>
                    <a:pt x="14542" y="6896"/>
                    <a:pt x="14623" y="6780"/>
                    <a:pt x="14594" y="6664"/>
                  </a:cubicBezTo>
                  <a:cubicBezTo>
                    <a:pt x="13676" y="4599"/>
                    <a:pt x="13141" y="2457"/>
                    <a:pt x="12376" y="354"/>
                  </a:cubicBezTo>
                  <a:cubicBezTo>
                    <a:pt x="12414" y="277"/>
                    <a:pt x="12376" y="201"/>
                    <a:pt x="12299" y="163"/>
                  </a:cubicBezTo>
                  <a:lnTo>
                    <a:pt x="12261" y="86"/>
                  </a:lnTo>
                  <a:cubicBezTo>
                    <a:pt x="12246" y="25"/>
                    <a:pt x="12206" y="0"/>
                    <a:pt x="12166"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2"/>
            <p:cNvSpPr/>
            <p:nvPr/>
          </p:nvSpPr>
          <p:spPr>
            <a:xfrm>
              <a:off x="1441075" y="3169900"/>
              <a:ext cx="321800" cy="162875"/>
            </a:xfrm>
            <a:custGeom>
              <a:rect b="b" l="l" r="r" t="t"/>
              <a:pathLst>
                <a:path extrusionOk="0" h="6515" w="12872">
                  <a:moveTo>
                    <a:pt x="12096" y="389"/>
                  </a:moveTo>
                  <a:lnTo>
                    <a:pt x="12096" y="389"/>
                  </a:lnTo>
                  <a:cubicBezTo>
                    <a:pt x="12058" y="581"/>
                    <a:pt x="12096" y="772"/>
                    <a:pt x="12134" y="963"/>
                  </a:cubicBezTo>
                  <a:cubicBezTo>
                    <a:pt x="12211" y="1231"/>
                    <a:pt x="12326" y="1537"/>
                    <a:pt x="12517" y="1805"/>
                  </a:cubicBezTo>
                  <a:cubicBezTo>
                    <a:pt x="10490" y="2340"/>
                    <a:pt x="8539" y="3220"/>
                    <a:pt x="6550" y="3985"/>
                  </a:cubicBezTo>
                  <a:cubicBezTo>
                    <a:pt x="4600" y="4711"/>
                    <a:pt x="2688" y="5323"/>
                    <a:pt x="775" y="6126"/>
                  </a:cubicBezTo>
                  <a:cubicBezTo>
                    <a:pt x="775" y="5935"/>
                    <a:pt x="775" y="5744"/>
                    <a:pt x="737" y="5591"/>
                  </a:cubicBezTo>
                  <a:cubicBezTo>
                    <a:pt x="661" y="5285"/>
                    <a:pt x="546" y="4979"/>
                    <a:pt x="355" y="4711"/>
                  </a:cubicBezTo>
                  <a:cubicBezTo>
                    <a:pt x="2382" y="4176"/>
                    <a:pt x="4332" y="3296"/>
                    <a:pt x="6321" y="2531"/>
                  </a:cubicBezTo>
                  <a:cubicBezTo>
                    <a:pt x="8271" y="1805"/>
                    <a:pt x="10184" y="1193"/>
                    <a:pt x="12096" y="389"/>
                  </a:cubicBezTo>
                  <a:close/>
                  <a:moveTo>
                    <a:pt x="12294" y="1"/>
                  </a:moveTo>
                  <a:cubicBezTo>
                    <a:pt x="12280" y="1"/>
                    <a:pt x="12265" y="3"/>
                    <a:pt x="12249" y="7"/>
                  </a:cubicBezTo>
                  <a:cubicBezTo>
                    <a:pt x="10107" y="657"/>
                    <a:pt x="8004" y="1499"/>
                    <a:pt x="5900" y="2302"/>
                  </a:cubicBezTo>
                  <a:cubicBezTo>
                    <a:pt x="3988" y="2952"/>
                    <a:pt x="2114" y="3717"/>
                    <a:pt x="316" y="4635"/>
                  </a:cubicBezTo>
                  <a:cubicBezTo>
                    <a:pt x="288" y="4606"/>
                    <a:pt x="252" y="4594"/>
                    <a:pt x="216" y="4594"/>
                  </a:cubicBezTo>
                  <a:cubicBezTo>
                    <a:pt x="108" y="4594"/>
                    <a:pt x="1" y="4702"/>
                    <a:pt x="87" y="4788"/>
                  </a:cubicBezTo>
                  <a:cubicBezTo>
                    <a:pt x="125" y="5094"/>
                    <a:pt x="240" y="5400"/>
                    <a:pt x="431" y="5667"/>
                  </a:cubicBezTo>
                  <a:cubicBezTo>
                    <a:pt x="469" y="5859"/>
                    <a:pt x="431" y="6088"/>
                    <a:pt x="469" y="6279"/>
                  </a:cubicBezTo>
                  <a:cubicBezTo>
                    <a:pt x="401" y="6382"/>
                    <a:pt x="455" y="6515"/>
                    <a:pt x="576" y="6515"/>
                  </a:cubicBezTo>
                  <a:cubicBezTo>
                    <a:pt x="590" y="6515"/>
                    <a:pt x="606" y="6513"/>
                    <a:pt x="622" y="6509"/>
                  </a:cubicBezTo>
                  <a:cubicBezTo>
                    <a:pt x="2764" y="5859"/>
                    <a:pt x="4868" y="5017"/>
                    <a:pt x="6971" y="4214"/>
                  </a:cubicBezTo>
                  <a:cubicBezTo>
                    <a:pt x="8883" y="3564"/>
                    <a:pt x="10757" y="2761"/>
                    <a:pt x="12555" y="1881"/>
                  </a:cubicBezTo>
                  <a:cubicBezTo>
                    <a:pt x="12583" y="1909"/>
                    <a:pt x="12618" y="1921"/>
                    <a:pt x="12653" y="1921"/>
                  </a:cubicBezTo>
                  <a:cubicBezTo>
                    <a:pt x="12761" y="1921"/>
                    <a:pt x="12871" y="1805"/>
                    <a:pt x="12784" y="1690"/>
                  </a:cubicBezTo>
                  <a:cubicBezTo>
                    <a:pt x="12631" y="1460"/>
                    <a:pt x="12517" y="1193"/>
                    <a:pt x="12440" y="925"/>
                  </a:cubicBezTo>
                  <a:cubicBezTo>
                    <a:pt x="12402" y="695"/>
                    <a:pt x="12440" y="428"/>
                    <a:pt x="12402" y="236"/>
                  </a:cubicBezTo>
                  <a:cubicBezTo>
                    <a:pt x="12436" y="134"/>
                    <a:pt x="12409" y="1"/>
                    <a:pt x="12294"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2"/>
            <p:cNvSpPr/>
            <p:nvPr/>
          </p:nvSpPr>
          <p:spPr>
            <a:xfrm>
              <a:off x="1142375" y="3049125"/>
              <a:ext cx="234900" cy="613775"/>
            </a:xfrm>
            <a:custGeom>
              <a:rect b="b" l="l" r="r" t="t"/>
              <a:pathLst>
                <a:path extrusionOk="0" h="24551" w="9396">
                  <a:moveTo>
                    <a:pt x="148" y="0"/>
                  </a:moveTo>
                  <a:cubicBezTo>
                    <a:pt x="73" y="0"/>
                    <a:pt x="1" y="59"/>
                    <a:pt x="26" y="134"/>
                  </a:cubicBezTo>
                  <a:cubicBezTo>
                    <a:pt x="2741" y="8357"/>
                    <a:pt x="5916" y="16580"/>
                    <a:pt x="9281" y="24535"/>
                  </a:cubicBezTo>
                  <a:cubicBezTo>
                    <a:pt x="9292" y="24546"/>
                    <a:pt x="9307" y="24551"/>
                    <a:pt x="9322" y="24551"/>
                  </a:cubicBezTo>
                  <a:cubicBezTo>
                    <a:pt x="9358" y="24551"/>
                    <a:pt x="9396" y="24523"/>
                    <a:pt x="9396" y="24496"/>
                  </a:cubicBezTo>
                  <a:cubicBezTo>
                    <a:pt x="6680" y="16274"/>
                    <a:pt x="3621" y="8012"/>
                    <a:pt x="255" y="57"/>
                  </a:cubicBezTo>
                  <a:cubicBezTo>
                    <a:pt x="228" y="17"/>
                    <a:pt x="188" y="0"/>
                    <a:pt x="148"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 name="Google Shape;496;p22"/>
          <p:cNvGrpSpPr/>
          <p:nvPr/>
        </p:nvGrpSpPr>
        <p:grpSpPr>
          <a:xfrm>
            <a:off x="129875" y="129002"/>
            <a:ext cx="8879579" cy="4886704"/>
            <a:chOff x="129875" y="129002"/>
            <a:chExt cx="8879579" cy="4886704"/>
          </a:xfrm>
        </p:grpSpPr>
        <p:grpSp>
          <p:nvGrpSpPr>
            <p:cNvPr id="497" name="Google Shape;497;p22"/>
            <p:cNvGrpSpPr/>
            <p:nvPr/>
          </p:nvGrpSpPr>
          <p:grpSpPr>
            <a:xfrm>
              <a:off x="139519" y="132777"/>
              <a:ext cx="8864961" cy="4877945"/>
              <a:chOff x="245600" y="857825"/>
              <a:chExt cx="7086300" cy="3985575"/>
            </a:xfrm>
          </p:grpSpPr>
          <p:sp>
            <p:nvSpPr>
              <p:cNvPr id="498" name="Google Shape;498;p22"/>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2"/>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2"/>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2"/>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2"/>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2"/>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2"/>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2"/>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2"/>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2"/>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2"/>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 name="Google Shape;509;p22"/>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2"/>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2"/>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2"/>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16" name="Shape 516"/>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517" name="Shape 517"/>
        <p:cNvGrpSpPr/>
        <p:nvPr/>
      </p:nvGrpSpPr>
      <p:grpSpPr>
        <a:xfrm>
          <a:off x="0" y="0"/>
          <a:ext cx="0" cy="0"/>
          <a:chOff x="0" y="0"/>
          <a:chExt cx="0" cy="0"/>
        </a:xfrm>
      </p:grpSpPr>
      <p:sp>
        <p:nvSpPr>
          <p:cNvPr id="518" name="Google Shape;518;p2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1" name="Shape 51"/>
        <p:cNvGrpSpPr/>
        <p:nvPr/>
      </p:nvGrpSpPr>
      <p:grpSpPr>
        <a:xfrm>
          <a:off x="0" y="0"/>
          <a:ext cx="0" cy="0"/>
          <a:chOff x="0" y="0"/>
          <a:chExt cx="0" cy="0"/>
        </a:xfrm>
      </p:grpSpPr>
      <p:pic>
        <p:nvPicPr>
          <p:cNvPr id="52" name="Google Shape;52;p4"/>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53" name="Google Shape;53;p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4" name="Google Shape;54;p4"/>
          <p:cNvSpPr txBox="1"/>
          <p:nvPr>
            <p:ph idx="1" type="body"/>
          </p:nvPr>
        </p:nvSpPr>
        <p:spPr>
          <a:xfrm>
            <a:off x="722375" y="1285025"/>
            <a:ext cx="7699200" cy="33189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grpSp>
        <p:nvGrpSpPr>
          <p:cNvPr id="55" name="Google Shape;55;p4"/>
          <p:cNvGrpSpPr/>
          <p:nvPr/>
        </p:nvGrpSpPr>
        <p:grpSpPr>
          <a:xfrm>
            <a:off x="3269336" y="1125180"/>
            <a:ext cx="2605682" cy="142525"/>
            <a:chOff x="255575" y="2652425"/>
            <a:chExt cx="7071050" cy="386875"/>
          </a:xfrm>
        </p:grpSpPr>
        <p:sp>
          <p:nvSpPr>
            <p:cNvPr id="56" name="Google Shape;56;p4"/>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 name="Google Shape;68;p4"/>
          <p:cNvGrpSpPr/>
          <p:nvPr/>
        </p:nvGrpSpPr>
        <p:grpSpPr>
          <a:xfrm>
            <a:off x="129875" y="129002"/>
            <a:ext cx="8879579" cy="4886704"/>
            <a:chOff x="129875" y="129002"/>
            <a:chExt cx="8879579" cy="4886704"/>
          </a:xfrm>
        </p:grpSpPr>
        <p:grpSp>
          <p:nvGrpSpPr>
            <p:cNvPr id="69" name="Google Shape;69;p4"/>
            <p:cNvGrpSpPr/>
            <p:nvPr/>
          </p:nvGrpSpPr>
          <p:grpSpPr>
            <a:xfrm>
              <a:off x="139519" y="132777"/>
              <a:ext cx="8864961" cy="4877945"/>
              <a:chOff x="245600" y="857825"/>
              <a:chExt cx="7086300" cy="3985575"/>
            </a:xfrm>
          </p:grpSpPr>
          <p:sp>
            <p:nvSpPr>
              <p:cNvPr id="70" name="Google Shape;70;p4"/>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4"/>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85" name="Shape 85"/>
        <p:cNvGrpSpPr/>
        <p:nvPr/>
      </p:nvGrpSpPr>
      <p:grpSpPr>
        <a:xfrm>
          <a:off x="0" y="0"/>
          <a:ext cx="0" cy="0"/>
          <a:chOff x="0" y="0"/>
          <a:chExt cx="0" cy="0"/>
        </a:xfrm>
      </p:grpSpPr>
      <p:pic>
        <p:nvPicPr>
          <p:cNvPr id="86" name="Google Shape;86;p5"/>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87" name="Google Shape;87;p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8" name="Google Shape;88;p5"/>
          <p:cNvSpPr txBox="1"/>
          <p:nvPr>
            <p:ph idx="1" type="body"/>
          </p:nvPr>
        </p:nvSpPr>
        <p:spPr>
          <a:xfrm>
            <a:off x="1460650" y="2964000"/>
            <a:ext cx="2921100" cy="8496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9" name="Google Shape;89;p5"/>
          <p:cNvSpPr txBox="1"/>
          <p:nvPr>
            <p:ph idx="2" type="body"/>
          </p:nvPr>
        </p:nvSpPr>
        <p:spPr>
          <a:xfrm>
            <a:off x="4762175" y="2964000"/>
            <a:ext cx="2921100" cy="8496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0" name="Google Shape;90;p5"/>
          <p:cNvSpPr txBox="1"/>
          <p:nvPr>
            <p:ph idx="3" type="title"/>
          </p:nvPr>
        </p:nvSpPr>
        <p:spPr>
          <a:xfrm>
            <a:off x="1460650" y="2563089"/>
            <a:ext cx="2921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sp>
        <p:nvSpPr>
          <p:cNvPr id="91" name="Google Shape;91;p5"/>
          <p:cNvSpPr txBox="1"/>
          <p:nvPr>
            <p:ph idx="4" type="title"/>
          </p:nvPr>
        </p:nvSpPr>
        <p:spPr>
          <a:xfrm>
            <a:off x="4762175" y="2563089"/>
            <a:ext cx="2921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sz="2600"/>
            </a:lvl1pPr>
            <a:lvl2pPr lvl="1" rtl="0">
              <a:spcBef>
                <a:spcPts val="0"/>
              </a:spcBef>
              <a:spcAft>
                <a:spcPts val="0"/>
              </a:spcAft>
              <a:buSzPts val="3000"/>
              <a:buNone/>
              <a:defRPr>
                <a:latin typeface="Dosis"/>
                <a:ea typeface="Dosis"/>
                <a:cs typeface="Dosis"/>
                <a:sym typeface="Dosis"/>
              </a:defRPr>
            </a:lvl2pPr>
            <a:lvl3pPr lvl="2" rtl="0">
              <a:spcBef>
                <a:spcPts val="0"/>
              </a:spcBef>
              <a:spcAft>
                <a:spcPts val="0"/>
              </a:spcAft>
              <a:buSzPts val="3000"/>
              <a:buNone/>
              <a:defRPr>
                <a:latin typeface="Dosis"/>
                <a:ea typeface="Dosis"/>
                <a:cs typeface="Dosis"/>
                <a:sym typeface="Dosis"/>
              </a:defRPr>
            </a:lvl3pPr>
            <a:lvl4pPr lvl="3" rtl="0">
              <a:spcBef>
                <a:spcPts val="0"/>
              </a:spcBef>
              <a:spcAft>
                <a:spcPts val="0"/>
              </a:spcAft>
              <a:buSzPts val="3000"/>
              <a:buNone/>
              <a:defRPr>
                <a:latin typeface="Dosis"/>
                <a:ea typeface="Dosis"/>
                <a:cs typeface="Dosis"/>
                <a:sym typeface="Dosis"/>
              </a:defRPr>
            </a:lvl4pPr>
            <a:lvl5pPr lvl="4" rtl="0">
              <a:spcBef>
                <a:spcPts val="0"/>
              </a:spcBef>
              <a:spcAft>
                <a:spcPts val="0"/>
              </a:spcAft>
              <a:buSzPts val="3000"/>
              <a:buNone/>
              <a:defRPr>
                <a:latin typeface="Dosis"/>
                <a:ea typeface="Dosis"/>
                <a:cs typeface="Dosis"/>
                <a:sym typeface="Dosis"/>
              </a:defRPr>
            </a:lvl5pPr>
            <a:lvl6pPr lvl="5" rtl="0">
              <a:spcBef>
                <a:spcPts val="0"/>
              </a:spcBef>
              <a:spcAft>
                <a:spcPts val="0"/>
              </a:spcAft>
              <a:buSzPts val="3000"/>
              <a:buNone/>
              <a:defRPr>
                <a:latin typeface="Dosis"/>
                <a:ea typeface="Dosis"/>
                <a:cs typeface="Dosis"/>
                <a:sym typeface="Dosis"/>
              </a:defRPr>
            </a:lvl6pPr>
            <a:lvl7pPr lvl="6" rtl="0">
              <a:spcBef>
                <a:spcPts val="0"/>
              </a:spcBef>
              <a:spcAft>
                <a:spcPts val="0"/>
              </a:spcAft>
              <a:buSzPts val="3000"/>
              <a:buNone/>
              <a:defRPr>
                <a:latin typeface="Dosis"/>
                <a:ea typeface="Dosis"/>
                <a:cs typeface="Dosis"/>
                <a:sym typeface="Dosis"/>
              </a:defRPr>
            </a:lvl7pPr>
            <a:lvl8pPr lvl="7" rtl="0">
              <a:spcBef>
                <a:spcPts val="0"/>
              </a:spcBef>
              <a:spcAft>
                <a:spcPts val="0"/>
              </a:spcAft>
              <a:buSzPts val="3000"/>
              <a:buNone/>
              <a:defRPr>
                <a:latin typeface="Dosis"/>
                <a:ea typeface="Dosis"/>
                <a:cs typeface="Dosis"/>
                <a:sym typeface="Dosis"/>
              </a:defRPr>
            </a:lvl8pPr>
            <a:lvl9pPr lvl="8" rtl="0">
              <a:spcBef>
                <a:spcPts val="0"/>
              </a:spcBef>
              <a:spcAft>
                <a:spcPts val="0"/>
              </a:spcAft>
              <a:buSzPts val="3000"/>
              <a:buNone/>
              <a:defRPr>
                <a:latin typeface="Dosis"/>
                <a:ea typeface="Dosis"/>
                <a:cs typeface="Dosis"/>
                <a:sym typeface="Dosis"/>
              </a:defRPr>
            </a:lvl9pPr>
          </a:lstStyle>
          <a:p/>
        </p:txBody>
      </p:sp>
      <p:grpSp>
        <p:nvGrpSpPr>
          <p:cNvPr id="92" name="Google Shape;92;p5"/>
          <p:cNvGrpSpPr/>
          <p:nvPr/>
        </p:nvGrpSpPr>
        <p:grpSpPr>
          <a:xfrm>
            <a:off x="129875" y="129002"/>
            <a:ext cx="8879579" cy="4886704"/>
            <a:chOff x="129875" y="129002"/>
            <a:chExt cx="8879579" cy="4886704"/>
          </a:xfrm>
        </p:grpSpPr>
        <p:grpSp>
          <p:nvGrpSpPr>
            <p:cNvPr id="93" name="Google Shape;93;p5"/>
            <p:cNvGrpSpPr/>
            <p:nvPr/>
          </p:nvGrpSpPr>
          <p:grpSpPr>
            <a:xfrm>
              <a:off x="139519" y="132777"/>
              <a:ext cx="8864961" cy="4877945"/>
              <a:chOff x="245600" y="857825"/>
              <a:chExt cx="7086300" cy="3985575"/>
            </a:xfrm>
          </p:grpSpPr>
          <p:sp>
            <p:nvSpPr>
              <p:cNvPr id="94" name="Google Shape;94;p5"/>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5"/>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9" name="Shape 109"/>
        <p:cNvGrpSpPr/>
        <p:nvPr/>
      </p:nvGrpSpPr>
      <p:grpSpPr>
        <a:xfrm>
          <a:off x="0" y="0"/>
          <a:ext cx="0" cy="0"/>
          <a:chOff x="0" y="0"/>
          <a:chExt cx="0" cy="0"/>
        </a:xfrm>
      </p:grpSpPr>
      <p:pic>
        <p:nvPicPr>
          <p:cNvPr id="110" name="Google Shape;110;p6"/>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111" name="Google Shape;111;p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12" name="Google Shape;112;p6"/>
          <p:cNvGrpSpPr/>
          <p:nvPr/>
        </p:nvGrpSpPr>
        <p:grpSpPr>
          <a:xfrm>
            <a:off x="3269336" y="1125180"/>
            <a:ext cx="2605682" cy="142525"/>
            <a:chOff x="255575" y="2652425"/>
            <a:chExt cx="7071050" cy="386875"/>
          </a:xfrm>
        </p:grpSpPr>
        <p:sp>
          <p:nvSpPr>
            <p:cNvPr id="113" name="Google Shape;113;p6"/>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6"/>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6"/>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6"/>
          <p:cNvGrpSpPr/>
          <p:nvPr/>
        </p:nvGrpSpPr>
        <p:grpSpPr>
          <a:xfrm>
            <a:off x="129875" y="129002"/>
            <a:ext cx="8879579" cy="4886704"/>
            <a:chOff x="129875" y="129002"/>
            <a:chExt cx="8879579" cy="4886704"/>
          </a:xfrm>
        </p:grpSpPr>
        <p:grpSp>
          <p:nvGrpSpPr>
            <p:cNvPr id="126" name="Google Shape;126;p6"/>
            <p:cNvGrpSpPr/>
            <p:nvPr/>
          </p:nvGrpSpPr>
          <p:grpSpPr>
            <a:xfrm>
              <a:off x="139519" y="132777"/>
              <a:ext cx="8864961" cy="4877945"/>
              <a:chOff x="245600" y="857825"/>
              <a:chExt cx="7086300" cy="3985575"/>
            </a:xfrm>
          </p:grpSpPr>
          <p:sp>
            <p:nvSpPr>
              <p:cNvPr id="127" name="Google Shape;127;p6"/>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 name="Google Shape;138;p6"/>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2"/>
        </a:solidFill>
      </p:bgPr>
    </p:bg>
    <p:spTree>
      <p:nvGrpSpPr>
        <p:cNvPr id="142" name="Shape 142"/>
        <p:cNvGrpSpPr/>
        <p:nvPr/>
      </p:nvGrpSpPr>
      <p:grpSpPr>
        <a:xfrm>
          <a:off x="0" y="0"/>
          <a:ext cx="0" cy="0"/>
          <a:chOff x="0" y="0"/>
          <a:chExt cx="0" cy="0"/>
        </a:xfrm>
      </p:grpSpPr>
      <p:pic>
        <p:nvPicPr>
          <p:cNvPr id="143" name="Google Shape;143;p7"/>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144" name="Google Shape;144;p7"/>
          <p:cNvSpPr txBox="1"/>
          <p:nvPr>
            <p:ph type="title"/>
          </p:nvPr>
        </p:nvSpPr>
        <p:spPr>
          <a:xfrm>
            <a:off x="722375" y="539500"/>
            <a:ext cx="7699200" cy="5760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45" name="Google Shape;145;p7"/>
          <p:cNvSpPr txBox="1"/>
          <p:nvPr>
            <p:ph idx="1" type="body"/>
          </p:nvPr>
        </p:nvSpPr>
        <p:spPr>
          <a:xfrm>
            <a:off x="722375" y="1678450"/>
            <a:ext cx="3316200" cy="24417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grpSp>
        <p:nvGrpSpPr>
          <p:cNvPr id="146" name="Google Shape;146;p7"/>
          <p:cNvGrpSpPr/>
          <p:nvPr/>
        </p:nvGrpSpPr>
        <p:grpSpPr>
          <a:xfrm>
            <a:off x="129875" y="129002"/>
            <a:ext cx="8879579" cy="4886704"/>
            <a:chOff x="129875" y="129002"/>
            <a:chExt cx="8879579" cy="4886704"/>
          </a:xfrm>
        </p:grpSpPr>
        <p:grpSp>
          <p:nvGrpSpPr>
            <p:cNvPr id="147" name="Google Shape;147;p7"/>
            <p:cNvGrpSpPr/>
            <p:nvPr/>
          </p:nvGrpSpPr>
          <p:grpSpPr>
            <a:xfrm>
              <a:off x="139519" y="132777"/>
              <a:ext cx="8864961" cy="4877945"/>
              <a:chOff x="245600" y="857825"/>
              <a:chExt cx="7086300" cy="3985575"/>
            </a:xfrm>
          </p:grpSpPr>
          <p:sp>
            <p:nvSpPr>
              <p:cNvPr id="148" name="Google Shape;148;p7"/>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7"/>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7"/>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7"/>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7"/>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7"/>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3" name="Shape 163"/>
        <p:cNvGrpSpPr/>
        <p:nvPr/>
      </p:nvGrpSpPr>
      <p:grpSpPr>
        <a:xfrm>
          <a:off x="0" y="0"/>
          <a:ext cx="0" cy="0"/>
          <a:chOff x="0" y="0"/>
          <a:chExt cx="0" cy="0"/>
        </a:xfrm>
      </p:grpSpPr>
      <p:pic>
        <p:nvPicPr>
          <p:cNvPr id="164" name="Google Shape;164;p8"/>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165" name="Google Shape;165;p8"/>
          <p:cNvSpPr txBox="1"/>
          <p:nvPr>
            <p:ph type="title"/>
          </p:nvPr>
        </p:nvSpPr>
        <p:spPr>
          <a:xfrm>
            <a:off x="2188500" y="1011738"/>
            <a:ext cx="4767000" cy="31200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sz="9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66" name="Google Shape;166;p8"/>
          <p:cNvGrpSpPr/>
          <p:nvPr/>
        </p:nvGrpSpPr>
        <p:grpSpPr>
          <a:xfrm>
            <a:off x="129875" y="129002"/>
            <a:ext cx="8879579" cy="4886704"/>
            <a:chOff x="129875" y="129002"/>
            <a:chExt cx="8879579" cy="4886704"/>
          </a:xfrm>
        </p:grpSpPr>
        <p:grpSp>
          <p:nvGrpSpPr>
            <p:cNvPr id="167" name="Google Shape;167;p8"/>
            <p:cNvGrpSpPr/>
            <p:nvPr/>
          </p:nvGrpSpPr>
          <p:grpSpPr>
            <a:xfrm>
              <a:off x="139519" y="132777"/>
              <a:ext cx="8864961" cy="4877945"/>
              <a:chOff x="245600" y="857825"/>
              <a:chExt cx="7086300" cy="3985575"/>
            </a:xfrm>
          </p:grpSpPr>
          <p:sp>
            <p:nvSpPr>
              <p:cNvPr id="168" name="Google Shape;168;p8"/>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8"/>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3" name="Shape 183"/>
        <p:cNvGrpSpPr/>
        <p:nvPr/>
      </p:nvGrpSpPr>
      <p:grpSpPr>
        <a:xfrm>
          <a:off x="0" y="0"/>
          <a:ext cx="0" cy="0"/>
          <a:chOff x="0" y="0"/>
          <a:chExt cx="0" cy="0"/>
        </a:xfrm>
      </p:grpSpPr>
      <p:pic>
        <p:nvPicPr>
          <p:cNvPr id="184" name="Google Shape;184;p9"/>
          <p:cNvPicPr preferRelativeResize="0"/>
          <p:nvPr/>
        </p:nvPicPr>
        <p:blipFill>
          <a:blip r:embed="rId2">
            <a:alphaModFix/>
          </a:blip>
          <a:stretch>
            <a:fillRect/>
          </a:stretch>
        </p:blipFill>
        <p:spPr>
          <a:xfrm>
            <a:off x="3965" y="0"/>
            <a:ext cx="9136072" cy="5143501"/>
          </a:xfrm>
          <a:prstGeom prst="rect">
            <a:avLst/>
          </a:prstGeom>
          <a:noFill/>
          <a:ln>
            <a:noFill/>
          </a:ln>
        </p:spPr>
      </p:pic>
      <p:sp>
        <p:nvSpPr>
          <p:cNvPr id="185" name="Google Shape;185;p9"/>
          <p:cNvSpPr txBox="1"/>
          <p:nvPr>
            <p:ph type="title"/>
          </p:nvPr>
        </p:nvSpPr>
        <p:spPr>
          <a:xfrm>
            <a:off x="3465413" y="1315096"/>
            <a:ext cx="4790400" cy="10893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7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86" name="Google Shape;186;p9"/>
          <p:cNvSpPr txBox="1"/>
          <p:nvPr>
            <p:ph idx="1" type="subTitle"/>
          </p:nvPr>
        </p:nvSpPr>
        <p:spPr>
          <a:xfrm>
            <a:off x="3465413" y="2444225"/>
            <a:ext cx="4790400" cy="137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0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187" name="Google Shape;187;p9"/>
          <p:cNvGrpSpPr/>
          <p:nvPr/>
        </p:nvGrpSpPr>
        <p:grpSpPr>
          <a:xfrm>
            <a:off x="129875" y="129002"/>
            <a:ext cx="8879579" cy="4886704"/>
            <a:chOff x="129875" y="129002"/>
            <a:chExt cx="8879579" cy="4886704"/>
          </a:xfrm>
        </p:grpSpPr>
        <p:grpSp>
          <p:nvGrpSpPr>
            <p:cNvPr id="188" name="Google Shape;188;p9"/>
            <p:cNvGrpSpPr/>
            <p:nvPr/>
          </p:nvGrpSpPr>
          <p:grpSpPr>
            <a:xfrm>
              <a:off x="139519" y="132777"/>
              <a:ext cx="8864961" cy="4877945"/>
              <a:chOff x="245600" y="857825"/>
              <a:chExt cx="7086300" cy="3985575"/>
            </a:xfrm>
          </p:grpSpPr>
          <p:sp>
            <p:nvSpPr>
              <p:cNvPr id="189" name="Google Shape;189;p9"/>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9"/>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9"/>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9"/>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9"/>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9"/>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9"/>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9"/>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9"/>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9"/>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4" name="Shape 204"/>
        <p:cNvGrpSpPr/>
        <p:nvPr/>
      </p:nvGrpSpPr>
      <p:grpSpPr>
        <a:xfrm>
          <a:off x="0" y="0"/>
          <a:ext cx="0" cy="0"/>
          <a:chOff x="0" y="0"/>
          <a:chExt cx="0" cy="0"/>
        </a:xfrm>
      </p:grpSpPr>
      <p:pic>
        <p:nvPicPr>
          <p:cNvPr id="205" name="Google Shape;205;p10"/>
          <p:cNvPicPr preferRelativeResize="0"/>
          <p:nvPr/>
        </p:nvPicPr>
        <p:blipFill>
          <a:blip r:embed="rId2">
            <a:alphaModFix amt="40000"/>
          </a:blip>
          <a:stretch>
            <a:fillRect/>
          </a:stretch>
        </p:blipFill>
        <p:spPr>
          <a:xfrm>
            <a:off x="3965" y="0"/>
            <a:ext cx="9136072" cy="5143501"/>
          </a:xfrm>
          <a:prstGeom prst="rect">
            <a:avLst/>
          </a:prstGeom>
          <a:noFill/>
          <a:ln>
            <a:noFill/>
          </a:ln>
        </p:spPr>
      </p:pic>
      <p:sp>
        <p:nvSpPr>
          <p:cNvPr id="206" name="Google Shape;206;p10"/>
          <p:cNvSpPr txBox="1"/>
          <p:nvPr>
            <p:ph type="title"/>
          </p:nvPr>
        </p:nvSpPr>
        <p:spPr>
          <a:xfrm>
            <a:off x="3035550" y="539500"/>
            <a:ext cx="3072900" cy="11421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07" name="Google Shape;207;p10"/>
          <p:cNvGrpSpPr/>
          <p:nvPr/>
        </p:nvGrpSpPr>
        <p:grpSpPr>
          <a:xfrm>
            <a:off x="129875" y="129002"/>
            <a:ext cx="8879579" cy="4886704"/>
            <a:chOff x="129875" y="129002"/>
            <a:chExt cx="8879579" cy="4886704"/>
          </a:xfrm>
        </p:grpSpPr>
        <p:grpSp>
          <p:nvGrpSpPr>
            <p:cNvPr id="208" name="Google Shape;208;p10"/>
            <p:cNvGrpSpPr/>
            <p:nvPr/>
          </p:nvGrpSpPr>
          <p:grpSpPr>
            <a:xfrm>
              <a:off x="139519" y="132777"/>
              <a:ext cx="8864961" cy="4877945"/>
              <a:chOff x="245600" y="857825"/>
              <a:chExt cx="7086300" cy="3985575"/>
            </a:xfrm>
          </p:grpSpPr>
          <p:sp>
            <p:nvSpPr>
              <p:cNvPr id="209" name="Google Shape;209;p10"/>
              <p:cNvSpPr/>
              <p:nvPr/>
            </p:nvSpPr>
            <p:spPr>
              <a:xfrm>
                <a:off x="245600" y="857825"/>
                <a:ext cx="7086300" cy="3985575"/>
              </a:xfrm>
              <a:custGeom>
                <a:rect b="b" l="l" r="r" t="t"/>
                <a:pathLst>
                  <a:path extrusionOk="0" fill="none" h="159423" w="283452">
                    <a:moveTo>
                      <a:pt x="274803" y="76037"/>
                    </a:moveTo>
                    <a:lnTo>
                      <a:pt x="272203" y="79187"/>
                    </a:lnTo>
                    <a:lnTo>
                      <a:pt x="274803" y="82336"/>
                    </a:lnTo>
                    <a:lnTo>
                      <a:pt x="279202" y="87685"/>
                    </a:lnTo>
                    <a:lnTo>
                      <a:pt x="283451" y="92784"/>
                    </a:lnTo>
                    <a:lnTo>
                      <a:pt x="283451" y="159422"/>
                    </a:lnTo>
                    <a:lnTo>
                      <a:pt x="155124" y="159422"/>
                    </a:lnTo>
                    <a:lnTo>
                      <a:pt x="150175" y="155323"/>
                    </a:lnTo>
                    <a:lnTo>
                      <a:pt x="144876" y="150974"/>
                    </a:lnTo>
                    <a:lnTo>
                      <a:pt x="141926" y="148574"/>
                    </a:lnTo>
                    <a:lnTo>
                      <a:pt x="139027" y="150974"/>
                    </a:lnTo>
                    <a:lnTo>
                      <a:pt x="133678" y="155323"/>
                    </a:lnTo>
                    <a:lnTo>
                      <a:pt x="128728" y="159422"/>
                    </a:lnTo>
                    <a:lnTo>
                      <a:pt x="1" y="159422"/>
                    </a:lnTo>
                    <a:lnTo>
                      <a:pt x="1" y="92534"/>
                    </a:lnTo>
                    <a:lnTo>
                      <a:pt x="4250" y="87435"/>
                    </a:lnTo>
                    <a:lnTo>
                      <a:pt x="8599" y="82086"/>
                    </a:lnTo>
                    <a:lnTo>
                      <a:pt x="10999" y="79187"/>
                    </a:lnTo>
                    <a:lnTo>
                      <a:pt x="8599" y="76287"/>
                    </a:lnTo>
                    <a:lnTo>
                      <a:pt x="4250" y="70988"/>
                    </a:lnTo>
                    <a:lnTo>
                      <a:pt x="1" y="65839"/>
                    </a:lnTo>
                    <a:lnTo>
                      <a:pt x="1" y="1"/>
                    </a:lnTo>
                    <a:lnTo>
                      <a:pt x="128478" y="1"/>
                    </a:lnTo>
                    <a:lnTo>
                      <a:pt x="133478" y="4100"/>
                    </a:lnTo>
                    <a:lnTo>
                      <a:pt x="138777" y="8499"/>
                    </a:lnTo>
                    <a:lnTo>
                      <a:pt x="141926" y="11099"/>
                    </a:lnTo>
                    <a:lnTo>
                      <a:pt x="145076" y="8499"/>
                    </a:lnTo>
                    <a:lnTo>
                      <a:pt x="150375" y="4100"/>
                    </a:lnTo>
                    <a:lnTo>
                      <a:pt x="155374" y="1"/>
                    </a:lnTo>
                    <a:lnTo>
                      <a:pt x="283451" y="1"/>
                    </a:lnTo>
                    <a:lnTo>
                      <a:pt x="283451" y="65589"/>
                    </a:lnTo>
                    <a:lnTo>
                      <a:pt x="279202" y="707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0"/>
              <p:cNvSpPr/>
              <p:nvPr/>
            </p:nvSpPr>
            <p:spPr>
              <a:xfrm>
                <a:off x="245600" y="2909975"/>
                <a:ext cx="215000" cy="261225"/>
              </a:xfrm>
              <a:custGeom>
                <a:rect b="b" l="l" r="r" t="t"/>
                <a:pathLst>
                  <a:path extrusionOk="0" fill="none" h="10449" w="8600">
                    <a:moveTo>
                      <a:pt x="1" y="10448"/>
                    </a:moveTo>
                    <a:lnTo>
                      <a:pt x="4250" y="5349"/>
                    </a:lnTo>
                    <a:lnTo>
                      <a:pt x="8599"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0"/>
              <p:cNvSpPr/>
              <p:nvPr/>
            </p:nvSpPr>
            <p:spPr>
              <a:xfrm>
                <a:off x="245600" y="2503800"/>
                <a:ext cx="215000" cy="261225"/>
              </a:xfrm>
              <a:custGeom>
                <a:rect b="b" l="l" r="r" t="t"/>
                <a:pathLst>
                  <a:path extrusionOk="0" fill="none" h="10449" w="8600">
                    <a:moveTo>
                      <a:pt x="8599" y="10448"/>
                    </a:moveTo>
                    <a:lnTo>
                      <a:pt x="4250" y="5149"/>
                    </a:lnTo>
                    <a:lnTo>
                      <a:pt x="1" y="0"/>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0"/>
              <p:cNvSpPr/>
              <p:nvPr/>
            </p:nvSpPr>
            <p:spPr>
              <a:xfrm>
                <a:off x="351850" y="960325"/>
                <a:ext cx="6873825" cy="3780575"/>
              </a:xfrm>
              <a:custGeom>
                <a:rect b="b" l="l" r="r" t="t"/>
                <a:pathLst>
                  <a:path extrusionOk="0" fill="none" h="151223" w="274953">
                    <a:moveTo>
                      <a:pt x="270553" y="71937"/>
                    </a:moveTo>
                    <a:lnTo>
                      <a:pt x="267953" y="75087"/>
                    </a:lnTo>
                    <a:lnTo>
                      <a:pt x="270553" y="78236"/>
                    </a:lnTo>
                    <a:lnTo>
                      <a:pt x="274952" y="83585"/>
                    </a:lnTo>
                    <a:lnTo>
                      <a:pt x="274952" y="151223"/>
                    </a:lnTo>
                    <a:lnTo>
                      <a:pt x="145925" y="151223"/>
                    </a:lnTo>
                    <a:lnTo>
                      <a:pt x="140626" y="146874"/>
                    </a:lnTo>
                    <a:lnTo>
                      <a:pt x="137676" y="144474"/>
                    </a:lnTo>
                    <a:lnTo>
                      <a:pt x="134777" y="146874"/>
                    </a:lnTo>
                    <a:lnTo>
                      <a:pt x="129428" y="151223"/>
                    </a:lnTo>
                    <a:lnTo>
                      <a:pt x="0" y="151223"/>
                    </a:lnTo>
                    <a:lnTo>
                      <a:pt x="0" y="83335"/>
                    </a:lnTo>
                    <a:lnTo>
                      <a:pt x="4349" y="77986"/>
                    </a:lnTo>
                    <a:lnTo>
                      <a:pt x="6749" y="75087"/>
                    </a:lnTo>
                    <a:lnTo>
                      <a:pt x="4349" y="72187"/>
                    </a:lnTo>
                    <a:lnTo>
                      <a:pt x="0" y="66888"/>
                    </a:lnTo>
                    <a:lnTo>
                      <a:pt x="0" y="0"/>
                    </a:lnTo>
                    <a:lnTo>
                      <a:pt x="129228" y="0"/>
                    </a:lnTo>
                    <a:lnTo>
                      <a:pt x="134527" y="4399"/>
                    </a:lnTo>
                    <a:lnTo>
                      <a:pt x="137676" y="6999"/>
                    </a:lnTo>
                    <a:lnTo>
                      <a:pt x="140826" y="4399"/>
                    </a:lnTo>
                    <a:lnTo>
                      <a:pt x="146125" y="0"/>
                    </a:lnTo>
                    <a:lnTo>
                      <a:pt x="274952" y="0"/>
                    </a:lnTo>
                    <a:lnTo>
                      <a:pt x="274952" y="66638"/>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0"/>
              <p:cNvSpPr/>
              <p:nvPr/>
            </p:nvSpPr>
            <p:spPr>
              <a:xfrm>
                <a:off x="460575" y="1070300"/>
                <a:ext cx="6655100" cy="3561875"/>
              </a:xfrm>
              <a:custGeom>
                <a:rect b="b" l="l" r="r" t="t"/>
                <a:pathLst>
                  <a:path extrusionOk="0" fill="none" h="142475" w="266204">
                    <a:moveTo>
                      <a:pt x="266204" y="67538"/>
                    </a:moveTo>
                    <a:lnTo>
                      <a:pt x="263604" y="70688"/>
                    </a:lnTo>
                    <a:lnTo>
                      <a:pt x="266204" y="73837"/>
                    </a:lnTo>
                    <a:lnTo>
                      <a:pt x="266204" y="142475"/>
                    </a:lnTo>
                    <a:lnTo>
                      <a:pt x="136277" y="142475"/>
                    </a:lnTo>
                    <a:lnTo>
                      <a:pt x="133327" y="140075"/>
                    </a:lnTo>
                    <a:lnTo>
                      <a:pt x="130428" y="142475"/>
                    </a:lnTo>
                    <a:lnTo>
                      <a:pt x="0" y="142475"/>
                    </a:lnTo>
                    <a:lnTo>
                      <a:pt x="0" y="73587"/>
                    </a:lnTo>
                    <a:lnTo>
                      <a:pt x="2400" y="70688"/>
                    </a:lnTo>
                    <a:lnTo>
                      <a:pt x="0" y="67788"/>
                    </a:lnTo>
                    <a:lnTo>
                      <a:pt x="0" y="0"/>
                    </a:lnTo>
                    <a:lnTo>
                      <a:pt x="130178" y="0"/>
                    </a:lnTo>
                    <a:lnTo>
                      <a:pt x="133327" y="2600"/>
                    </a:lnTo>
                    <a:lnTo>
                      <a:pt x="136477" y="0"/>
                    </a:lnTo>
                    <a:lnTo>
                      <a:pt x="266204" y="0"/>
                    </a:lnTo>
                    <a:close/>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0"/>
              <p:cNvSpPr/>
              <p:nvPr/>
            </p:nvSpPr>
            <p:spPr>
              <a:xfrm>
                <a:off x="3457550" y="857825"/>
                <a:ext cx="257475" cy="212500"/>
              </a:xfrm>
              <a:custGeom>
                <a:rect b="b" l="l" r="r" t="t"/>
                <a:pathLst>
                  <a:path extrusionOk="0" fill="none" h="8500" w="10299">
                    <a:moveTo>
                      <a:pt x="0" y="1"/>
                    </a:moveTo>
                    <a:lnTo>
                      <a:pt x="5000" y="4100"/>
                    </a:lnTo>
                    <a:lnTo>
                      <a:pt x="10299" y="849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0"/>
              <p:cNvSpPr/>
              <p:nvPr/>
            </p:nvSpPr>
            <p:spPr>
              <a:xfrm>
                <a:off x="3872475" y="857825"/>
                <a:ext cx="257475" cy="212500"/>
              </a:xfrm>
              <a:custGeom>
                <a:rect b="b" l="l" r="r" t="t"/>
                <a:pathLst>
                  <a:path extrusionOk="0" fill="none" h="8500" w="10299">
                    <a:moveTo>
                      <a:pt x="1" y="8499"/>
                    </a:moveTo>
                    <a:lnTo>
                      <a:pt x="5300" y="4100"/>
                    </a:lnTo>
                    <a:lnTo>
                      <a:pt x="10299"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0"/>
              <p:cNvSpPr/>
              <p:nvPr/>
            </p:nvSpPr>
            <p:spPr>
              <a:xfrm>
                <a:off x="7115650" y="2497550"/>
                <a:ext cx="216250" cy="261225"/>
              </a:xfrm>
              <a:custGeom>
                <a:rect b="b" l="l" r="r" t="t"/>
                <a:pathLst>
                  <a:path extrusionOk="0" fill="none" h="10449" w="8650">
                    <a:moveTo>
                      <a:pt x="8649" y="0"/>
                    </a:moveTo>
                    <a:lnTo>
                      <a:pt x="4400" y="5149"/>
                    </a:lnTo>
                    <a:lnTo>
                      <a:pt x="1"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0"/>
              <p:cNvSpPr/>
              <p:nvPr/>
            </p:nvSpPr>
            <p:spPr>
              <a:xfrm>
                <a:off x="7115650" y="2916225"/>
                <a:ext cx="216250" cy="261225"/>
              </a:xfrm>
              <a:custGeom>
                <a:rect b="b" l="l" r="r" t="t"/>
                <a:pathLst>
                  <a:path extrusionOk="0" fill="none" h="10449" w="8650">
                    <a:moveTo>
                      <a:pt x="1" y="0"/>
                    </a:moveTo>
                    <a:lnTo>
                      <a:pt x="4400" y="5349"/>
                    </a:lnTo>
                    <a:lnTo>
                      <a:pt x="8649" y="10448"/>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0"/>
              <p:cNvSpPr/>
              <p:nvPr/>
            </p:nvSpPr>
            <p:spPr>
              <a:xfrm>
                <a:off x="3867475" y="4632150"/>
                <a:ext cx="256225" cy="211250"/>
              </a:xfrm>
              <a:custGeom>
                <a:rect b="b" l="l" r="r" t="t"/>
                <a:pathLst>
                  <a:path extrusionOk="0" fill="none" h="8450" w="10249">
                    <a:moveTo>
                      <a:pt x="10249" y="8449"/>
                    </a:moveTo>
                    <a:lnTo>
                      <a:pt x="5300" y="4350"/>
                    </a:lnTo>
                    <a:lnTo>
                      <a:pt x="1" y="1"/>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0"/>
              <p:cNvSpPr/>
              <p:nvPr/>
            </p:nvSpPr>
            <p:spPr>
              <a:xfrm>
                <a:off x="3463800" y="4632150"/>
                <a:ext cx="257475" cy="211250"/>
              </a:xfrm>
              <a:custGeom>
                <a:rect b="b" l="l" r="r" t="t"/>
                <a:pathLst>
                  <a:path extrusionOk="0" fill="none" h="8450" w="10299">
                    <a:moveTo>
                      <a:pt x="10299" y="1"/>
                    </a:moveTo>
                    <a:lnTo>
                      <a:pt x="4950" y="4350"/>
                    </a:lnTo>
                    <a:lnTo>
                      <a:pt x="0" y="8449"/>
                    </a:lnTo>
                  </a:path>
                </a:pathLst>
              </a:custGeom>
              <a:noFill/>
              <a:ln cap="rnd" cmpd="sng" w="16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10"/>
            <p:cNvSpPr/>
            <p:nvPr/>
          </p:nvSpPr>
          <p:spPr>
            <a:xfrm rot="10800000">
              <a:off x="4277400" y="129002"/>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0"/>
            <p:cNvSpPr/>
            <p:nvPr/>
          </p:nvSpPr>
          <p:spPr>
            <a:xfrm flipH="1">
              <a:off x="4280308" y="4770906"/>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0"/>
            <p:cNvSpPr/>
            <p:nvPr/>
          </p:nvSpPr>
          <p:spPr>
            <a:xfrm flipH="1" rot="-5400000">
              <a:off x="8585404"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0"/>
            <p:cNvSpPr/>
            <p:nvPr/>
          </p:nvSpPr>
          <p:spPr>
            <a:xfrm rot="5400000">
              <a:off x="-49375" y="2434418"/>
              <a:ext cx="603300" cy="244800"/>
            </a:xfrm>
            <a:prstGeom prst="triangle">
              <a:avLst>
                <a:gd fmla="val 4970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3.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2375" y="539500"/>
            <a:ext cx="7699200" cy="5727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200"/>
              <a:buFont typeface="Zen Loop"/>
              <a:buNone/>
              <a:defRPr b="1" sz="3200">
                <a:solidFill>
                  <a:schemeClr val="dk1"/>
                </a:solidFill>
                <a:latin typeface="Zen Loop"/>
                <a:ea typeface="Zen Loop"/>
                <a:cs typeface="Zen Loop"/>
                <a:sym typeface="Zen Loop"/>
              </a:defRPr>
            </a:lvl1pPr>
            <a:lvl2pPr lvl="1">
              <a:spcBef>
                <a:spcPts val="0"/>
              </a:spcBef>
              <a:spcAft>
                <a:spcPts val="0"/>
              </a:spcAft>
              <a:buClr>
                <a:schemeClr val="dk1"/>
              </a:buClr>
              <a:buSzPts val="3000"/>
              <a:buFont typeface="Zen Loop"/>
              <a:buNone/>
              <a:defRPr b="1" sz="3000">
                <a:solidFill>
                  <a:schemeClr val="dk1"/>
                </a:solidFill>
                <a:latin typeface="Zen Loop"/>
                <a:ea typeface="Zen Loop"/>
                <a:cs typeface="Zen Loop"/>
                <a:sym typeface="Zen Loop"/>
              </a:defRPr>
            </a:lvl2pPr>
            <a:lvl3pPr lvl="2">
              <a:spcBef>
                <a:spcPts val="0"/>
              </a:spcBef>
              <a:spcAft>
                <a:spcPts val="0"/>
              </a:spcAft>
              <a:buClr>
                <a:schemeClr val="dk1"/>
              </a:buClr>
              <a:buSzPts val="3000"/>
              <a:buFont typeface="Zen Loop"/>
              <a:buNone/>
              <a:defRPr b="1" sz="3000">
                <a:solidFill>
                  <a:schemeClr val="dk1"/>
                </a:solidFill>
                <a:latin typeface="Zen Loop"/>
                <a:ea typeface="Zen Loop"/>
                <a:cs typeface="Zen Loop"/>
                <a:sym typeface="Zen Loop"/>
              </a:defRPr>
            </a:lvl3pPr>
            <a:lvl4pPr lvl="3">
              <a:spcBef>
                <a:spcPts val="0"/>
              </a:spcBef>
              <a:spcAft>
                <a:spcPts val="0"/>
              </a:spcAft>
              <a:buClr>
                <a:schemeClr val="dk1"/>
              </a:buClr>
              <a:buSzPts val="3000"/>
              <a:buFont typeface="Zen Loop"/>
              <a:buNone/>
              <a:defRPr b="1" sz="3000">
                <a:solidFill>
                  <a:schemeClr val="dk1"/>
                </a:solidFill>
                <a:latin typeface="Zen Loop"/>
                <a:ea typeface="Zen Loop"/>
                <a:cs typeface="Zen Loop"/>
                <a:sym typeface="Zen Loop"/>
              </a:defRPr>
            </a:lvl4pPr>
            <a:lvl5pPr lvl="4">
              <a:spcBef>
                <a:spcPts val="0"/>
              </a:spcBef>
              <a:spcAft>
                <a:spcPts val="0"/>
              </a:spcAft>
              <a:buClr>
                <a:schemeClr val="dk1"/>
              </a:buClr>
              <a:buSzPts val="3000"/>
              <a:buFont typeface="Zen Loop"/>
              <a:buNone/>
              <a:defRPr b="1" sz="3000">
                <a:solidFill>
                  <a:schemeClr val="dk1"/>
                </a:solidFill>
                <a:latin typeface="Zen Loop"/>
                <a:ea typeface="Zen Loop"/>
                <a:cs typeface="Zen Loop"/>
                <a:sym typeface="Zen Loop"/>
              </a:defRPr>
            </a:lvl5pPr>
            <a:lvl6pPr lvl="5">
              <a:spcBef>
                <a:spcPts val="0"/>
              </a:spcBef>
              <a:spcAft>
                <a:spcPts val="0"/>
              </a:spcAft>
              <a:buClr>
                <a:schemeClr val="dk1"/>
              </a:buClr>
              <a:buSzPts val="3000"/>
              <a:buFont typeface="Zen Loop"/>
              <a:buNone/>
              <a:defRPr b="1" sz="3000">
                <a:solidFill>
                  <a:schemeClr val="dk1"/>
                </a:solidFill>
                <a:latin typeface="Zen Loop"/>
                <a:ea typeface="Zen Loop"/>
                <a:cs typeface="Zen Loop"/>
                <a:sym typeface="Zen Loop"/>
              </a:defRPr>
            </a:lvl6pPr>
            <a:lvl7pPr lvl="6">
              <a:spcBef>
                <a:spcPts val="0"/>
              </a:spcBef>
              <a:spcAft>
                <a:spcPts val="0"/>
              </a:spcAft>
              <a:buClr>
                <a:schemeClr val="dk1"/>
              </a:buClr>
              <a:buSzPts val="3000"/>
              <a:buFont typeface="Zen Loop"/>
              <a:buNone/>
              <a:defRPr b="1" sz="3000">
                <a:solidFill>
                  <a:schemeClr val="dk1"/>
                </a:solidFill>
                <a:latin typeface="Zen Loop"/>
                <a:ea typeface="Zen Loop"/>
                <a:cs typeface="Zen Loop"/>
                <a:sym typeface="Zen Loop"/>
              </a:defRPr>
            </a:lvl7pPr>
            <a:lvl8pPr lvl="7">
              <a:spcBef>
                <a:spcPts val="0"/>
              </a:spcBef>
              <a:spcAft>
                <a:spcPts val="0"/>
              </a:spcAft>
              <a:buClr>
                <a:schemeClr val="dk1"/>
              </a:buClr>
              <a:buSzPts val="3000"/>
              <a:buFont typeface="Zen Loop"/>
              <a:buNone/>
              <a:defRPr b="1" sz="3000">
                <a:solidFill>
                  <a:schemeClr val="dk1"/>
                </a:solidFill>
                <a:latin typeface="Zen Loop"/>
                <a:ea typeface="Zen Loop"/>
                <a:cs typeface="Zen Loop"/>
                <a:sym typeface="Zen Loop"/>
              </a:defRPr>
            </a:lvl8pPr>
            <a:lvl9pPr lvl="8">
              <a:spcBef>
                <a:spcPts val="0"/>
              </a:spcBef>
              <a:spcAft>
                <a:spcPts val="0"/>
              </a:spcAft>
              <a:buClr>
                <a:schemeClr val="dk1"/>
              </a:buClr>
              <a:buSzPts val="3000"/>
              <a:buFont typeface="Zen Loop"/>
              <a:buNone/>
              <a:defRPr b="1" sz="3000">
                <a:solidFill>
                  <a:schemeClr val="dk1"/>
                </a:solidFill>
                <a:latin typeface="Zen Loop"/>
                <a:ea typeface="Zen Loop"/>
                <a:cs typeface="Zen Loop"/>
                <a:sym typeface="Zen Loop"/>
              </a:defRPr>
            </a:lvl9pPr>
          </a:lstStyle>
          <a:p/>
        </p:txBody>
      </p:sp>
      <p:sp>
        <p:nvSpPr>
          <p:cNvPr id="7" name="Google Shape;7;p1"/>
          <p:cNvSpPr txBox="1"/>
          <p:nvPr>
            <p:ph idx="1" type="body"/>
          </p:nvPr>
        </p:nvSpPr>
        <p:spPr>
          <a:xfrm>
            <a:off x="722375" y="1187600"/>
            <a:ext cx="7699200" cy="34164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dk1"/>
              </a:buClr>
              <a:buSzPts val="1600"/>
              <a:buFont typeface="Dosis"/>
              <a:buChar char="●"/>
              <a:defRPr sz="1600">
                <a:solidFill>
                  <a:schemeClr val="dk1"/>
                </a:solidFill>
                <a:latin typeface="Dosis"/>
                <a:ea typeface="Dosis"/>
                <a:cs typeface="Dosis"/>
                <a:sym typeface="Dosis"/>
              </a:defRPr>
            </a:lvl1pPr>
            <a:lvl2pPr indent="-330200" lvl="1" marL="914400">
              <a:lnSpc>
                <a:spcPct val="100000"/>
              </a:lnSpc>
              <a:spcBef>
                <a:spcPts val="0"/>
              </a:spcBef>
              <a:spcAft>
                <a:spcPts val="0"/>
              </a:spcAft>
              <a:buClr>
                <a:schemeClr val="dk1"/>
              </a:buClr>
              <a:buSzPts val="1600"/>
              <a:buFont typeface="Dosis"/>
              <a:buChar char="○"/>
              <a:defRPr sz="1600">
                <a:solidFill>
                  <a:schemeClr val="dk1"/>
                </a:solidFill>
                <a:latin typeface="Dosis"/>
                <a:ea typeface="Dosis"/>
                <a:cs typeface="Dosis"/>
                <a:sym typeface="Dosis"/>
              </a:defRPr>
            </a:lvl2pPr>
            <a:lvl3pPr indent="-330200" lvl="2" marL="1371600">
              <a:lnSpc>
                <a:spcPct val="100000"/>
              </a:lnSpc>
              <a:spcBef>
                <a:spcPts val="0"/>
              </a:spcBef>
              <a:spcAft>
                <a:spcPts val="0"/>
              </a:spcAft>
              <a:buClr>
                <a:schemeClr val="dk1"/>
              </a:buClr>
              <a:buSzPts val="1600"/>
              <a:buFont typeface="Dosis"/>
              <a:buChar char="■"/>
              <a:defRPr sz="1600">
                <a:solidFill>
                  <a:schemeClr val="dk1"/>
                </a:solidFill>
                <a:latin typeface="Dosis"/>
                <a:ea typeface="Dosis"/>
                <a:cs typeface="Dosis"/>
                <a:sym typeface="Dosis"/>
              </a:defRPr>
            </a:lvl3pPr>
            <a:lvl4pPr indent="-330200" lvl="3" marL="1828800">
              <a:lnSpc>
                <a:spcPct val="100000"/>
              </a:lnSpc>
              <a:spcBef>
                <a:spcPts val="0"/>
              </a:spcBef>
              <a:spcAft>
                <a:spcPts val="0"/>
              </a:spcAft>
              <a:buClr>
                <a:schemeClr val="dk1"/>
              </a:buClr>
              <a:buSzPts val="1600"/>
              <a:buFont typeface="Dosis"/>
              <a:buChar char="●"/>
              <a:defRPr sz="1600">
                <a:solidFill>
                  <a:schemeClr val="dk1"/>
                </a:solidFill>
                <a:latin typeface="Dosis"/>
                <a:ea typeface="Dosis"/>
                <a:cs typeface="Dosis"/>
                <a:sym typeface="Dosis"/>
              </a:defRPr>
            </a:lvl4pPr>
            <a:lvl5pPr indent="-330200" lvl="4" marL="2286000">
              <a:lnSpc>
                <a:spcPct val="100000"/>
              </a:lnSpc>
              <a:spcBef>
                <a:spcPts val="0"/>
              </a:spcBef>
              <a:spcAft>
                <a:spcPts val="0"/>
              </a:spcAft>
              <a:buClr>
                <a:schemeClr val="dk1"/>
              </a:buClr>
              <a:buSzPts val="1600"/>
              <a:buFont typeface="Dosis"/>
              <a:buChar char="○"/>
              <a:defRPr sz="1600">
                <a:solidFill>
                  <a:schemeClr val="dk1"/>
                </a:solidFill>
                <a:latin typeface="Dosis"/>
                <a:ea typeface="Dosis"/>
                <a:cs typeface="Dosis"/>
                <a:sym typeface="Dosis"/>
              </a:defRPr>
            </a:lvl5pPr>
            <a:lvl6pPr indent="-330200" lvl="5" marL="2743200">
              <a:lnSpc>
                <a:spcPct val="100000"/>
              </a:lnSpc>
              <a:spcBef>
                <a:spcPts val="0"/>
              </a:spcBef>
              <a:spcAft>
                <a:spcPts val="0"/>
              </a:spcAft>
              <a:buClr>
                <a:schemeClr val="dk1"/>
              </a:buClr>
              <a:buSzPts val="1600"/>
              <a:buFont typeface="Dosis"/>
              <a:buChar char="■"/>
              <a:defRPr sz="1600">
                <a:solidFill>
                  <a:schemeClr val="dk1"/>
                </a:solidFill>
                <a:latin typeface="Dosis"/>
                <a:ea typeface="Dosis"/>
                <a:cs typeface="Dosis"/>
                <a:sym typeface="Dosis"/>
              </a:defRPr>
            </a:lvl6pPr>
            <a:lvl7pPr indent="-330200" lvl="6" marL="3200400">
              <a:lnSpc>
                <a:spcPct val="100000"/>
              </a:lnSpc>
              <a:spcBef>
                <a:spcPts val="0"/>
              </a:spcBef>
              <a:spcAft>
                <a:spcPts val="0"/>
              </a:spcAft>
              <a:buClr>
                <a:schemeClr val="dk1"/>
              </a:buClr>
              <a:buSzPts val="1600"/>
              <a:buFont typeface="Dosis"/>
              <a:buChar char="●"/>
              <a:defRPr sz="1600">
                <a:solidFill>
                  <a:schemeClr val="dk1"/>
                </a:solidFill>
                <a:latin typeface="Dosis"/>
                <a:ea typeface="Dosis"/>
                <a:cs typeface="Dosis"/>
                <a:sym typeface="Dosis"/>
              </a:defRPr>
            </a:lvl7pPr>
            <a:lvl8pPr indent="-330200" lvl="7" marL="3657600">
              <a:lnSpc>
                <a:spcPct val="100000"/>
              </a:lnSpc>
              <a:spcBef>
                <a:spcPts val="0"/>
              </a:spcBef>
              <a:spcAft>
                <a:spcPts val="0"/>
              </a:spcAft>
              <a:buClr>
                <a:schemeClr val="dk1"/>
              </a:buClr>
              <a:buSzPts val="1600"/>
              <a:buFont typeface="Dosis"/>
              <a:buChar char="○"/>
              <a:defRPr sz="1600">
                <a:solidFill>
                  <a:schemeClr val="dk1"/>
                </a:solidFill>
                <a:latin typeface="Dosis"/>
                <a:ea typeface="Dosis"/>
                <a:cs typeface="Dosis"/>
                <a:sym typeface="Dosis"/>
              </a:defRPr>
            </a:lvl8pPr>
            <a:lvl9pPr indent="-330200" lvl="8" marL="4114800">
              <a:lnSpc>
                <a:spcPct val="100000"/>
              </a:lnSpc>
              <a:spcBef>
                <a:spcPts val="0"/>
              </a:spcBef>
              <a:spcAft>
                <a:spcPts val="0"/>
              </a:spcAft>
              <a:buClr>
                <a:schemeClr val="dk1"/>
              </a:buClr>
              <a:buSzPts val="1600"/>
              <a:buFont typeface="Dosis"/>
              <a:buChar char="■"/>
              <a:defRPr sz="1600">
                <a:solidFill>
                  <a:schemeClr val="dk1"/>
                </a:solidFill>
                <a:latin typeface="Dosis"/>
                <a:ea typeface="Dosis"/>
                <a:cs typeface="Dosis"/>
                <a:sym typeface="Dosi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13" name="Shape 513"/>
        <p:cNvGrpSpPr/>
        <p:nvPr/>
      </p:nvGrpSpPr>
      <p:grpSpPr>
        <a:xfrm>
          <a:off x="0" y="0"/>
          <a:ext cx="0" cy="0"/>
          <a:chOff x="0" y="0"/>
          <a:chExt cx="0" cy="0"/>
        </a:xfrm>
      </p:grpSpPr>
      <p:sp>
        <p:nvSpPr>
          <p:cNvPr id="514" name="Google Shape;514;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515" name="Google Shape;515;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docs.google.com/spreadsheets/d/11H7BZ-sXRif9b0jDrhMhGc_wOTmzy3BQw_Vn8vNNXYc/copy" TargetMode="External"/><Relationship Id="rId4" Type="http://schemas.openxmlformats.org/officeDocument/2006/relationships/image" Target="../media/image6.png"/><Relationship Id="rId5" Type="http://schemas.openxmlformats.org/officeDocument/2006/relationships/hyperlink" Target="https://slidesgo.com/pt/slidesgo-school/dicas-de-apresentacao/como-editar-um-grafico-nas-nossas-apresentacoes-de-slides?utm_source=slidesgo_template&amp;utm_medium=referral-link&amp;utm_campaign=how-to-modify-a-graph-in-our-templates&amp;utm_term=slidesgo-school&amp;utm_content=how-to-modify-a-graph-in-our-template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bit.ly/30B07Gq" TargetMode="External"/><Relationship Id="rId10" Type="http://schemas.openxmlformats.org/officeDocument/2006/relationships/hyperlink" Target="http://bit.ly/2Tynxth" TargetMode="External"/><Relationship Id="rId13" Type="http://schemas.openxmlformats.org/officeDocument/2006/relationships/hyperlink" Target="https://www.freepik.com/?utm_source=slidesgo_template&amp;utm_medium=referral-link&amp;utm_campaign=promo-slide&amp;utm_term=slidesgo&amp;utm_content=freepik" TargetMode="External"/><Relationship Id="rId12" Type="http://schemas.openxmlformats.org/officeDocument/2006/relationships/hyperlink" Target="http://bit.ly/33VAFh3"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9.xml"/><Relationship Id="rId4" Type="http://schemas.openxmlformats.org/officeDocument/2006/relationships/slide" Target="/ppt/slides/slide26.xml"/><Relationship Id="rId9" Type="http://schemas.openxmlformats.org/officeDocument/2006/relationships/slide" Target="/ppt/slides/slide37.xml"/><Relationship Id="rId15" Type="http://schemas.openxmlformats.org/officeDocument/2006/relationships/hyperlink" Target="https://storyset.com/?utm_source=slidesgo_template&amp;utm_medium=referral-link&amp;utm_campaign=promo-slide&amp;utm_term=slidesgo&amp;utm_content=storyset"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 Id="rId17" Type="http://schemas.openxmlformats.org/officeDocument/2006/relationships/hyperlink" Target="https://vidfy.com/?utm_source=slidesgo_template&amp;utm_medium=referral-link&amp;utm_campaign=promo-slide&amp;utm_term=slidesgo&amp;utm_content=vidfy" TargetMode="External"/><Relationship Id="rId16"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slide" Target="/ppt/slides/slide24.xml"/><Relationship Id="rId6" Type="http://schemas.openxmlformats.org/officeDocument/2006/relationships/slide" Target="/ppt/slides/slide23.xml"/><Relationship Id="rId7" Type="http://schemas.openxmlformats.org/officeDocument/2006/relationships/slide" Target="/ppt/slides/slide29.xml"/><Relationship Id="rId8" Type="http://schemas.openxmlformats.org/officeDocument/2006/relationships/slide" Target="/ppt/slides/slide3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9.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www.freepik.com/free-vector/vintage-background-book-clouds_1039780.htm/?utm_source=slidesgo_template&amp;utm_medium=referral-link&amp;utm_campaign=sg_resources&amp;utm_content=freepik" TargetMode="External"/><Relationship Id="rId4" Type="http://schemas.openxmlformats.org/officeDocument/2006/relationships/hyperlink" Target="https://www.freepik.com/free-vector/world-book-day-background_1975908.htm/?utm_source=slidesgo_template&amp;utm_medium=referral-link&amp;utm_campaign=sg_resources&amp;utm_content=freepik" TargetMode="External"/><Relationship Id="rId5" Type="http://schemas.openxmlformats.org/officeDocument/2006/relationships/hyperlink" Target="https://www.freepik.com/free-vector/world-book-day-background-vintage-style_2009352.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10" Type="http://schemas.openxmlformats.org/officeDocument/2006/relationships/hyperlink" Target="https://www.freepik.com/free-photo/open-book-sunlight-patio_3299179.htm/?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s://www.freepik.com/free-vector/world-book-day-banners-vintage-style_2009354.htm/?utm_source=slidesgo_template&amp;utm_medium=referral-link&amp;utm_campaign=sg_resources&amp;utm_content=freepik" TargetMode="External"/><Relationship Id="rId4" Type="http://schemas.openxmlformats.org/officeDocument/2006/relationships/hyperlink" Target="https://www.freepik.com/free-vector/vintage-banners-world-book-day_2009355.htm/?utm_source=slidesgo_template&amp;utm_medium=referral-link&amp;utm_campaign=sg_resources&amp;utm_content=freepik" TargetMode="External"/><Relationship Id="rId9" Type="http://schemas.openxmlformats.org/officeDocument/2006/relationships/hyperlink" Target="https://www.freepik.com/free-photo/handsome-man-posing_26002226.htm/?utm_source=slidesgo_template&amp;utm_medium=referral-link&amp;utm_campaign=sg_resources&amp;utm_content=freepik" TargetMode="External"/><Relationship Id="rId5" Type="http://schemas.openxmlformats.org/officeDocument/2006/relationships/hyperlink" Target="https://www.freepik.com/free-vector/vintage-banners-world-book-day_2009372.htm/?utm_source=slidesgo_template&amp;utm_medium=referral-link&amp;utm_campaign=sg_resources&amp;utm_content=freepik" TargetMode="External"/><Relationship Id="rId6" Type="http://schemas.openxmlformats.org/officeDocument/2006/relationships/hyperlink" Target="https://www.freepik.com/free-vector/realistic-old-paper-texture_19056585.htm/?utm_source=slidesgo_template&amp;utm_medium=referral-link&amp;utm_campaign=sg_resources&amp;utm_content=freepik" TargetMode="External"/><Relationship Id="rId7" Type="http://schemas.openxmlformats.org/officeDocument/2006/relationships/hyperlink" Target="https://www.freepik.com/free-vector/vintage-ornamental-frame-collection_6072287.htm/?utm_source=slidesgo_template&amp;utm_medium=referral-link&amp;utm_campaign=sg_resources&amp;utm_content=freepik" TargetMode="External"/><Relationship Id="rId8" Type="http://schemas.openxmlformats.org/officeDocument/2006/relationships/hyperlink" Target="https://www.freepik.com/free-vector/calligraphic-ornamental-element-collection_12261128.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 Id="rId3" Type="http://schemas.openxmlformats.org/officeDocument/2006/relationships/hyperlink" Target="http://bit.ly/2PfT4lq" TargetMode="External"/><Relationship Id="rId4" Type="http://schemas.openxmlformats.org/officeDocument/2006/relationships/slide" Target="/ppt/slides/slide2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 Id="rId3" Type="http://schemas.openxmlformats.org/officeDocument/2006/relationships/hyperlink" Target="https://fonts.google.com/specimen/Zen+Loop" TargetMode="External"/><Relationship Id="rId4" Type="http://schemas.openxmlformats.org/officeDocument/2006/relationships/hyperlink" Target="https://fonts.google.com/specimen/Dosi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2.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30.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0.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13.png"/><Relationship Id="rId14" Type="http://schemas.openxmlformats.org/officeDocument/2006/relationships/image" Target="../media/image14.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 Id="rId3" Type="http://schemas.openxmlformats.org/officeDocument/2006/relationships/hyperlink" Target="https://bit.ly/2ZjL1pd"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 Id="rId3" Type="http://schemas.openxmlformats.org/officeDocument/2006/relationships/hyperlink" Target="https://workspace.google.com/marketplace/app/icons_for_slides_docs/381578326502"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4.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26"/>
          <p:cNvSpPr txBox="1"/>
          <p:nvPr>
            <p:ph type="ctrTitle"/>
          </p:nvPr>
        </p:nvSpPr>
        <p:spPr>
          <a:xfrm>
            <a:off x="1406400" y="1349675"/>
            <a:ext cx="6331500" cy="199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CV BIBLIOTECÁRIO </a:t>
            </a:r>
            <a:r>
              <a:rPr lang="en">
                <a:solidFill>
                  <a:schemeClr val="lt1"/>
                </a:solidFill>
              </a:rPr>
              <a:t>VINTAGE ART DECO</a:t>
            </a:r>
            <a:endParaRPr>
              <a:solidFill>
                <a:schemeClr val="lt1"/>
              </a:solidFill>
            </a:endParaRPr>
          </a:p>
        </p:txBody>
      </p:sp>
      <p:sp>
        <p:nvSpPr>
          <p:cNvPr id="524" name="Google Shape;524;p26"/>
          <p:cNvSpPr txBox="1"/>
          <p:nvPr>
            <p:ph idx="1" type="subTitle"/>
          </p:nvPr>
        </p:nvSpPr>
        <p:spPr>
          <a:xfrm>
            <a:off x="2065500" y="3808413"/>
            <a:ext cx="5013300" cy="45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Aqui começa sua apresentação</a:t>
            </a:r>
            <a:endParaRPr/>
          </a:p>
        </p:txBody>
      </p:sp>
      <p:grpSp>
        <p:nvGrpSpPr>
          <p:cNvPr id="525" name="Google Shape;525;p26"/>
          <p:cNvGrpSpPr/>
          <p:nvPr/>
        </p:nvGrpSpPr>
        <p:grpSpPr>
          <a:xfrm>
            <a:off x="547609" y="819013"/>
            <a:ext cx="1341509" cy="1111331"/>
            <a:chOff x="335075" y="271200"/>
            <a:chExt cx="1371125" cy="1135750"/>
          </a:xfrm>
        </p:grpSpPr>
        <p:sp>
          <p:nvSpPr>
            <p:cNvPr id="526" name="Google Shape;526;p26"/>
            <p:cNvSpPr/>
            <p:nvPr/>
          </p:nvSpPr>
          <p:spPr>
            <a:xfrm>
              <a:off x="584875" y="322275"/>
              <a:ext cx="9075" cy="8425"/>
            </a:xfrm>
            <a:custGeom>
              <a:rect b="b" l="l" r="r" t="t"/>
              <a:pathLst>
                <a:path extrusionOk="0" h="337" w="363">
                  <a:moveTo>
                    <a:pt x="69" y="0"/>
                  </a:moveTo>
                  <a:cubicBezTo>
                    <a:pt x="34" y="0"/>
                    <a:pt x="0" y="36"/>
                    <a:pt x="28" y="92"/>
                  </a:cubicBezTo>
                  <a:lnTo>
                    <a:pt x="258" y="321"/>
                  </a:lnTo>
                  <a:cubicBezTo>
                    <a:pt x="268" y="332"/>
                    <a:pt x="281" y="336"/>
                    <a:pt x="294" y="336"/>
                  </a:cubicBezTo>
                  <a:cubicBezTo>
                    <a:pt x="329" y="336"/>
                    <a:pt x="362" y="301"/>
                    <a:pt x="334" y="245"/>
                  </a:cubicBezTo>
                  <a:lnTo>
                    <a:pt x="105" y="15"/>
                  </a:lnTo>
                  <a:cubicBezTo>
                    <a:pt x="95" y="5"/>
                    <a:pt x="82" y="0"/>
                    <a:pt x="69"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6"/>
            <p:cNvSpPr/>
            <p:nvPr/>
          </p:nvSpPr>
          <p:spPr>
            <a:xfrm>
              <a:off x="1656725" y="729000"/>
              <a:ext cx="10275" cy="3100"/>
            </a:xfrm>
            <a:custGeom>
              <a:rect b="b" l="l" r="r" t="t"/>
              <a:pathLst>
                <a:path extrusionOk="0" h="124" w="411">
                  <a:moveTo>
                    <a:pt x="372" y="1"/>
                  </a:moveTo>
                  <a:lnTo>
                    <a:pt x="66" y="39"/>
                  </a:lnTo>
                  <a:cubicBezTo>
                    <a:pt x="1" y="39"/>
                    <a:pt x="19" y="123"/>
                    <a:pt x="50" y="123"/>
                  </a:cubicBezTo>
                  <a:cubicBezTo>
                    <a:pt x="55" y="123"/>
                    <a:pt x="61" y="121"/>
                    <a:pt x="66" y="116"/>
                  </a:cubicBezTo>
                  <a:lnTo>
                    <a:pt x="372" y="77"/>
                  </a:lnTo>
                  <a:cubicBezTo>
                    <a:pt x="410" y="77"/>
                    <a:pt x="410" y="1"/>
                    <a:pt x="372"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6"/>
            <p:cNvSpPr/>
            <p:nvPr/>
          </p:nvSpPr>
          <p:spPr>
            <a:xfrm>
              <a:off x="335075" y="271200"/>
              <a:ext cx="1371125" cy="1135750"/>
            </a:xfrm>
            <a:custGeom>
              <a:rect b="b" l="l" r="r" t="t"/>
              <a:pathLst>
                <a:path extrusionOk="0" h="45430" w="54845">
                  <a:moveTo>
                    <a:pt x="8797" y="3894"/>
                  </a:moveTo>
                  <a:cubicBezTo>
                    <a:pt x="8797" y="4009"/>
                    <a:pt x="8758" y="4124"/>
                    <a:pt x="8720" y="4238"/>
                  </a:cubicBezTo>
                  <a:cubicBezTo>
                    <a:pt x="8414" y="4774"/>
                    <a:pt x="8146" y="5309"/>
                    <a:pt x="7840" y="5883"/>
                  </a:cubicBezTo>
                  <a:cubicBezTo>
                    <a:pt x="7993" y="5194"/>
                    <a:pt x="8261" y="4544"/>
                    <a:pt x="8605" y="3971"/>
                  </a:cubicBezTo>
                  <a:cubicBezTo>
                    <a:pt x="8682" y="3932"/>
                    <a:pt x="8720" y="3932"/>
                    <a:pt x="8797" y="3894"/>
                  </a:cubicBezTo>
                  <a:close/>
                  <a:moveTo>
                    <a:pt x="8567" y="5041"/>
                  </a:moveTo>
                  <a:cubicBezTo>
                    <a:pt x="8491" y="5271"/>
                    <a:pt x="8452" y="5539"/>
                    <a:pt x="8376" y="5768"/>
                  </a:cubicBezTo>
                  <a:cubicBezTo>
                    <a:pt x="8146" y="6227"/>
                    <a:pt x="7840" y="6648"/>
                    <a:pt x="7573" y="7069"/>
                  </a:cubicBezTo>
                  <a:lnTo>
                    <a:pt x="7611" y="6839"/>
                  </a:lnTo>
                  <a:cubicBezTo>
                    <a:pt x="7611" y="6763"/>
                    <a:pt x="7687" y="6571"/>
                    <a:pt x="7726" y="6342"/>
                  </a:cubicBezTo>
                  <a:cubicBezTo>
                    <a:pt x="7764" y="6342"/>
                    <a:pt x="7764" y="6304"/>
                    <a:pt x="7802" y="6304"/>
                  </a:cubicBezTo>
                  <a:cubicBezTo>
                    <a:pt x="8032" y="5883"/>
                    <a:pt x="8299" y="5462"/>
                    <a:pt x="8567" y="5041"/>
                  </a:cubicBezTo>
                  <a:close/>
                  <a:moveTo>
                    <a:pt x="7420" y="6112"/>
                  </a:moveTo>
                  <a:cubicBezTo>
                    <a:pt x="7420" y="6380"/>
                    <a:pt x="7381" y="6571"/>
                    <a:pt x="7343" y="6763"/>
                  </a:cubicBezTo>
                  <a:cubicBezTo>
                    <a:pt x="7190" y="7451"/>
                    <a:pt x="6999" y="8178"/>
                    <a:pt x="6808" y="8866"/>
                  </a:cubicBezTo>
                  <a:cubicBezTo>
                    <a:pt x="6781" y="8839"/>
                    <a:pt x="6715" y="8812"/>
                    <a:pt x="6652" y="8812"/>
                  </a:cubicBezTo>
                  <a:cubicBezTo>
                    <a:pt x="6626" y="8812"/>
                    <a:pt x="6601" y="8817"/>
                    <a:pt x="6578" y="8828"/>
                  </a:cubicBezTo>
                  <a:cubicBezTo>
                    <a:pt x="6770" y="8254"/>
                    <a:pt x="6961" y="7642"/>
                    <a:pt x="7114" y="7069"/>
                  </a:cubicBezTo>
                  <a:cubicBezTo>
                    <a:pt x="7228" y="7030"/>
                    <a:pt x="7305" y="6839"/>
                    <a:pt x="7267" y="6533"/>
                  </a:cubicBezTo>
                  <a:lnTo>
                    <a:pt x="7267" y="6457"/>
                  </a:lnTo>
                  <a:cubicBezTo>
                    <a:pt x="7343" y="6342"/>
                    <a:pt x="7381" y="6227"/>
                    <a:pt x="7420" y="6112"/>
                  </a:cubicBezTo>
                  <a:close/>
                  <a:moveTo>
                    <a:pt x="8223" y="6533"/>
                  </a:moveTo>
                  <a:lnTo>
                    <a:pt x="8223" y="6533"/>
                  </a:lnTo>
                  <a:cubicBezTo>
                    <a:pt x="8185" y="6648"/>
                    <a:pt x="8146" y="6801"/>
                    <a:pt x="8146" y="6916"/>
                  </a:cubicBezTo>
                  <a:cubicBezTo>
                    <a:pt x="8146" y="6916"/>
                    <a:pt x="8108" y="6916"/>
                    <a:pt x="8108" y="6954"/>
                  </a:cubicBezTo>
                  <a:cubicBezTo>
                    <a:pt x="7840" y="7604"/>
                    <a:pt x="7496" y="8254"/>
                    <a:pt x="7114" y="8866"/>
                  </a:cubicBezTo>
                  <a:cubicBezTo>
                    <a:pt x="7190" y="8484"/>
                    <a:pt x="7305" y="8101"/>
                    <a:pt x="7381" y="7719"/>
                  </a:cubicBezTo>
                  <a:cubicBezTo>
                    <a:pt x="7687" y="7336"/>
                    <a:pt x="7955" y="6916"/>
                    <a:pt x="8223" y="6533"/>
                  </a:cubicBezTo>
                  <a:close/>
                  <a:moveTo>
                    <a:pt x="7955" y="7872"/>
                  </a:moveTo>
                  <a:lnTo>
                    <a:pt x="7840" y="8369"/>
                  </a:lnTo>
                  <a:cubicBezTo>
                    <a:pt x="7534" y="9096"/>
                    <a:pt x="7114" y="9746"/>
                    <a:pt x="6731" y="10396"/>
                  </a:cubicBezTo>
                  <a:cubicBezTo>
                    <a:pt x="6770" y="10281"/>
                    <a:pt x="6808" y="10166"/>
                    <a:pt x="6846" y="10013"/>
                  </a:cubicBezTo>
                  <a:cubicBezTo>
                    <a:pt x="6884" y="9822"/>
                    <a:pt x="6922" y="9631"/>
                    <a:pt x="6999" y="9402"/>
                  </a:cubicBezTo>
                  <a:cubicBezTo>
                    <a:pt x="7343" y="8943"/>
                    <a:pt x="7687" y="8445"/>
                    <a:pt x="7955" y="7872"/>
                  </a:cubicBezTo>
                  <a:close/>
                  <a:moveTo>
                    <a:pt x="7228" y="10205"/>
                  </a:moveTo>
                  <a:lnTo>
                    <a:pt x="7228" y="10205"/>
                  </a:lnTo>
                  <a:cubicBezTo>
                    <a:pt x="6922" y="10817"/>
                    <a:pt x="6578" y="11467"/>
                    <a:pt x="6311" y="12117"/>
                  </a:cubicBezTo>
                  <a:lnTo>
                    <a:pt x="6617" y="11008"/>
                  </a:lnTo>
                  <a:cubicBezTo>
                    <a:pt x="6617" y="10970"/>
                    <a:pt x="6655" y="10970"/>
                    <a:pt x="6655" y="10970"/>
                  </a:cubicBezTo>
                  <a:cubicBezTo>
                    <a:pt x="6884" y="10740"/>
                    <a:pt x="7075" y="10472"/>
                    <a:pt x="7228" y="10205"/>
                  </a:cubicBezTo>
                  <a:close/>
                  <a:moveTo>
                    <a:pt x="6999" y="3588"/>
                  </a:moveTo>
                  <a:cubicBezTo>
                    <a:pt x="6999" y="3626"/>
                    <a:pt x="6999" y="3626"/>
                    <a:pt x="6999" y="3665"/>
                  </a:cubicBezTo>
                  <a:cubicBezTo>
                    <a:pt x="7267" y="3894"/>
                    <a:pt x="7573" y="4009"/>
                    <a:pt x="7917" y="4009"/>
                  </a:cubicBezTo>
                  <a:lnTo>
                    <a:pt x="7993" y="4009"/>
                  </a:lnTo>
                  <a:lnTo>
                    <a:pt x="7917" y="4124"/>
                  </a:lnTo>
                  <a:cubicBezTo>
                    <a:pt x="7898" y="4047"/>
                    <a:pt x="7840" y="4009"/>
                    <a:pt x="7778" y="4009"/>
                  </a:cubicBezTo>
                  <a:cubicBezTo>
                    <a:pt x="7716" y="4009"/>
                    <a:pt x="7649" y="4047"/>
                    <a:pt x="7611" y="4124"/>
                  </a:cubicBezTo>
                  <a:cubicBezTo>
                    <a:pt x="7573" y="4238"/>
                    <a:pt x="7534" y="4353"/>
                    <a:pt x="7496" y="4506"/>
                  </a:cubicBezTo>
                  <a:lnTo>
                    <a:pt x="7343" y="4774"/>
                  </a:lnTo>
                  <a:cubicBezTo>
                    <a:pt x="7381" y="4544"/>
                    <a:pt x="7420" y="4315"/>
                    <a:pt x="7496" y="4124"/>
                  </a:cubicBezTo>
                  <a:cubicBezTo>
                    <a:pt x="7496" y="4047"/>
                    <a:pt x="7458" y="4009"/>
                    <a:pt x="7381" y="4009"/>
                  </a:cubicBezTo>
                  <a:cubicBezTo>
                    <a:pt x="7359" y="3998"/>
                    <a:pt x="7337" y="3993"/>
                    <a:pt x="7315" y="3993"/>
                  </a:cubicBezTo>
                  <a:cubicBezTo>
                    <a:pt x="7263" y="3993"/>
                    <a:pt x="7217" y="4020"/>
                    <a:pt x="7190" y="4047"/>
                  </a:cubicBezTo>
                  <a:cubicBezTo>
                    <a:pt x="6770" y="5233"/>
                    <a:pt x="6425" y="6457"/>
                    <a:pt x="6234" y="7719"/>
                  </a:cubicBezTo>
                  <a:cubicBezTo>
                    <a:pt x="5813" y="8981"/>
                    <a:pt x="5469" y="10243"/>
                    <a:pt x="5201" y="11543"/>
                  </a:cubicBezTo>
                  <a:cubicBezTo>
                    <a:pt x="5087" y="12041"/>
                    <a:pt x="4972" y="12576"/>
                    <a:pt x="4895" y="13111"/>
                  </a:cubicBezTo>
                  <a:cubicBezTo>
                    <a:pt x="4628" y="14068"/>
                    <a:pt x="4360" y="15024"/>
                    <a:pt x="4092" y="15980"/>
                  </a:cubicBezTo>
                  <a:cubicBezTo>
                    <a:pt x="3870" y="16537"/>
                    <a:pt x="3647" y="17058"/>
                    <a:pt x="3494" y="17647"/>
                  </a:cubicBezTo>
                  <a:lnTo>
                    <a:pt x="3494" y="17647"/>
                  </a:lnTo>
                  <a:lnTo>
                    <a:pt x="4016" y="15597"/>
                  </a:lnTo>
                  <a:cubicBezTo>
                    <a:pt x="5048" y="11658"/>
                    <a:pt x="6349" y="7642"/>
                    <a:pt x="6999" y="3588"/>
                  </a:cubicBezTo>
                  <a:close/>
                  <a:moveTo>
                    <a:pt x="53582" y="21181"/>
                  </a:moveTo>
                  <a:lnTo>
                    <a:pt x="53621" y="21220"/>
                  </a:lnTo>
                  <a:lnTo>
                    <a:pt x="53697" y="21258"/>
                  </a:lnTo>
                  <a:cubicBezTo>
                    <a:pt x="53621" y="21411"/>
                    <a:pt x="53506" y="21564"/>
                    <a:pt x="53429" y="21755"/>
                  </a:cubicBezTo>
                  <a:cubicBezTo>
                    <a:pt x="53506" y="21564"/>
                    <a:pt x="53544" y="21373"/>
                    <a:pt x="53582" y="21181"/>
                  </a:cubicBezTo>
                  <a:close/>
                  <a:moveTo>
                    <a:pt x="53888" y="21373"/>
                  </a:moveTo>
                  <a:cubicBezTo>
                    <a:pt x="54003" y="21411"/>
                    <a:pt x="54080" y="21449"/>
                    <a:pt x="54194" y="21487"/>
                  </a:cubicBezTo>
                  <a:lnTo>
                    <a:pt x="54194" y="21526"/>
                  </a:lnTo>
                  <a:cubicBezTo>
                    <a:pt x="54156" y="21602"/>
                    <a:pt x="54080" y="21717"/>
                    <a:pt x="54041" y="21831"/>
                  </a:cubicBezTo>
                  <a:lnTo>
                    <a:pt x="54003" y="21831"/>
                  </a:lnTo>
                  <a:cubicBezTo>
                    <a:pt x="53984" y="21812"/>
                    <a:pt x="53955" y="21803"/>
                    <a:pt x="53927" y="21803"/>
                  </a:cubicBezTo>
                  <a:cubicBezTo>
                    <a:pt x="53898" y="21803"/>
                    <a:pt x="53869" y="21812"/>
                    <a:pt x="53850" y="21831"/>
                  </a:cubicBezTo>
                  <a:cubicBezTo>
                    <a:pt x="53850" y="21717"/>
                    <a:pt x="53850" y="21602"/>
                    <a:pt x="53850" y="21487"/>
                  </a:cubicBezTo>
                  <a:cubicBezTo>
                    <a:pt x="53850" y="21411"/>
                    <a:pt x="53888" y="21373"/>
                    <a:pt x="53888" y="21373"/>
                  </a:cubicBezTo>
                  <a:close/>
                  <a:moveTo>
                    <a:pt x="54615" y="21487"/>
                  </a:moveTo>
                  <a:lnTo>
                    <a:pt x="54386" y="21870"/>
                  </a:lnTo>
                  <a:cubicBezTo>
                    <a:pt x="54424" y="21755"/>
                    <a:pt x="54462" y="21640"/>
                    <a:pt x="54462" y="21526"/>
                  </a:cubicBezTo>
                  <a:lnTo>
                    <a:pt x="54577" y="21526"/>
                  </a:lnTo>
                  <a:cubicBezTo>
                    <a:pt x="54577" y="21487"/>
                    <a:pt x="54615" y="21487"/>
                    <a:pt x="54615" y="21487"/>
                  </a:cubicBezTo>
                  <a:close/>
                  <a:moveTo>
                    <a:pt x="53927" y="22099"/>
                  </a:moveTo>
                  <a:lnTo>
                    <a:pt x="53927" y="22137"/>
                  </a:lnTo>
                  <a:lnTo>
                    <a:pt x="53812" y="22252"/>
                  </a:lnTo>
                  <a:cubicBezTo>
                    <a:pt x="53812" y="22214"/>
                    <a:pt x="53812" y="22176"/>
                    <a:pt x="53812" y="22099"/>
                  </a:cubicBezTo>
                  <a:lnTo>
                    <a:pt x="53850" y="22099"/>
                  </a:lnTo>
                  <a:cubicBezTo>
                    <a:pt x="53850" y="22118"/>
                    <a:pt x="53860" y="22128"/>
                    <a:pt x="53874" y="22128"/>
                  </a:cubicBezTo>
                  <a:cubicBezTo>
                    <a:pt x="53888" y="22128"/>
                    <a:pt x="53907" y="22118"/>
                    <a:pt x="53927" y="22099"/>
                  </a:cubicBezTo>
                  <a:close/>
                  <a:moveTo>
                    <a:pt x="52970" y="22558"/>
                  </a:moveTo>
                  <a:cubicBezTo>
                    <a:pt x="52932" y="22635"/>
                    <a:pt x="52894" y="22711"/>
                    <a:pt x="52856" y="22788"/>
                  </a:cubicBezTo>
                  <a:lnTo>
                    <a:pt x="52817" y="22826"/>
                  </a:lnTo>
                  <a:cubicBezTo>
                    <a:pt x="52856" y="22749"/>
                    <a:pt x="52932" y="22635"/>
                    <a:pt x="52970" y="22558"/>
                  </a:cubicBezTo>
                  <a:close/>
                  <a:moveTo>
                    <a:pt x="2868" y="20072"/>
                  </a:moveTo>
                  <a:lnTo>
                    <a:pt x="2868" y="20072"/>
                  </a:lnTo>
                  <a:cubicBezTo>
                    <a:pt x="2754" y="20569"/>
                    <a:pt x="2677" y="21067"/>
                    <a:pt x="2601" y="21564"/>
                  </a:cubicBezTo>
                  <a:cubicBezTo>
                    <a:pt x="2562" y="21640"/>
                    <a:pt x="2562" y="21755"/>
                    <a:pt x="2524" y="21870"/>
                  </a:cubicBezTo>
                  <a:cubicBezTo>
                    <a:pt x="2371" y="22290"/>
                    <a:pt x="2218" y="22711"/>
                    <a:pt x="2027" y="23170"/>
                  </a:cubicBezTo>
                  <a:cubicBezTo>
                    <a:pt x="2333" y="22137"/>
                    <a:pt x="2601" y="21105"/>
                    <a:pt x="2868" y="20072"/>
                  </a:cubicBezTo>
                  <a:close/>
                  <a:moveTo>
                    <a:pt x="52588" y="19460"/>
                  </a:moveTo>
                  <a:cubicBezTo>
                    <a:pt x="52856" y="19498"/>
                    <a:pt x="53085" y="19575"/>
                    <a:pt x="53353" y="19613"/>
                  </a:cubicBezTo>
                  <a:cubicBezTo>
                    <a:pt x="52550" y="20875"/>
                    <a:pt x="51785" y="22137"/>
                    <a:pt x="51058" y="23400"/>
                  </a:cubicBezTo>
                  <a:cubicBezTo>
                    <a:pt x="51058" y="23352"/>
                    <a:pt x="51014" y="23320"/>
                    <a:pt x="50972" y="23320"/>
                  </a:cubicBezTo>
                  <a:cubicBezTo>
                    <a:pt x="50946" y="23320"/>
                    <a:pt x="50920" y="23332"/>
                    <a:pt x="50905" y="23361"/>
                  </a:cubicBezTo>
                  <a:cubicBezTo>
                    <a:pt x="50255" y="23859"/>
                    <a:pt x="49720" y="24432"/>
                    <a:pt x="49184" y="25044"/>
                  </a:cubicBezTo>
                  <a:cubicBezTo>
                    <a:pt x="48916" y="25388"/>
                    <a:pt x="48687" y="25694"/>
                    <a:pt x="48419" y="26000"/>
                  </a:cubicBezTo>
                  <a:cubicBezTo>
                    <a:pt x="48381" y="26039"/>
                    <a:pt x="48343" y="26077"/>
                    <a:pt x="48343" y="26077"/>
                  </a:cubicBezTo>
                  <a:cubicBezTo>
                    <a:pt x="48534" y="25656"/>
                    <a:pt x="48725" y="25197"/>
                    <a:pt x="48916" y="24738"/>
                  </a:cubicBezTo>
                  <a:cubicBezTo>
                    <a:pt x="49452" y="24279"/>
                    <a:pt x="49949" y="23744"/>
                    <a:pt x="50446" y="23208"/>
                  </a:cubicBezTo>
                  <a:cubicBezTo>
                    <a:pt x="50943" y="22749"/>
                    <a:pt x="51402" y="22252"/>
                    <a:pt x="51861" y="21755"/>
                  </a:cubicBezTo>
                  <a:cubicBezTo>
                    <a:pt x="51915" y="21674"/>
                    <a:pt x="51836" y="21593"/>
                    <a:pt x="51757" y="21593"/>
                  </a:cubicBezTo>
                  <a:cubicBezTo>
                    <a:pt x="51725" y="21593"/>
                    <a:pt x="51692" y="21607"/>
                    <a:pt x="51670" y="21640"/>
                  </a:cubicBezTo>
                  <a:cubicBezTo>
                    <a:pt x="50943" y="22596"/>
                    <a:pt x="49987" y="23323"/>
                    <a:pt x="49146" y="24203"/>
                  </a:cubicBezTo>
                  <a:cubicBezTo>
                    <a:pt x="49299" y="23859"/>
                    <a:pt x="49452" y="23476"/>
                    <a:pt x="49605" y="23132"/>
                  </a:cubicBezTo>
                  <a:cubicBezTo>
                    <a:pt x="49632" y="23159"/>
                    <a:pt x="49678" y="23186"/>
                    <a:pt x="49716" y="23186"/>
                  </a:cubicBezTo>
                  <a:cubicBezTo>
                    <a:pt x="49732" y="23186"/>
                    <a:pt x="49747" y="23181"/>
                    <a:pt x="49758" y="23170"/>
                  </a:cubicBezTo>
                  <a:cubicBezTo>
                    <a:pt x="50676" y="22443"/>
                    <a:pt x="51555" y="21640"/>
                    <a:pt x="52358" y="20761"/>
                  </a:cubicBezTo>
                  <a:cubicBezTo>
                    <a:pt x="52448" y="20701"/>
                    <a:pt x="52375" y="20572"/>
                    <a:pt x="52284" y="20572"/>
                  </a:cubicBezTo>
                  <a:cubicBezTo>
                    <a:pt x="52258" y="20572"/>
                    <a:pt x="52231" y="20582"/>
                    <a:pt x="52205" y="20608"/>
                  </a:cubicBezTo>
                  <a:cubicBezTo>
                    <a:pt x="51326" y="21334"/>
                    <a:pt x="50446" y="22137"/>
                    <a:pt x="49681" y="23017"/>
                  </a:cubicBezTo>
                  <a:cubicBezTo>
                    <a:pt x="49949" y="22405"/>
                    <a:pt x="50178" y="21755"/>
                    <a:pt x="50446" y="21143"/>
                  </a:cubicBezTo>
                  <a:cubicBezTo>
                    <a:pt x="50484" y="21181"/>
                    <a:pt x="50523" y="21181"/>
                    <a:pt x="50561" y="21181"/>
                  </a:cubicBezTo>
                  <a:lnTo>
                    <a:pt x="50561" y="21220"/>
                  </a:lnTo>
                  <a:cubicBezTo>
                    <a:pt x="51173" y="20722"/>
                    <a:pt x="51785" y="20187"/>
                    <a:pt x="52320" y="19537"/>
                  </a:cubicBezTo>
                  <a:cubicBezTo>
                    <a:pt x="52358" y="19498"/>
                    <a:pt x="52320" y="19460"/>
                    <a:pt x="52282" y="19460"/>
                  </a:cubicBezTo>
                  <a:close/>
                  <a:moveTo>
                    <a:pt x="1912" y="28295"/>
                  </a:moveTo>
                  <a:lnTo>
                    <a:pt x="2295" y="28448"/>
                  </a:lnTo>
                  <a:lnTo>
                    <a:pt x="1874" y="28333"/>
                  </a:lnTo>
                  <a:lnTo>
                    <a:pt x="1912" y="28295"/>
                  </a:lnTo>
                  <a:close/>
                  <a:moveTo>
                    <a:pt x="51020" y="23553"/>
                  </a:moveTo>
                  <a:lnTo>
                    <a:pt x="51020" y="23553"/>
                  </a:lnTo>
                  <a:cubicBezTo>
                    <a:pt x="50829" y="23897"/>
                    <a:pt x="50637" y="24241"/>
                    <a:pt x="50446" y="24585"/>
                  </a:cubicBezTo>
                  <a:cubicBezTo>
                    <a:pt x="50370" y="24585"/>
                    <a:pt x="50331" y="24585"/>
                    <a:pt x="50293" y="24623"/>
                  </a:cubicBezTo>
                  <a:cubicBezTo>
                    <a:pt x="49414" y="25503"/>
                    <a:pt x="48572" y="26421"/>
                    <a:pt x="47807" y="27415"/>
                  </a:cubicBezTo>
                  <a:cubicBezTo>
                    <a:pt x="47778" y="27474"/>
                    <a:pt x="47816" y="27555"/>
                    <a:pt x="47870" y="27555"/>
                  </a:cubicBezTo>
                  <a:cubicBezTo>
                    <a:pt x="47886" y="27555"/>
                    <a:pt x="47904" y="27548"/>
                    <a:pt x="47922" y="27530"/>
                  </a:cubicBezTo>
                  <a:cubicBezTo>
                    <a:pt x="48687" y="26880"/>
                    <a:pt x="49375" y="26115"/>
                    <a:pt x="49987" y="25350"/>
                  </a:cubicBezTo>
                  <a:lnTo>
                    <a:pt x="49987" y="25350"/>
                  </a:lnTo>
                  <a:cubicBezTo>
                    <a:pt x="49834" y="25656"/>
                    <a:pt x="49681" y="25962"/>
                    <a:pt x="49528" y="26268"/>
                  </a:cubicBezTo>
                  <a:cubicBezTo>
                    <a:pt x="49490" y="26230"/>
                    <a:pt x="49452" y="26211"/>
                    <a:pt x="49418" y="26211"/>
                  </a:cubicBezTo>
                  <a:cubicBezTo>
                    <a:pt x="49385" y="26211"/>
                    <a:pt x="49356" y="26230"/>
                    <a:pt x="49337" y="26268"/>
                  </a:cubicBezTo>
                  <a:cubicBezTo>
                    <a:pt x="48572" y="27033"/>
                    <a:pt x="47845" y="27836"/>
                    <a:pt x="47157" y="28678"/>
                  </a:cubicBezTo>
                  <a:cubicBezTo>
                    <a:pt x="47540" y="27874"/>
                    <a:pt x="47884" y="27071"/>
                    <a:pt x="48228" y="26268"/>
                  </a:cubicBezTo>
                  <a:lnTo>
                    <a:pt x="48266" y="26268"/>
                  </a:lnTo>
                  <a:cubicBezTo>
                    <a:pt x="48266" y="26306"/>
                    <a:pt x="48304" y="26345"/>
                    <a:pt x="48343" y="26345"/>
                  </a:cubicBezTo>
                  <a:cubicBezTo>
                    <a:pt x="48359" y="26360"/>
                    <a:pt x="48381" y="26370"/>
                    <a:pt x="48407" y="26370"/>
                  </a:cubicBezTo>
                  <a:cubicBezTo>
                    <a:pt x="48444" y="26370"/>
                    <a:pt x="48489" y="26351"/>
                    <a:pt x="48534" y="26306"/>
                  </a:cubicBezTo>
                  <a:cubicBezTo>
                    <a:pt x="48572" y="26268"/>
                    <a:pt x="48572" y="26230"/>
                    <a:pt x="48534" y="26192"/>
                  </a:cubicBezTo>
                  <a:cubicBezTo>
                    <a:pt x="48649" y="26153"/>
                    <a:pt x="48725" y="26115"/>
                    <a:pt x="48725" y="26115"/>
                  </a:cubicBezTo>
                  <a:cubicBezTo>
                    <a:pt x="48993" y="25847"/>
                    <a:pt x="49222" y="25541"/>
                    <a:pt x="49414" y="25197"/>
                  </a:cubicBezTo>
                  <a:cubicBezTo>
                    <a:pt x="49873" y="24623"/>
                    <a:pt x="50408" y="24050"/>
                    <a:pt x="51020" y="23553"/>
                  </a:cubicBezTo>
                  <a:close/>
                  <a:moveTo>
                    <a:pt x="1224" y="26421"/>
                  </a:moveTo>
                  <a:cubicBezTo>
                    <a:pt x="1224" y="26459"/>
                    <a:pt x="1262" y="26498"/>
                    <a:pt x="1300" y="26536"/>
                  </a:cubicBezTo>
                  <a:cubicBezTo>
                    <a:pt x="1109" y="27109"/>
                    <a:pt x="956" y="27683"/>
                    <a:pt x="803" y="28257"/>
                  </a:cubicBezTo>
                  <a:cubicBezTo>
                    <a:pt x="765" y="28372"/>
                    <a:pt x="803" y="28486"/>
                    <a:pt x="918" y="28563"/>
                  </a:cubicBezTo>
                  <a:cubicBezTo>
                    <a:pt x="918" y="28563"/>
                    <a:pt x="918" y="28601"/>
                    <a:pt x="918" y="28639"/>
                  </a:cubicBezTo>
                  <a:cubicBezTo>
                    <a:pt x="880" y="28639"/>
                    <a:pt x="841" y="28678"/>
                    <a:pt x="841" y="28716"/>
                  </a:cubicBezTo>
                  <a:lnTo>
                    <a:pt x="841" y="28831"/>
                  </a:lnTo>
                  <a:cubicBezTo>
                    <a:pt x="765" y="28716"/>
                    <a:pt x="727" y="28601"/>
                    <a:pt x="688" y="28486"/>
                  </a:cubicBezTo>
                  <a:cubicBezTo>
                    <a:pt x="841" y="27798"/>
                    <a:pt x="1033" y="27109"/>
                    <a:pt x="1224" y="26421"/>
                  </a:cubicBezTo>
                  <a:close/>
                  <a:moveTo>
                    <a:pt x="5240" y="15291"/>
                  </a:moveTo>
                  <a:lnTo>
                    <a:pt x="5240" y="15291"/>
                  </a:lnTo>
                  <a:cubicBezTo>
                    <a:pt x="4245" y="19422"/>
                    <a:pt x="3213" y="23514"/>
                    <a:pt x="2180" y="27607"/>
                  </a:cubicBezTo>
                  <a:cubicBezTo>
                    <a:pt x="2104" y="27683"/>
                    <a:pt x="2065" y="27836"/>
                    <a:pt x="2180" y="27913"/>
                  </a:cubicBezTo>
                  <a:cubicBezTo>
                    <a:pt x="2180" y="27913"/>
                    <a:pt x="2180" y="27913"/>
                    <a:pt x="2180" y="27951"/>
                  </a:cubicBezTo>
                  <a:cubicBezTo>
                    <a:pt x="2158" y="27973"/>
                    <a:pt x="2174" y="27995"/>
                    <a:pt x="2192" y="27995"/>
                  </a:cubicBezTo>
                  <a:cubicBezTo>
                    <a:pt x="2205" y="27995"/>
                    <a:pt x="2218" y="27983"/>
                    <a:pt x="2218" y="27951"/>
                  </a:cubicBezTo>
                  <a:cubicBezTo>
                    <a:pt x="2237" y="27970"/>
                    <a:pt x="2266" y="27980"/>
                    <a:pt x="2295" y="27980"/>
                  </a:cubicBezTo>
                  <a:cubicBezTo>
                    <a:pt x="2323" y="27980"/>
                    <a:pt x="2352" y="27970"/>
                    <a:pt x="2371" y="27951"/>
                  </a:cubicBezTo>
                  <a:cubicBezTo>
                    <a:pt x="3366" y="28372"/>
                    <a:pt x="4360" y="28792"/>
                    <a:pt x="5354" y="29175"/>
                  </a:cubicBezTo>
                  <a:cubicBezTo>
                    <a:pt x="4245" y="28754"/>
                    <a:pt x="3098" y="28372"/>
                    <a:pt x="1989" y="28027"/>
                  </a:cubicBezTo>
                  <a:cubicBezTo>
                    <a:pt x="2027" y="27874"/>
                    <a:pt x="2065" y="27760"/>
                    <a:pt x="2104" y="27607"/>
                  </a:cubicBezTo>
                  <a:cubicBezTo>
                    <a:pt x="2371" y="26574"/>
                    <a:pt x="2601" y="25541"/>
                    <a:pt x="2715" y="24509"/>
                  </a:cubicBezTo>
                  <a:cubicBezTo>
                    <a:pt x="2715" y="24470"/>
                    <a:pt x="2715" y="24432"/>
                    <a:pt x="2715" y="24394"/>
                  </a:cubicBezTo>
                  <a:cubicBezTo>
                    <a:pt x="2830" y="23935"/>
                    <a:pt x="2907" y="23514"/>
                    <a:pt x="3021" y="23055"/>
                  </a:cubicBezTo>
                  <a:lnTo>
                    <a:pt x="3021" y="23017"/>
                  </a:lnTo>
                  <a:cubicBezTo>
                    <a:pt x="3021" y="22941"/>
                    <a:pt x="3021" y="22864"/>
                    <a:pt x="2983" y="22826"/>
                  </a:cubicBezTo>
                  <a:lnTo>
                    <a:pt x="3404" y="21564"/>
                  </a:lnTo>
                  <a:cubicBezTo>
                    <a:pt x="3786" y="20569"/>
                    <a:pt x="4207" y="19613"/>
                    <a:pt x="4207" y="18542"/>
                  </a:cubicBezTo>
                  <a:cubicBezTo>
                    <a:pt x="4360" y="18083"/>
                    <a:pt x="4513" y="17663"/>
                    <a:pt x="4628" y="17204"/>
                  </a:cubicBezTo>
                  <a:cubicBezTo>
                    <a:pt x="4666" y="17165"/>
                    <a:pt x="4666" y="17127"/>
                    <a:pt x="4704" y="17089"/>
                  </a:cubicBezTo>
                  <a:cubicBezTo>
                    <a:pt x="4704" y="17051"/>
                    <a:pt x="4704" y="17012"/>
                    <a:pt x="4742" y="16936"/>
                  </a:cubicBezTo>
                  <a:cubicBezTo>
                    <a:pt x="4895" y="16401"/>
                    <a:pt x="5087" y="15827"/>
                    <a:pt x="5240" y="15291"/>
                  </a:cubicBezTo>
                  <a:close/>
                  <a:moveTo>
                    <a:pt x="1186" y="28754"/>
                  </a:moveTo>
                  <a:cubicBezTo>
                    <a:pt x="1224" y="28754"/>
                    <a:pt x="1224" y="28754"/>
                    <a:pt x="1262" y="28792"/>
                  </a:cubicBezTo>
                  <a:lnTo>
                    <a:pt x="1606" y="28907"/>
                  </a:lnTo>
                  <a:cubicBezTo>
                    <a:pt x="1989" y="29098"/>
                    <a:pt x="2371" y="29289"/>
                    <a:pt x="2715" y="29481"/>
                  </a:cubicBezTo>
                  <a:cubicBezTo>
                    <a:pt x="2104" y="29442"/>
                    <a:pt x="1492" y="29175"/>
                    <a:pt x="1071" y="28754"/>
                  </a:cubicBezTo>
                  <a:close/>
                  <a:moveTo>
                    <a:pt x="7458" y="10205"/>
                  </a:moveTo>
                  <a:lnTo>
                    <a:pt x="7458" y="10205"/>
                  </a:lnTo>
                  <a:cubicBezTo>
                    <a:pt x="7381" y="10625"/>
                    <a:pt x="7305" y="11008"/>
                    <a:pt x="7228" y="11390"/>
                  </a:cubicBezTo>
                  <a:cubicBezTo>
                    <a:pt x="7197" y="11374"/>
                    <a:pt x="7159" y="11365"/>
                    <a:pt x="7122" y="11365"/>
                  </a:cubicBezTo>
                  <a:cubicBezTo>
                    <a:pt x="7070" y="11365"/>
                    <a:pt x="7021" y="11384"/>
                    <a:pt x="6999" y="11429"/>
                  </a:cubicBezTo>
                  <a:cubicBezTo>
                    <a:pt x="6731" y="12155"/>
                    <a:pt x="6311" y="12805"/>
                    <a:pt x="6043" y="13532"/>
                  </a:cubicBezTo>
                  <a:cubicBezTo>
                    <a:pt x="6016" y="13586"/>
                    <a:pt x="6065" y="13640"/>
                    <a:pt x="6124" y="13640"/>
                  </a:cubicBezTo>
                  <a:cubicBezTo>
                    <a:pt x="6148" y="13640"/>
                    <a:pt x="6173" y="13631"/>
                    <a:pt x="6196" y="13609"/>
                  </a:cubicBezTo>
                  <a:cubicBezTo>
                    <a:pt x="6578" y="13035"/>
                    <a:pt x="6922" y="12423"/>
                    <a:pt x="7152" y="11735"/>
                  </a:cubicBezTo>
                  <a:lnTo>
                    <a:pt x="7152" y="11735"/>
                  </a:lnTo>
                  <a:cubicBezTo>
                    <a:pt x="6961" y="12691"/>
                    <a:pt x="6731" y="13647"/>
                    <a:pt x="6540" y="14603"/>
                  </a:cubicBezTo>
                  <a:cubicBezTo>
                    <a:pt x="5584" y="18542"/>
                    <a:pt x="4589" y="22482"/>
                    <a:pt x="3557" y="26383"/>
                  </a:cubicBezTo>
                  <a:cubicBezTo>
                    <a:pt x="3519" y="26498"/>
                    <a:pt x="3633" y="26612"/>
                    <a:pt x="3786" y="26612"/>
                  </a:cubicBezTo>
                  <a:cubicBezTo>
                    <a:pt x="3888" y="26606"/>
                    <a:pt x="3991" y="26603"/>
                    <a:pt x="4095" y="26603"/>
                  </a:cubicBezTo>
                  <a:cubicBezTo>
                    <a:pt x="5858" y="26603"/>
                    <a:pt x="7857" y="27492"/>
                    <a:pt x="9447" y="28142"/>
                  </a:cubicBezTo>
                  <a:cubicBezTo>
                    <a:pt x="10785" y="28678"/>
                    <a:pt x="12086" y="29289"/>
                    <a:pt x="13386" y="29863"/>
                  </a:cubicBezTo>
                  <a:lnTo>
                    <a:pt x="14151" y="30207"/>
                  </a:lnTo>
                  <a:cubicBezTo>
                    <a:pt x="14151" y="30246"/>
                    <a:pt x="14151" y="30284"/>
                    <a:pt x="14151" y="30284"/>
                  </a:cubicBezTo>
                  <a:lnTo>
                    <a:pt x="15107" y="31852"/>
                  </a:lnTo>
                  <a:cubicBezTo>
                    <a:pt x="15260" y="32081"/>
                    <a:pt x="15375" y="32273"/>
                    <a:pt x="15490" y="32502"/>
                  </a:cubicBezTo>
                  <a:lnTo>
                    <a:pt x="14610" y="32196"/>
                  </a:lnTo>
                  <a:cubicBezTo>
                    <a:pt x="14457" y="31967"/>
                    <a:pt x="14227" y="31775"/>
                    <a:pt x="14074" y="31508"/>
                  </a:cubicBezTo>
                  <a:cubicBezTo>
                    <a:pt x="13692" y="30972"/>
                    <a:pt x="13386" y="30437"/>
                    <a:pt x="13118" y="29825"/>
                  </a:cubicBezTo>
                  <a:cubicBezTo>
                    <a:pt x="13092" y="29785"/>
                    <a:pt x="13056" y="29768"/>
                    <a:pt x="13022" y="29768"/>
                  </a:cubicBezTo>
                  <a:cubicBezTo>
                    <a:pt x="12958" y="29768"/>
                    <a:pt x="12902" y="29827"/>
                    <a:pt x="12927" y="29901"/>
                  </a:cubicBezTo>
                  <a:cubicBezTo>
                    <a:pt x="13157" y="30475"/>
                    <a:pt x="13463" y="31049"/>
                    <a:pt x="13807" y="31546"/>
                  </a:cubicBezTo>
                  <a:cubicBezTo>
                    <a:pt x="13921" y="31699"/>
                    <a:pt x="13998" y="31852"/>
                    <a:pt x="14113" y="32043"/>
                  </a:cubicBezTo>
                  <a:lnTo>
                    <a:pt x="13195" y="31699"/>
                  </a:lnTo>
                  <a:cubicBezTo>
                    <a:pt x="12812" y="31049"/>
                    <a:pt x="12430" y="30399"/>
                    <a:pt x="12086" y="29748"/>
                  </a:cubicBezTo>
                  <a:cubicBezTo>
                    <a:pt x="12072" y="29708"/>
                    <a:pt x="12045" y="29692"/>
                    <a:pt x="12017" y="29692"/>
                  </a:cubicBezTo>
                  <a:cubicBezTo>
                    <a:pt x="11964" y="29692"/>
                    <a:pt x="11908" y="29750"/>
                    <a:pt x="11933" y="29825"/>
                  </a:cubicBezTo>
                  <a:cubicBezTo>
                    <a:pt x="12200" y="30360"/>
                    <a:pt x="12468" y="30972"/>
                    <a:pt x="12774" y="31546"/>
                  </a:cubicBezTo>
                  <a:lnTo>
                    <a:pt x="11933" y="31202"/>
                  </a:lnTo>
                  <a:cubicBezTo>
                    <a:pt x="11856" y="31164"/>
                    <a:pt x="11818" y="31087"/>
                    <a:pt x="11780" y="31011"/>
                  </a:cubicBezTo>
                  <a:cubicBezTo>
                    <a:pt x="11550" y="30552"/>
                    <a:pt x="11321" y="30093"/>
                    <a:pt x="11168" y="29595"/>
                  </a:cubicBezTo>
                  <a:cubicBezTo>
                    <a:pt x="11152" y="29547"/>
                    <a:pt x="11109" y="29526"/>
                    <a:pt x="11067" y="29526"/>
                  </a:cubicBezTo>
                  <a:cubicBezTo>
                    <a:pt x="11010" y="29526"/>
                    <a:pt x="10954" y="29567"/>
                    <a:pt x="10977" y="29634"/>
                  </a:cubicBezTo>
                  <a:cubicBezTo>
                    <a:pt x="11130" y="30131"/>
                    <a:pt x="11321" y="30590"/>
                    <a:pt x="11550" y="31049"/>
                  </a:cubicBezTo>
                  <a:lnTo>
                    <a:pt x="10862" y="30819"/>
                  </a:lnTo>
                  <a:lnTo>
                    <a:pt x="10824" y="30781"/>
                  </a:lnTo>
                  <a:cubicBezTo>
                    <a:pt x="10556" y="30284"/>
                    <a:pt x="10288" y="29787"/>
                    <a:pt x="10097" y="29289"/>
                  </a:cubicBezTo>
                  <a:cubicBezTo>
                    <a:pt x="10084" y="29249"/>
                    <a:pt x="10052" y="29233"/>
                    <a:pt x="10019" y="29233"/>
                  </a:cubicBezTo>
                  <a:cubicBezTo>
                    <a:pt x="9958" y="29233"/>
                    <a:pt x="9894" y="29291"/>
                    <a:pt x="9944" y="29366"/>
                  </a:cubicBezTo>
                  <a:cubicBezTo>
                    <a:pt x="10097" y="29787"/>
                    <a:pt x="10288" y="30246"/>
                    <a:pt x="10518" y="30705"/>
                  </a:cubicBezTo>
                  <a:lnTo>
                    <a:pt x="10135" y="30552"/>
                  </a:lnTo>
                  <a:cubicBezTo>
                    <a:pt x="9753" y="29825"/>
                    <a:pt x="9294" y="29136"/>
                    <a:pt x="8911" y="28448"/>
                  </a:cubicBezTo>
                  <a:cubicBezTo>
                    <a:pt x="8897" y="28406"/>
                    <a:pt x="8868" y="28390"/>
                    <a:pt x="8838" y="28390"/>
                  </a:cubicBezTo>
                  <a:cubicBezTo>
                    <a:pt x="8786" y="28390"/>
                    <a:pt x="8734" y="28438"/>
                    <a:pt x="8758" y="28486"/>
                  </a:cubicBezTo>
                  <a:cubicBezTo>
                    <a:pt x="9102" y="29136"/>
                    <a:pt x="9408" y="29787"/>
                    <a:pt x="9714" y="30399"/>
                  </a:cubicBezTo>
                  <a:lnTo>
                    <a:pt x="8950" y="30131"/>
                  </a:lnTo>
                  <a:cubicBezTo>
                    <a:pt x="8529" y="29481"/>
                    <a:pt x="8146" y="28831"/>
                    <a:pt x="7802" y="28142"/>
                  </a:cubicBezTo>
                  <a:cubicBezTo>
                    <a:pt x="7789" y="28102"/>
                    <a:pt x="7757" y="28085"/>
                    <a:pt x="7724" y="28085"/>
                  </a:cubicBezTo>
                  <a:cubicBezTo>
                    <a:pt x="7663" y="28085"/>
                    <a:pt x="7599" y="28144"/>
                    <a:pt x="7649" y="28219"/>
                  </a:cubicBezTo>
                  <a:cubicBezTo>
                    <a:pt x="7917" y="28792"/>
                    <a:pt x="8185" y="29366"/>
                    <a:pt x="8491" y="29940"/>
                  </a:cubicBezTo>
                  <a:lnTo>
                    <a:pt x="8032" y="29787"/>
                  </a:lnTo>
                  <a:cubicBezTo>
                    <a:pt x="7917" y="29595"/>
                    <a:pt x="7802" y="29404"/>
                    <a:pt x="7726" y="29251"/>
                  </a:cubicBezTo>
                  <a:cubicBezTo>
                    <a:pt x="7381" y="28639"/>
                    <a:pt x="7037" y="28066"/>
                    <a:pt x="6655" y="27492"/>
                  </a:cubicBezTo>
                  <a:cubicBezTo>
                    <a:pt x="6633" y="27459"/>
                    <a:pt x="6605" y="27445"/>
                    <a:pt x="6578" y="27445"/>
                  </a:cubicBezTo>
                  <a:cubicBezTo>
                    <a:pt x="6510" y="27445"/>
                    <a:pt x="6447" y="27535"/>
                    <a:pt x="6502" y="27645"/>
                  </a:cubicBezTo>
                  <a:cubicBezTo>
                    <a:pt x="6884" y="28295"/>
                    <a:pt x="7228" y="28907"/>
                    <a:pt x="7611" y="29557"/>
                  </a:cubicBezTo>
                  <a:lnTo>
                    <a:pt x="7649" y="29634"/>
                  </a:lnTo>
                  <a:lnTo>
                    <a:pt x="7649" y="29634"/>
                  </a:lnTo>
                  <a:lnTo>
                    <a:pt x="7152" y="29442"/>
                  </a:lnTo>
                  <a:cubicBezTo>
                    <a:pt x="7037" y="29289"/>
                    <a:pt x="6961" y="29175"/>
                    <a:pt x="6884" y="29022"/>
                  </a:cubicBezTo>
                  <a:cubicBezTo>
                    <a:pt x="6578" y="28563"/>
                    <a:pt x="6311" y="28027"/>
                    <a:pt x="6081" y="27492"/>
                  </a:cubicBezTo>
                  <a:cubicBezTo>
                    <a:pt x="6059" y="27469"/>
                    <a:pt x="6033" y="27460"/>
                    <a:pt x="6009" y="27460"/>
                  </a:cubicBezTo>
                  <a:cubicBezTo>
                    <a:pt x="5951" y="27460"/>
                    <a:pt x="5901" y="27514"/>
                    <a:pt x="5928" y="27568"/>
                  </a:cubicBezTo>
                  <a:cubicBezTo>
                    <a:pt x="6158" y="28142"/>
                    <a:pt x="6425" y="28678"/>
                    <a:pt x="6693" y="29213"/>
                  </a:cubicBezTo>
                  <a:lnTo>
                    <a:pt x="6731" y="29289"/>
                  </a:lnTo>
                  <a:lnTo>
                    <a:pt x="6272" y="29175"/>
                  </a:lnTo>
                  <a:lnTo>
                    <a:pt x="6119" y="28907"/>
                  </a:lnTo>
                  <a:cubicBezTo>
                    <a:pt x="5890" y="28410"/>
                    <a:pt x="5622" y="27951"/>
                    <a:pt x="5278" y="27568"/>
                  </a:cubicBezTo>
                  <a:cubicBezTo>
                    <a:pt x="5240" y="27549"/>
                    <a:pt x="5211" y="27540"/>
                    <a:pt x="5187" y="27540"/>
                  </a:cubicBezTo>
                  <a:cubicBezTo>
                    <a:pt x="5163" y="27540"/>
                    <a:pt x="5144" y="27549"/>
                    <a:pt x="5125" y="27568"/>
                  </a:cubicBezTo>
                  <a:cubicBezTo>
                    <a:pt x="5048" y="27607"/>
                    <a:pt x="5048" y="27645"/>
                    <a:pt x="5087" y="27721"/>
                  </a:cubicBezTo>
                  <a:lnTo>
                    <a:pt x="5125" y="27721"/>
                  </a:lnTo>
                  <a:cubicBezTo>
                    <a:pt x="5163" y="27836"/>
                    <a:pt x="5546" y="28601"/>
                    <a:pt x="5737" y="28983"/>
                  </a:cubicBezTo>
                  <a:lnTo>
                    <a:pt x="2524" y="27721"/>
                  </a:lnTo>
                  <a:cubicBezTo>
                    <a:pt x="3480" y="23744"/>
                    <a:pt x="4437" y="19766"/>
                    <a:pt x="5431" y="15789"/>
                  </a:cubicBezTo>
                  <a:lnTo>
                    <a:pt x="6234" y="12576"/>
                  </a:lnTo>
                  <a:lnTo>
                    <a:pt x="6311" y="12576"/>
                  </a:lnTo>
                  <a:cubicBezTo>
                    <a:pt x="6731" y="11811"/>
                    <a:pt x="7114" y="11008"/>
                    <a:pt x="7458" y="10205"/>
                  </a:cubicBezTo>
                  <a:close/>
                  <a:moveTo>
                    <a:pt x="11894" y="2020"/>
                  </a:moveTo>
                  <a:cubicBezTo>
                    <a:pt x="12353" y="2479"/>
                    <a:pt x="12965" y="2823"/>
                    <a:pt x="13616" y="2900"/>
                  </a:cubicBezTo>
                  <a:cubicBezTo>
                    <a:pt x="11550" y="9555"/>
                    <a:pt x="9600" y="16133"/>
                    <a:pt x="6999" y="22635"/>
                  </a:cubicBezTo>
                  <a:cubicBezTo>
                    <a:pt x="6961" y="22673"/>
                    <a:pt x="6961" y="22711"/>
                    <a:pt x="6999" y="22788"/>
                  </a:cubicBezTo>
                  <a:cubicBezTo>
                    <a:pt x="6846" y="23361"/>
                    <a:pt x="7420" y="23820"/>
                    <a:pt x="7879" y="24279"/>
                  </a:cubicBezTo>
                  <a:cubicBezTo>
                    <a:pt x="9294" y="25580"/>
                    <a:pt x="10900" y="26689"/>
                    <a:pt x="12621" y="27568"/>
                  </a:cubicBezTo>
                  <a:cubicBezTo>
                    <a:pt x="14495" y="28525"/>
                    <a:pt x="16522" y="28907"/>
                    <a:pt x="18396" y="29748"/>
                  </a:cubicBezTo>
                  <a:cubicBezTo>
                    <a:pt x="19773" y="30360"/>
                    <a:pt x="20729" y="31469"/>
                    <a:pt x="21724" y="32540"/>
                  </a:cubicBezTo>
                  <a:cubicBezTo>
                    <a:pt x="19658" y="31164"/>
                    <a:pt x="17325" y="30207"/>
                    <a:pt x="15069" y="29213"/>
                  </a:cubicBezTo>
                  <a:cubicBezTo>
                    <a:pt x="11856" y="27721"/>
                    <a:pt x="8605" y="26039"/>
                    <a:pt x="5278" y="24853"/>
                  </a:cubicBezTo>
                  <a:cubicBezTo>
                    <a:pt x="7420" y="17242"/>
                    <a:pt x="9982" y="9707"/>
                    <a:pt x="11894" y="2020"/>
                  </a:cubicBezTo>
                  <a:close/>
                  <a:moveTo>
                    <a:pt x="14457" y="30360"/>
                  </a:moveTo>
                  <a:lnTo>
                    <a:pt x="15490" y="30819"/>
                  </a:lnTo>
                  <a:cubicBezTo>
                    <a:pt x="15757" y="31393"/>
                    <a:pt x="16025" y="31967"/>
                    <a:pt x="16293" y="32540"/>
                  </a:cubicBezTo>
                  <a:cubicBezTo>
                    <a:pt x="16331" y="32617"/>
                    <a:pt x="16369" y="32732"/>
                    <a:pt x="16407" y="32808"/>
                  </a:cubicBezTo>
                  <a:lnTo>
                    <a:pt x="15948" y="32655"/>
                  </a:lnTo>
                  <a:cubicBezTo>
                    <a:pt x="15757" y="32349"/>
                    <a:pt x="15528" y="32043"/>
                    <a:pt x="15337" y="31737"/>
                  </a:cubicBezTo>
                  <a:cubicBezTo>
                    <a:pt x="15031" y="31278"/>
                    <a:pt x="14725" y="30819"/>
                    <a:pt x="14457" y="30360"/>
                  </a:cubicBezTo>
                  <a:close/>
                  <a:moveTo>
                    <a:pt x="4422" y="30318"/>
                  </a:moveTo>
                  <a:cubicBezTo>
                    <a:pt x="6122" y="30818"/>
                    <a:pt x="7696" y="31575"/>
                    <a:pt x="9408" y="32158"/>
                  </a:cubicBezTo>
                  <a:cubicBezTo>
                    <a:pt x="9714" y="32234"/>
                    <a:pt x="10059" y="32349"/>
                    <a:pt x="10365" y="32426"/>
                  </a:cubicBezTo>
                  <a:cubicBezTo>
                    <a:pt x="10365" y="32464"/>
                    <a:pt x="10365" y="32502"/>
                    <a:pt x="10403" y="32502"/>
                  </a:cubicBezTo>
                  <a:lnTo>
                    <a:pt x="11168" y="32846"/>
                  </a:lnTo>
                  <a:cubicBezTo>
                    <a:pt x="10594" y="32655"/>
                    <a:pt x="10059" y="32464"/>
                    <a:pt x="9485" y="32234"/>
                  </a:cubicBezTo>
                  <a:lnTo>
                    <a:pt x="4551" y="30360"/>
                  </a:lnTo>
                  <a:cubicBezTo>
                    <a:pt x="4509" y="30346"/>
                    <a:pt x="4466" y="30332"/>
                    <a:pt x="4422" y="30318"/>
                  </a:cubicBezTo>
                  <a:close/>
                  <a:moveTo>
                    <a:pt x="14572" y="414"/>
                  </a:moveTo>
                  <a:cubicBezTo>
                    <a:pt x="16446" y="2364"/>
                    <a:pt x="18549" y="4047"/>
                    <a:pt x="20844" y="5424"/>
                  </a:cubicBezTo>
                  <a:cubicBezTo>
                    <a:pt x="20860" y="5429"/>
                    <a:pt x="20875" y="5432"/>
                    <a:pt x="20889" y="5432"/>
                  </a:cubicBezTo>
                  <a:cubicBezTo>
                    <a:pt x="20977" y="5432"/>
                    <a:pt x="21025" y="5337"/>
                    <a:pt x="20959" y="5271"/>
                  </a:cubicBezTo>
                  <a:cubicBezTo>
                    <a:pt x="20653" y="5041"/>
                    <a:pt x="20385" y="4812"/>
                    <a:pt x="20117" y="4583"/>
                  </a:cubicBezTo>
                  <a:lnTo>
                    <a:pt x="20117" y="4583"/>
                  </a:lnTo>
                  <a:cubicBezTo>
                    <a:pt x="20844" y="5041"/>
                    <a:pt x="21647" y="5424"/>
                    <a:pt x="22489" y="5768"/>
                  </a:cubicBezTo>
                  <a:cubicBezTo>
                    <a:pt x="23789" y="6304"/>
                    <a:pt x="25127" y="6763"/>
                    <a:pt x="26466" y="7145"/>
                  </a:cubicBezTo>
                  <a:cubicBezTo>
                    <a:pt x="27996" y="7566"/>
                    <a:pt x="29679" y="7795"/>
                    <a:pt x="30788" y="9057"/>
                  </a:cubicBezTo>
                  <a:cubicBezTo>
                    <a:pt x="31094" y="9478"/>
                    <a:pt x="31362" y="9937"/>
                    <a:pt x="31553" y="10434"/>
                  </a:cubicBezTo>
                  <a:lnTo>
                    <a:pt x="31515" y="10549"/>
                  </a:lnTo>
                  <a:cubicBezTo>
                    <a:pt x="31438" y="10587"/>
                    <a:pt x="31362" y="10625"/>
                    <a:pt x="31285" y="10664"/>
                  </a:cubicBezTo>
                  <a:lnTo>
                    <a:pt x="31438" y="10472"/>
                  </a:lnTo>
                  <a:cubicBezTo>
                    <a:pt x="31500" y="10442"/>
                    <a:pt x="31437" y="10337"/>
                    <a:pt x="31371" y="10337"/>
                  </a:cubicBezTo>
                  <a:cubicBezTo>
                    <a:pt x="31355" y="10337"/>
                    <a:pt x="31338" y="10343"/>
                    <a:pt x="31323" y="10358"/>
                  </a:cubicBezTo>
                  <a:cubicBezTo>
                    <a:pt x="31170" y="10511"/>
                    <a:pt x="31056" y="10664"/>
                    <a:pt x="30903" y="10817"/>
                  </a:cubicBezTo>
                  <a:cubicBezTo>
                    <a:pt x="30903" y="10817"/>
                    <a:pt x="30903" y="10855"/>
                    <a:pt x="30903" y="10893"/>
                  </a:cubicBezTo>
                  <a:cubicBezTo>
                    <a:pt x="30864" y="10931"/>
                    <a:pt x="30864" y="10970"/>
                    <a:pt x="30826" y="11008"/>
                  </a:cubicBezTo>
                  <a:cubicBezTo>
                    <a:pt x="30859" y="10942"/>
                    <a:pt x="30835" y="10847"/>
                    <a:pt x="30754" y="10847"/>
                  </a:cubicBezTo>
                  <a:cubicBezTo>
                    <a:pt x="30741" y="10847"/>
                    <a:pt x="30727" y="10850"/>
                    <a:pt x="30711" y="10855"/>
                  </a:cubicBezTo>
                  <a:lnTo>
                    <a:pt x="30673" y="10855"/>
                  </a:lnTo>
                  <a:cubicBezTo>
                    <a:pt x="30635" y="10893"/>
                    <a:pt x="30597" y="10931"/>
                    <a:pt x="30597" y="11008"/>
                  </a:cubicBezTo>
                  <a:cubicBezTo>
                    <a:pt x="30553" y="11184"/>
                    <a:pt x="30616" y="11242"/>
                    <a:pt x="30721" y="11242"/>
                  </a:cubicBezTo>
                  <a:cubicBezTo>
                    <a:pt x="30890" y="11242"/>
                    <a:pt x="31167" y="11093"/>
                    <a:pt x="31285" y="11046"/>
                  </a:cubicBezTo>
                  <a:lnTo>
                    <a:pt x="31285" y="11046"/>
                  </a:lnTo>
                  <a:cubicBezTo>
                    <a:pt x="31017" y="11620"/>
                    <a:pt x="30711" y="12232"/>
                    <a:pt x="30444" y="12805"/>
                  </a:cubicBezTo>
                  <a:cubicBezTo>
                    <a:pt x="30138" y="13073"/>
                    <a:pt x="29832" y="13417"/>
                    <a:pt x="29832" y="13762"/>
                  </a:cubicBezTo>
                  <a:cubicBezTo>
                    <a:pt x="29832" y="13819"/>
                    <a:pt x="29870" y="13848"/>
                    <a:pt x="29908" y="13848"/>
                  </a:cubicBezTo>
                  <a:cubicBezTo>
                    <a:pt x="29946" y="13848"/>
                    <a:pt x="29985" y="13819"/>
                    <a:pt x="29985" y="13762"/>
                  </a:cubicBezTo>
                  <a:cubicBezTo>
                    <a:pt x="30023" y="13570"/>
                    <a:pt x="30138" y="13417"/>
                    <a:pt x="30252" y="13264"/>
                  </a:cubicBezTo>
                  <a:lnTo>
                    <a:pt x="30252" y="13264"/>
                  </a:lnTo>
                  <a:cubicBezTo>
                    <a:pt x="28340" y="17663"/>
                    <a:pt x="26772" y="22214"/>
                    <a:pt x="25166" y="26765"/>
                  </a:cubicBezTo>
                  <a:lnTo>
                    <a:pt x="25089" y="26918"/>
                  </a:lnTo>
                  <a:cubicBezTo>
                    <a:pt x="24936" y="25809"/>
                    <a:pt x="24516" y="24776"/>
                    <a:pt x="23865" y="23897"/>
                  </a:cubicBezTo>
                  <a:cubicBezTo>
                    <a:pt x="23855" y="23887"/>
                    <a:pt x="23842" y="23882"/>
                    <a:pt x="23829" y="23882"/>
                  </a:cubicBezTo>
                  <a:cubicBezTo>
                    <a:pt x="23794" y="23882"/>
                    <a:pt x="23761" y="23917"/>
                    <a:pt x="23789" y="23973"/>
                  </a:cubicBezTo>
                  <a:cubicBezTo>
                    <a:pt x="24477" y="25044"/>
                    <a:pt x="24860" y="26306"/>
                    <a:pt x="24898" y="27568"/>
                  </a:cubicBezTo>
                  <a:cubicBezTo>
                    <a:pt x="24860" y="27683"/>
                    <a:pt x="24822" y="27836"/>
                    <a:pt x="24783" y="27951"/>
                  </a:cubicBezTo>
                  <a:cubicBezTo>
                    <a:pt x="24554" y="27224"/>
                    <a:pt x="24210" y="26536"/>
                    <a:pt x="23827" y="25924"/>
                  </a:cubicBezTo>
                  <a:cubicBezTo>
                    <a:pt x="23816" y="25913"/>
                    <a:pt x="23801" y="25908"/>
                    <a:pt x="23787" y="25908"/>
                  </a:cubicBezTo>
                  <a:cubicBezTo>
                    <a:pt x="23751" y="25908"/>
                    <a:pt x="23712" y="25935"/>
                    <a:pt x="23712" y="25962"/>
                  </a:cubicBezTo>
                  <a:cubicBezTo>
                    <a:pt x="24018" y="26536"/>
                    <a:pt x="24286" y="27109"/>
                    <a:pt x="24477" y="27760"/>
                  </a:cubicBezTo>
                  <a:cubicBezTo>
                    <a:pt x="24554" y="27951"/>
                    <a:pt x="24592" y="28142"/>
                    <a:pt x="24592" y="28372"/>
                  </a:cubicBezTo>
                  <a:cubicBezTo>
                    <a:pt x="24477" y="28639"/>
                    <a:pt x="24363" y="28907"/>
                    <a:pt x="24248" y="29213"/>
                  </a:cubicBezTo>
                  <a:cubicBezTo>
                    <a:pt x="24133" y="28678"/>
                    <a:pt x="23904" y="28142"/>
                    <a:pt x="23636" y="27645"/>
                  </a:cubicBezTo>
                  <a:cubicBezTo>
                    <a:pt x="23626" y="27635"/>
                    <a:pt x="23613" y="27630"/>
                    <a:pt x="23599" y="27630"/>
                  </a:cubicBezTo>
                  <a:cubicBezTo>
                    <a:pt x="23562" y="27630"/>
                    <a:pt x="23521" y="27665"/>
                    <a:pt x="23521" y="27721"/>
                  </a:cubicBezTo>
                  <a:cubicBezTo>
                    <a:pt x="23827" y="28295"/>
                    <a:pt x="24018" y="28945"/>
                    <a:pt x="24095" y="29634"/>
                  </a:cubicBezTo>
                  <a:lnTo>
                    <a:pt x="24057" y="29748"/>
                  </a:lnTo>
                  <a:cubicBezTo>
                    <a:pt x="23636" y="30858"/>
                    <a:pt x="23024" y="31852"/>
                    <a:pt x="22603" y="32923"/>
                  </a:cubicBezTo>
                  <a:cubicBezTo>
                    <a:pt x="20882" y="31164"/>
                    <a:pt x="19505" y="29595"/>
                    <a:pt x="16943" y="28831"/>
                  </a:cubicBezTo>
                  <a:cubicBezTo>
                    <a:pt x="15222" y="28333"/>
                    <a:pt x="13539" y="27683"/>
                    <a:pt x="11971" y="26842"/>
                  </a:cubicBezTo>
                  <a:cubicBezTo>
                    <a:pt x="11130" y="26345"/>
                    <a:pt x="7267" y="24279"/>
                    <a:pt x="7152" y="22826"/>
                  </a:cubicBezTo>
                  <a:cubicBezTo>
                    <a:pt x="7190" y="22826"/>
                    <a:pt x="7267" y="22788"/>
                    <a:pt x="7267" y="22749"/>
                  </a:cubicBezTo>
                  <a:cubicBezTo>
                    <a:pt x="10135" y="15521"/>
                    <a:pt x="12965" y="8025"/>
                    <a:pt x="14572" y="414"/>
                  </a:cubicBezTo>
                  <a:close/>
                  <a:moveTo>
                    <a:pt x="15796" y="30934"/>
                  </a:moveTo>
                  <a:lnTo>
                    <a:pt x="16522" y="31278"/>
                  </a:lnTo>
                  <a:cubicBezTo>
                    <a:pt x="16675" y="31775"/>
                    <a:pt x="16828" y="32273"/>
                    <a:pt x="17058" y="32732"/>
                  </a:cubicBezTo>
                  <a:cubicBezTo>
                    <a:pt x="17096" y="32846"/>
                    <a:pt x="17172" y="32961"/>
                    <a:pt x="17211" y="33076"/>
                  </a:cubicBezTo>
                  <a:lnTo>
                    <a:pt x="16790" y="32923"/>
                  </a:lnTo>
                  <a:cubicBezTo>
                    <a:pt x="16713" y="32808"/>
                    <a:pt x="16675" y="32617"/>
                    <a:pt x="16599" y="32502"/>
                  </a:cubicBezTo>
                  <a:cubicBezTo>
                    <a:pt x="16484" y="32311"/>
                    <a:pt x="16369" y="32081"/>
                    <a:pt x="16254" y="31852"/>
                  </a:cubicBezTo>
                  <a:lnTo>
                    <a:pt x="15796" y="30934"/>
                  </a:lnTo>
                  <a:close/>
                  <a:moveTo>
                    <a:pt x="23177" y="32387"/>
                  </a:moveTo>
                  <a:lnTo>
                    <a:pt x="23177" y="32387"/>
                  </a:lnTo>
                  <a:cubicBezTo>
                    <a:pt x="23139" y="32617"/>
                    <a:pt x="23062" y="32808"/>
                    <a:pt x="22986" y="32999"/>
                  </a:cubicBezTo>
                  <a:cubicBezTo>
                    <a:pt x="22986" y="32999"/>
                    <a:pt x="22986" y="33076"/>
                    <a:pt x="22986" y="33076"/>
                  </a:cubicBezTo>
                  <a:lnTo>
                    <a:pt x="22909" y="33267"/>
                  </a:lnTo>
                  <a:lnTo>
                    <a:pt x="22833" y="33191"/>
                  </a:lnTo>
                  <a:cubicBezTo>
                    <a:pt x="22947" y="32923"/>
                    <a:pt x="23062" y="32655"/>
                    <a:pt x="23177" y="32387"/>
                  </a:cubicBezTo>
                  <a:close/>
                  <a:moveTo>
                    <a:pt x="16828" y="31431"/>
                  </a:moveTo>
                  <a:lnTo>
                    <a:pt x="17287" y="31661"/>
                  </a:lnTo>
                  <a:cubicBezTo>
                    <a:pt x="17517" y="32273"/>
                    <a:pt x="17784" y="32885"/>
                    <a:pt x="18090" y="33458"/>
                  </a:cubicBezTo>
                  <a:lnTo>
                    <a:pt x="17670" y="33267"/>
                  </a:lnTo>
                  <a:cubicBezTo>
                    <a:pt x="17555" y="33076"/>
                    <a:pt x="17402" y="32885"/>
                    <a:pt x="17287" y="32655"/>
                  </a:cubicBezTo>
                  <a:cubicBezTo>
                    <a:pt x="17096" y="32273"/>
                    <a:pt x="16943" y="31852"/>
                    <a:pt x="16828" y="31431"/>
                  </a:cubicBezTo>
                  <a:close/>
                  <a:moveTo>
                    <a:pt x="21456" y="33497"/>
                  </a:moveTo>
                  <a:lnTo>
                    <a:pt x="21609" y="33573"/>
                  </a:lnTo>
                  <a:lnTo>
                    <a:pt x="21532" y="33650"/>
                  </a:lnTo>
                  <a:cubicBezTo>
                    <a:pt x="21532" y="33611"/>
                    <a:pt x="21494" y="33535"/>
                    <a:pt x="21456" y="33497"/>
                  </a:cubicBezTo>
                  <a:close/>
                  <a:moveTo>
                    <a:pt x="17631" y="31814"/>
                  </a:moveTo>
                  <a:lnTo>
                    <a:pt x="18243" y="32081"/>
                  </a:lnTo>
                  <a:cubicBezTo>
                    <a:pt x="18434" y="32579"/>
                    <a:pt x="18626" y="33038"/>
                    <a:pt x="18855" y="33497"/>
                  </a:cubicBezTo>
                  <a:lnTo>
                    <a:pt x="19008" y="33841"/>
                  </a:lnTo>
                  <a:cubicBezTo>
                    <a:pt x="18893" y="33802"/>
                    <a:pt x="18740" y="33726"/>
                    <a:pt x="18626" y="33688"/>
                  </a:cubicBezTo>
                  <a:cubicBezTo>
                    <a:pt x="18473" y="33382"/>
                    <a:pt x="18281" y="33114"/>
                    <a:pt x="18129" y="32846"/>
                  </a:cubicBezTo>
                  <a:cubicBezTo>
                    <a:pt x="17976" y="32540"/>
                    <a:pt x="17784" y="32158"/>
                    <a:pt x="17631" y="31814"/>
                  </a:cubicBezTo>
                  <a:close/>
                  <a:moveTo>
                    <a:pt x="22642" y="33726"/>
                  </a:moveTo>
                  <a:lnTo>
                    <a:pt x="22718" y="33802"/>
                  </a:lnTo>
                  <a:cubicBezTo>
                    <a:pt x="22680" y="33841"/>
                    <a:pt x="22680" y="33879"/>
                    <a:pt x="22718" y="33917"/>
                  </a:cubicBezTo>
                  <a:lnTo>
                    <a:pt x="22527" y="33917"/>
                  </a:lnTo>
                  <a:cubicBezTo>
                    <a:pt x="22527" y="33917"/>
                    <a:pt x="22527" y="33879"/>
                    <a:pt x="22527" y="33841"/>
                  </a:cubicBezTo>
                  <a:cubicBezTo>
                    <a:pt x="22565" y="33841"/>
                    <a:pt x="22603" y="33802"/>
                    <a:pt x="22603" y="33764"/>
                  </a:cubicBezTo>
                  <a:lnTo>
                    <a:pt x="22642" y="33726"/>
                  </a:lnTo>
                  <a:close/>
                  <a:moveTo>
                    <a:pt x="20270" y="32999"/>
                  </a:moveTo>
                  <a:lnTo>
                    <a:pt x="21073" y="33344"/>
                  </a:lnTo>
                  <a:lnTo>
                    <a:pt x="21265" y="33802"/>
                  </a:lnTo>
                  <a:cubicBezTo>
                    <a:pt x="21112" y="33917"/>
                    <a:pt x="20997" y="33994"/>
                    <a:pt x="20882" y="34070"/>
                  </a:cubicBezTo>
                  <a:cubicBezTo>
                    <a:pt x="20806" y="33955"/>
                    <a:pt x="20767" y="33879"/>
                    <a:pt x="20691" y="33802"/>
                  </a:cubicBezTo>
                  <a:cubicBezTo>
                    <a:pt x="20576" y="33535"/>
                    <a:pt x="20423" y="33267"/>
                    <a:pt x="20270" y="32999"/>
                  </a:cubicBezTo>
                  <a:close/>
                  <a:moveTo>
                    <a:pt x="18587" y="32196"/>
                  </a:moveTo>
                  <a:lnTo>
                    <a:pt x="19123" y="32464"/>
                  </a:lnTo>
                  <a:cubicBezTo>
                    <a:pt x="19276" y="32885"/>
                    <a:pt x="19467" y="33267"/>
                    <a:pt x="19658" y="33688"/>
                  </a:cubicBezTo>
                  <a:lnTo>
                    <a:pt x="19811" y="34108"/>
                  </a:lnTo>
                  <a:cubicBezTo>
                    <a:pt x="19697" y="34070"/>
                    <a:pt x="19582" y="34032"/>
                    <a:pt x="19505" y="33994"/>
                  </a:cubicBezTo>
                  <a:cubicBezTo>
                    <a:pt x="19352" y="33764"/>
                    <a:pt x="19199" y="33535"/>
                    <a:pt x="19085" y="33344"/>
                  </a:cubicBezTo>
                  <a:cubicBezTo>
                    <a:pt x="18893" y="32961"/>
                    <a:pt x="18740" y="32579"/>
                    <a:pt x="18587" y="32196"/>
                  </a:cubicBezTo>
                  <a:close/>
                  <a:moveTo>
                    <a:pt x="19467" y="32579"/>
                  </a:moveTo>
                  <a:lnTo>
                    <a:pt x="20117" y="32885"/>
                  </a:lnTo>
                  <a:cubicBezTo>
                    <a:pt x="20041" y="32885"/>
                    <a:pt x="20003" y="32999"/>
                    <a:pt x="20041" y="33038"/>
                  </a:cubicBezTo>
                  <a:lnTo>
                    <a:pt x="20079" y="33038"/>
                  </a:lnTo>
                  <a:cubicBezTo>
                    <a:pt x="20232" y="33344"/>
                    <a:pt x="20347" y="33650"/>
                    <a:pt x="20500" y="33955"/>
                  </a:cubicBezTo>
                  <a:cubicBezTo>
                    <a:pt x="20538" y="33994"/>
                    <a:pt x="20576" y="34070"/>
                    <a:pt x="20614" y="34147"/>
                  </a:cubicBezTo>
                  <a:lnTo>
                    <a:pt x="20194" y="34147"/>
                  </a:lnTo>
                  <a:cubicBezTo>
                    <a:pt x="20079" y="33917"/>
                    <a:pt x="19964" y="33726"/>
                    <a:pt x="19888" y="33497"/>
                  </a:cubicBezTo>
                  <a:cubicBezTo>
                    <a:pt x="19735" y="33191"/>
                    <a:pt x="19582" y="32885"/>
                    <a:pt x="19467" y="32579"/>
                  </a:cubicBezTo>
                  <a:close/>
                  <a:moveTo>
                    <a:pt x="21226" y="34644"/>
                  </a:moveTo>
                  <a:lnTo>
                    <a:pt x="21145" y="34726"/>
                  </a:lnTo>
                  <a:lnTo>
                    <a:pt x="21145" y="34726"/>
                  </a:lnTo>
                  <a:cubicBezTo>
                    <a:pt x="21148" y="34713"/>
                    <a:pt x="21150" y="34698"/>
                    <a:pt x="21150" y="34682"/>
                  </a:cubicBezTo>
                  <a:lnTo>
                    <a:pt x="21226" y="34644"/>
                  </a:lnTo>
                  <a:close/>
                  <a:moveTo>
                    <a:pt x="20882" y="34682"/>
                  </a:moveTo>
                  <a:cubicBezTo>
                    <a:pt x="20920" y="34682"/>
                    <a:pt x="20920" y="34720"/>
                    <a:pt x="20920" y="34720"/>
                  </a:cubicBezTo>
                  <a:lnTo>
                    <a:pt x="20920" y="34759"/>
                  </a:lnTo>
                  <a:lnTo>
                    <a:pt x="20767" y="34682"/>
                  </a:lnTo>
                  <a:close/>
                  <a:moveTo>
                    <a:pt x="21079" y="34792"/>
                  </a:moveTo>
                  <a:lnTo>
                    <a:pt x="21073" y="34797"/>
                  </a:lnTo>
                  <a:lnTo>
                    <a:pt x="21035" y="34797"/>
                  </a:lnTo>
                  <a:cubicBezTo>
                    <a:pt x="21051" y="34797"/>
                    <a:pt x="21066" y="34795"/>
                    <a:pt x="21079" y="34792"/>
                  </a:cubicBezTo>
                  <a:close/>
                  <a:moveTo>
                    <a:pt x="24210" y="35103"/>
                  </a:moveTo>
                  <a:lnTo>
                    <a:pt x="25242" y="35409"/>
                  </a:lnTo>
                  <a:cubicBezTo>
                    <a:pt x="25089" y="35600"/>
                    <a:pt x="24898" y="35868"/>
                    <a:pt x="24707" y="36059"/>
                  </a:cubicBezTo>
                  <a:lnTo>
                    <a:pt x="24707" y="36097"/>
                  </a:lnTo>
                  <a:cubicBezTo>
                    <a:pt x="24516" y="35830"/>
                    <a:pt x="24401" y="35447"/>
                    <a:pt x="24210" y="35103"/>
                  </a:cubicBezTo>
                  <a:close/>
                  <a:moveTo>
                    <a:pt x="23751" y="35983"/>
                  </a:moveTo>
                  <a:cubicBezTo>
                    <a:pt x="23751" y="36021"/>
                    <a:pt x="23751" y="36059"/>
                    <a:pt x="23789" y="36097"/>
                  </a:cubicBezTo>
                  <a:lnTo>
                    <a:pt x="23789" y="36136"/>
                  </a:lnTo>
                  <a:lnTo>
                    <a:pt x="23674" y="36136"/>
                  </a:lnTo>
                  <a:cubicBezTo>
                    <a:pt x="23674" y="36059"/>
                    <a:pt x="23712" y="36021"/>
                    <a:pt x="23751" y="35983"/>
                  </a:cubicBezTo>
                  <a:close/>
                  <a:moveTo>
                    <a:pt x="19926" y="36288"/>
                  </a:moveTo>
                  <a:lnTo>
                    <a:pt x="20003" y="36327"/>
                  </a:lnTo>
                  <a:cubicBezTo>
                    <a:pt x="20003" y="36327"/>
                    <a:pt x="20003" y="36365"/>
                    <a:pt x="20003" y="36365"/>
                  </a:cubicBezTo>
                  <a:lnTo>
                    <a:pt x="19926" y="36288"/>
                  </a:lnTo>
                  <a:close/>
                  <a:moveTo>
                    <a:pt x="33442" y="10320"/>
                  </a:moveTo>
                  <a:cubicBezTo>
                    <a:pt x="34888" y="10320"/>
                    <a:pt x="36150" y="11080"/>
                    <a:pt x="37443" y="11658"/>
                  </a:cubicBezTo>
                  <a:cubicBezTo>
                    <a:pt x="38705" y="12270"/>
                    <a:pt x="40043" y="12767"/>
                    <a:pt x="41382" y="13188"/>
                  </a:cubicBezTo>
                  <a:cubicBezTo>
                    <a:pt x="42223" y="13456"/>
                    <a:pt x="43065" y="13647"/>
                    <a:pt x="43944" y="13800"/>
                  </a:cubicBezTo>
                  <a:lnTo>
                    <a:pt x="42835" y="13800"/>
                  </a:lnTo>
                  <a:cubicBezTo>
                    <a:pt x="42721" y="13800"/>
                    <a:pt x="42721" y="13991"/>
                    <a:pt x="42835" y="13991"/>
                  </a:cubicBezTo>
                  <a:cubicBezTo>
                    <a:pt x="44399" y="14237"/>
                    <a:pt x="45963" y="14352"/>
                    <a:pt x="47527" y="14352"/>
                  </a:cubicBezTo>
                  <a:cubicBezTo>
                    <a:pt x="48640" y="14352"/>
                    <a:pt x="49753" y="14294"/>
                    <a:pt x="50867" y="14182"/>
                  </a:cubicBezTo>
                  <a:lnTo>
                    <a:pt x="50867" y="14182"/>
                  </a:lnTo>
                  <a:cubicBezTo>
                    <a:pt x="47195" y="21028"/>
                    <a:pt x="44518" y="28601"/>
                    <a:pt x="42109" y="35944"/>
                  </a:cubicBezTo>
                  <a:cubicBezTo>
                    <a:pt x="42070" y="35983"/>
                    <a:pt x="42070" y="36021"/>
                    <a:pt x="42109" y="36059"/>
                  </a:cubicBezTo>
                  <a:cubicBezTo>
                    <a:pt x="41458" y="36327"/>
                    <a:pt x="40770" y="36518"/>
                    <a:pt x="40043" y="36556"/>
                  </a:cubicBezTo>
                  <a:cubicBezTo>
                    <a:pt x="39661" y="36556"/>
                    <a:pt x="39240" y="36518"/>
                    <a:pt x="38858" y="36480"/>
                  </a:cubicBezTo>
                  <a:cubicBezTo>
                    <a:pt x="37940" y="36441"/>
                    <a:pt x="37060" y="36327"/>
                    <a:pt x="36142" y="36136"/>
                  </a:cubicBezTo>
                  <a:cubicBezTo>
                    <a:pt x="34306" y="35753"/>
                    <a:pt x="32509" y="35179"/>
                    <a:pt x="30788" y="34414"/>
                  </a:cubicBezTo>
                  <a:cubicBezTo>
                    <a:pt x="29450" y="33833"/>
                    <a:pt x="28241" y="33654"/>
                    <a:pt x="27024" y="33654"/>
                  </a:cubicBezTo>
                  <a:cubicBezTo>
                    <a:pt x="25840" y="33654"/>
                    <a:pt x="24650" y="33823"/>
                    <a:pt x="23330" y="33955"/>
                  </a:cubicBezTo>
                  <a:cubicBezTo>
                    <a:pt x="23330" y="33917"/>
                    <a:pt x="23330" y="33879"/>
                    <a:pt x="23330" y="33879"/>
                  </a:cubicBezTo>
                  <a:cubicBezTo>
                    <a:pt x="23368" y="33802"/>
                    <a:pt x="23368" y="33688"/>
                    <a:pt x="23330" y="33650"/>
                  </a:cubicBezTo>
                  <a:lnTo>
                    <a:pt x="23330" y="33650"/>
                  </a:lnTo>
                  <a:cubicBezTo>
                    <a:pt x="23342" y="33652"/>
                    <a:pt x="23353" y="33654"/>
                    <a:pt x="23364" y="33654"/>
                  </a:cubicBezTo>
                  <a:cubicBezTo>
                    <a:pt x="23493" y="33654"/>
                    <a:pt x="23548" y="33455"/>
                    <a:pt x="23406" y="33420"/>
                  </a:cubicBezTo>
                  <a:lnTo>
                    <a:pt x="23253" y="33344"/>
                  </a:lnTo>
                  <a:lnTo>
                    <a:pt x="23215" y="33344"/>
                  </a:lnTo>
                  <a:cubicBezTo>
                    <a:pt x="23559" y="32387"/>
                    <a:pt x="23904" y="31431"/>
                    <a:pt x="24210" y="30475"/>
                  </a:cubicBezTo>
                  <a:cubicBezTo>
                    <a:pt x="24230" y="30485"/>
                    <a:pt x="24251" y="30490"/>
                    <a:pt x="24270" y="30490"/>
                  </a:cubicBezTo>
                  <a:cubicBezTo>
                    <a:pt x="24324" y="30490"/>
                    <a:pt x="24373" y="30455"/>
                    <a:pt x="24401" y="30399"/>
                  </a:cubicBezTo>
                  <a:cubicBezTo>
                    <a:pt x="24401" y="30284"/>
                    <a:pt x="24401" y="30131"/>
                    <a:pt x="24401" y="30016"/>
                  </a:cubicBezTo>
                  <a:lnTo>
                    <a:pt x="24592" y="29442"/>
                  </a:lnTo>
                  <a:lnTo>
                    <a:pt x="24592" y="29557"/>
                  </a:lnTo>
                  <a:cubicBezTo>
                    <a:pt x="24568" y="29604"/>
                    <a:pt x="24618" y="29637"/>
                    <a:pt x="24659" y="29637"/>
                  </a:cubicBezTo>
                  <a:cubicBezTo>
                    <a:pt x="24684" y="29637"/>
                    <a:pt x="24707" y="29625"/>
                    <a:pt x="24707" y="29595"/>
                  </a:cubicBezTo>
                  <a:cubicBezTo>
                    <a:pt x="24783" y="29404"/>
                    <a:pt x="24822" y="29213"/>
                    <a:pt x="24860" y="29022"/>
                  </a:cubicBezTo>
                  <a:cubicBezTo>
                    <a:pt x="25127" y="28678"/>
                    <a:pt x="25395" y="28333"/>
                    <a:pt x="25701" y="27989"/>
                  </a:cubicBezTo>
                  <a:cubicBezTo>
                    <a:pt x="25728" y="27962"/>
                    <a:pt x="25698" y="27935"/>
                    <a:pt x="25664" y="27935"/>
                  </a:cubicBezTo>
                  <a:cubicBezTo>
                    <a:pt x="25650" y="27935"/>
                    <a:pt x="25636" y="27940"/>
                    <a:pt x="25625" y="27951"/>
                  </a:cubicBezTo>
                  <a:cubicBezTo>
                    <a:pt x="25357" y="28180"/>
                    <a:pt x="25127" y="28448"/>
                    <a:pt x="24860" y="28754"/>
                  </a:cubicBezTo>
                  <a:cubicBezTo>
                    <a:pt x="24860" y="28601"/>
                    <a:pt x="24860" y="28486"/>
                    <a:pt x="24822" y="28333"/>
                  </a:cubicBezTo>
                  <a:cubicBezTo>
                    <a:pt x="25204" y="27683"/>
                    <a:pt x="25701" y="27148"/>
                    <a:pt x="26313" y="26727"/>
                  </a:cubicBezTo>
                  <a:cubicBezTo>
                    <a:pt x="26340" y="26700"/>
                    <a:pt x="26329" y="26673"/>
                    <a:pt x="26307" y="26673"/>
                  </a:cubicBezTo>
                  <a:cubicBezTo>
                    <a:pt x="26297" y="26673"/>
                    <a:pt x="26286" y="26678"/>
                    <a:pt x="26275" y="26689"/>
                  </a:cubicBezTo>
                  <a:cubicBezTo>
                    <a:pt x="25854" y="26918"/>
                    <a:pt x="25472" y="27262"/>
                    <a:pt x="25166" y="27645"/>
                  </a:cubicBezTo>
                  <a:cubicBezTo>
                    <a:pt x="25357" y="27186"/>
                    <a:pt x="25548" y="26765"/>
                    <a:pt x="25778" y="26345"/>
                  </a:cubicBezTo>
                  <a:cubicBezTo>
                    <a:pt x="26390" y="25618"/>
                    <a:pt x="27231" y="25044"/>
                    <a:pt x="28149" y="24776"/>
                  </a:cubicBezTo>
                  <a:cubicBezTo>
                    <a:pt x="28214" y="24776"/>
                    <a:pt x="28196" y="24692"/>
                    <a:pt x="28165" y="24692"/>
                  </a:cubicBezTo>
                  <a:cubicBezTo>
                    <a:pt x="28160" y="24692"/>
                    <a:pt x="28154" y="24694"/>
                    <a:pt x="28149" y="24700"/>
                  </a:cubicBezTo>
                  <a:cubicBezTo>
                    <a:pt x="27193" y="24929"/>
                    <a:pt x="26313" y="25427"/>
                    <a:pt x="25625" y="26115"/>
                  </a:cubicBezTo>
                  <a:lnTo>
                    <a:pt x="25892" y="25388"/>
                  </a:lnTo>
                  <a:lnTo>
                    <a:pt x="25954" y="25327"/>
                  </a:lnTo>
                  <a:lnTo>
                    <a:pt x="25954" y="25327"/>
                  </a:lnTo>
                  <a:cubicBezTo>
                    <a:pt x="25946" y="25347"/>
                    <a:pt x="25938" y="25368"/>
                    <a:pt x="25931" y="25388"/>
                  </a:cubicBezTo>
                  <a:lnTo>
                    <a:pt x="26849" y="24432"/>
                  </a:lnTo>
                  <a:lnTo>
                    <a:pt x="25954" y="25327"/>
                  </a:lnTo>
                  <a:lnTo>
                    <a:pt x="25954" y="25327"/>
                  </a:lnTo>
                  <a:cubicBezTo>
                    <a:pt x="27018" y="22518"/>
                    <a:pt x="28157" y="19746"/>
                    <a:pt x="29296" y="16974"/>
                  </a:cubicBezTo>
                  <a:cubicBezTo>
                    <a:pt x="29679" y="16630"/>
                    <a:pt x="30023" y="16209"/>
                    <a:pt x="30329" y="15789"/>
                  </a:cubicBezTo>
                  <a:cubicBezTo>
                    <a:pt x="30360" y="15758"/>
                    <a:pt x="30316" y="15702"/>
                    <a:pt x="30277" y="15702"/>
                  </a:cubicBezTo>
                  <a:cubicBezTo>
                    <a:pt x="30268" y="15702"/>
                    <a:pt x="30260" y="15705"/>
                    <a:pt x="30252" y="15712"/>
                  </a:cubicBezTo>
                  <a:cubicBezTo>
                    <a:pt x="29985" y="16095"/>
                    <a:pt x="29679" y="16401"/>
                    <a:pt x="29373" y="16745"/>
                  </a:cubicBezTo>
                  <a:cubicBezTo>
                    <a:pt x="29488" y="16477"/>
                    <a:pt x="29564" y="16248"/>
                    <a:pt x="29679" y="15980"/>
                  </a:cubicBezTo>
                  <a:cubicBezTo>
                    <a:pt x="30291" y="15177"/>
                    <a:pt x="30941" y="14450"/>
                    <a:pt x="31706" y="13762"/>
                  </a:cubicBezTo>
                  <a:cubicBezTo>
                    <a:pt x="31736" y="13762"/>
                    <a:pt x="31718" y="13713"/>
                    <a:pt x="31670" y="13713"/>
                  </a:cubicBezTo>
                  <a:cubicBezTo>
                    <a:pt x="31658" y="13713"/>
                    <a:pt x="31645" y="13716"/>
                    <a:pt x="31629" y="13723"/>
                  </a:cubicBezTo>
                  <a:cubicBezTo>
                    <a:pt x="31017" y="14182"/>
                    <a:pt x="30444" y="14718"/>
                    <a:pt x="29946" y="15291"/>
                  </a:cubicBezTo>
                  <a:cubicBezTo>
                    <a:pt x="29985" y="15177"/>
                    <a:pt x="30023" y="15100"/>
                    <a:pt x="30061" y="15024"/>
                  </a:cubicBezTo>
                  <a:cubicBezTo>
                    <a:pt x="30329" y="14718"/>
                    <a:pt x="30597" y="14412"/>
                    <a:pt x="30903" y="14144"/>
                  </a:cubicBezTo>
                  <a:cubicBezTo>
                    <a:pt x="31362" y="13723"/>
                    <a:pt x="31859" y="13303"/>
                    <a:pt x="32279" y="12920"/>
                  </a:cubicBezTo>
                  <a:cubicBezTo>
                    <a:pt x="32311" y="12858"/>
                    <a:pt x="32291" y="12795"/>
                    <a:pt x="32262" y="12795"/>
                  </a:cubicBezTo>
                  <a:cubicBezTo>
                    <a:pt x="32255" y="12795"/>
                    <a:pt x="32248" y="12798"/>
                    <a:pt x="32241" y="12805"/>
                  </a:cubicBezTo>
                  <a:cubicBezTo>
                    <a:pt x="31553" y="13226"/>
                    <a:pt x="30903" y="13723"/>
                    <a:pt x="30329" y="14259"/>
                  </a:cubicBezTo>
                  <a:lnTo>
                    <a:pt x="30520" y="13800"/>
                  </a:lnTo>
                  <a:cubicBezTo>
                    <a:pt x="30673" y="13609"/>
                    <a:pt x="30826" y="13456"/>
                    <a:pt x="31017" y="13264"/>
                  </a:cubicBezTo>
                  <a:cubicBezTo>
                    <a:pt x="31400" y="12920"/>
                    <a:pt x="31820" y="12614"/>
                    <a:pt x="32279" y="12308"/>
                  </a:cubicBezTo>
                  <a:cubicBezTo>
                    <a:pt x="32341" y="12277"/>
                    <a:pt x="32303" y="12221"/>
                    <a:pt x="32266" y="12221"/>
                  </a:cubicBezTo>
                  <a:cubicBezTo>
                    <a:pt x="32257" y="12221"/>
                    <a:pt x="32249" y="12224"/>
                    <a:pt x="32241" y="12232"/>
                  </a:cubicBezTo>
                  <a:cubicBezTo>
                    <a:pt x="31706" y="12461"/>
                    <a:pt x="31247" y="12729"/>
                    <a:pt x="30788" y="13111"/>
                  </a:cubicBezTo>
                  <a:lnTo>
                    <a:pt x="30979" y="12576"/>
                  </a:lnTo>
                  <a:lnTo>
                    <a:pt x="31323" y="12346"/>
                  </a:lnTo>
                  <a:cubicBezTo>
                    <a:pt x="31782" y="12002"/>
                    <a:pt x="32279" y="11696"/>
                    <a:pt x="32815" y="11429"/>
                  </a:cubicBezTo>
                  <a:cubicBezTo>
                    <a:pt x="32883" y="11395"/>
                    <a:pt x="32830" y="11269"/>
                    <a:pt x="32763" y="11269"/>
                  </a:cubicBezTo>
                  <a:cubicBezTo>
                    <a:pt x="32755" y="11269"/>
                    <a:pt x="32747" y="11271"/>
                    <a:pt x="32738" y="11276"/>
                  </a:cubicBezTo>
                  <a:cubicBezTo>
                    <a:pt x="32165" y="11543"/>
                    <a:pt x="31629" y="11849"/>
                    <a:pt x="31132" y="12232"/>
                  </a:cubicBezTo>
                  <a:cubicBezTo>
                    <a:pt x="31323" y="11773"/>
                    <a:pt x="31476" y="11276"/>
                    <a:pt x="31668" y="10817"/>
                  </a:cubicBezTo>
                  <a:cubicBezTo>
                    <a:pt x="31744" y="10970"/>
                    <a:pt x="31820" y="11123"/>
                    <a:pt x="31935" y="11161"/>
                  </a:cubicBezTo>
                  <a:cubicBezTo>
                    <a:pt x="31859" y="11237"/>
                    <a:pt x="31820" y="11314"/>
                    <a:pt x="31744" y="11390"/>
                  </a:cubicBezTo>
                  <a:cubicBezTo>
                    <a:pt x="31713" y="11421"/>
                    <a:pt x="31757" y="11477"/>
                    <a:pt x="31795" y="11477"/>
                  </a:cubicBezTo>
                  <a:cubicBezTo>
                    <a:pt x="31804" y="11477"/>
                    <a:pt x="31813" y="11474"/>
                    <a:pt x="31820" y="11467"/>
                  </a:cubicBezTo>
                  <a:cubicBezTo>
                    <a:pt x="32165" y="11084"/>
                    <a:pt x="32585" y="10817"/>
                    <a:pt x="33083" y="10664"/>
                  </a:cubicBezTo>
                  <a:cubicBezTo>
                    <a:pt x="33159" y="10664"/>
                    <a:pt x="33159" y="10549"/>
                    <a:pt x="33083" y="10549"/>
                  </a:cubicBezTo>
                  <a:cubicBezTo>
                    <a:pt x="32738" y="10625"/>
                    <a:pt x="32432" y="10778"/>
                    <a:pt x="32165" y="10970"/>
                  </a:cubicBezTo>
                  <a:cubicBezTo>
                    <a:pt x="32203" y="10931"/>
                    <a:pt x="32203" y="10893"/>
                    <a:pt x="32165" y="10855"/>
                  </a:cubicBezTo>
                  <a:lnTo>
                    <a:pt x="32165" y="10817"/>
                  </a:lnTo>
                  <a:cubicBezTo>
                    <a:pt x="32144" y="10806"/>
                    <a:pt x="32121" y="10802"/>
                    <a:pt x="32098" y="10802"/>
                  </a:cubicBezTo>
                  <a:cubicBezTo>
                    <a:pt x="32035" y="10802"/>
                    <a:pt x="31973" y="10837"/>
                    <a:pt x="31973" y="10893"/>
                  </a:cubicBezTo>
                  <a:cubicBezTo>
                    <a:pt x="31973" y="10855"/>
                    <a:pt x="31973" y="10778"/>
                    <a:pt x="31973" y="10740"/>
                  </a:cubicBezTo>
                  <a:cubicBezTo>
                    <a:pt x="32012" y="10740"/>
                    <a:pt x="32050" y="10740"/>
                    <a:pt x="32050" y="10702"/>
                  </a:cubicBezTo>
                  <a:lnTo>
                    <a:pt x="32050" y="10664"/>
                  </a:lnTo>
                  <a:cubicBezTo>
                    <a:pt x="32318" y="10511"/>
                    <a:pt x="32624" y="10434"/>
                    <a:pt x="32891" y="10358"/>
                  </a:cubicBezTo>
                  <a:cubicBezTo>
                    <a:pt x="33078" y="10332"/>
                    <a:pt x="33261" y="10320"/>
                    <a:pt x="33442" y="10320"/>
                  </a:cubicBezTo>
                  <a:close/>
                  <a:moveTo>
                    <a:pt x="21647" y="36594"/>
                  </a:moveTo>
                  <a:cubicBezTo>
                    <a:pt x="21593" y="36608"/>
                    <a:pt x="21548" y="36636"/>
                    <a:pt x="21515" y="36673"/>
                  </a:cubicBezTo>
                  <a:lnTo>
                    <a:pt x="21515" y="36673"/>
                  </a:lnTo>
                  <a:cubicBezTo>
                    <a:pt x="21522" y="36660"/>
                    <a:pt x="21528" y="36647"/>
                    <a:pt x="21532" y="36633"/>
                  </a:cubicBezTo>
                  <a:cubicBezTo>
                    <a:pt x="21571" y="36594"/>
                    <a:pt x="21609" y="36594"/>
                    <a:pt x="21647" y="36594"/>
                  </a:cubicBezTo>
                  <a:close/>
                  <a:moveTo>
                    <a:pt x="21478" y="36728"/>
                  </a:moveTo>
                  <a:cubicBezTo>
                    <a:pt x="21446" y="36789"/>
                    <a:pt x="21437" y="36864"/>
                    <a:pt x="21456" y="36939"/>
                  </a:cubicBezTo>
                  <a:lnTo>
                    <a:pt x="21265" y="36862"/>
                  </a:lnTo>
                  <a:cubicBezTo>
                    <a:pt x="21344" y="36836"/>
                    <a:pt x="21424" y="36791"/>
                    <a:pt x="21478" y="36728"/>
                  </a:cubicBezTo>
                  <a:close/>
                  <a:moveTo>
                    <a:pt x="46622" y="35294"/>
                  </a:moveTo>
                  <a:cubicBezTo>
                    <a:pt x="46622" y="35332"/>
                    <a:pt x="46583" y="35371"/>
                    <a:pt x="46583" y="35409"/>
                  </a:cubicBezTo>
                  <a:lnTo>
                    <a:pt x="45780" y="37053"/>
                  </a:lnTo>
                  <a:lnTo>
                    <a:pt x="46622" y="35294"/>
                  </a:lnTo>
                  <a:close/>
                  <a:moveTo>
                    <a:pt x="25280" y="36939"/>
                  </a:moveTo>
                  <a:lnTo>
                    <a:pt x="25548" y="37053"/>
                  </a:lnTo>
                  <a:lnTo>
                    <a:pt x="25510" y="37092"/>
                  </a:lnTo>
                  <a:lnTo>
                    <a:pt x="25280" y="36939"/>
                  </a:lnTo>
                  <a:close/>
                  <a:moveTo>
                    <a:pt x="25625" y="37092"/>
                  </a:moveTo>
                  <a:lnTo>
                    <a:pt x="26045" y="37245"/>
                  </a:lnTo>
                  <a:lnTo>
                    <a:pt x="25931" y="37321"/>
                  </a:lnTo>
                  <a:lnTo>
                    <a:pt x="25586" y="37130"/>
                  </a:lnTo>
                  <a:lnTo>
                    <a:pt x="25625" y="37092"/>
                  </a:lnTo>
                  <a:close/>
                  <a:moveTo>
                    <a:pt x="26198" y="37283"/>
                  </a:moveTo>
                  <a:lnTo>
                    <a:pt x="26925" y="37589"/>
                  </a:lnTo>
                  <a:lnTo>
                    <a:pt x="26810" y="37704"/>
                  </a:lnTo>
                  <a:cubicBezTo>
                    <a:pt x="26619" y="37627"/>
                    <a:pt x="26428" y="37551"/>
                    <a:pt x="26198" y="37512"/>
                  </a:cubicBezTo>
                  <a:lnTo>
                    <a:pt x="26084" y="37436"/>
                  </a:lnTo>
                  <a:cubicBezTo>
                    <a:pt x="26122" y="37359"/>
                    <a:pt x="26160" y="37321"/>
                    <a:pt x="26198" y="37283"/>
                  </a:cubicBezTo>
                  <a:close/>
                  <a:moveTo>
                    <a:pt x="27116" y="37665"/>
                  </a:moveTo>
                  <a:lnTo>
                    <a:pt x="27805" y="37933"/>
                  </a:lnTo>
                  <a:lnTo>
                    <a:pt x="27728" y="38010"/>
                  </a:lnTo>
                  <a:lnTo>
                    <a:pt x="26963" y="37780"/>
                  </a:lnTo>
                  <a:cubicBezTo>
                    <a:pt x="27040" y="37742"/>
                    <a:pt x="27078" y="37704"/>
                    <a:pt x="27116" y="37665"/>
                  </a:cubicBezTo>
                  <a:close/>
                  <a:moveTo>
                    <a:pt x="28034" y="38010"/>
                  </a:moveTo>
                  <a:lnTo>
                    <a:pt x="28493" y="38201"/>
                  </a:lnTo>
                  <a:lnTo>
                    <a:pt x="28417" y="38239"/>
                  </a:lnTo>
                  <a:lnTo>
                    <a:pt x="27958" y="38086"/>
                  </a:lnTo>
                  <a:lnTo>
                    <a:pt x="28034" y="38010"/>
                  </a:lnTo>
                  <a:close/>
                  <a:moveTo>
                    <a:pt x="50025" y="16668"/>
                  </a:moveTo>
                  <a:cubicBezTo>
                    <a:pt x="50502" y="16954"/>
                    <a:pt x="51032" y="17108"/>
                    <a:pt x="51570" y="17108"/>
                  </a:cubicBezTo>
                  <a:cubicBezTo>
                    <a:pt x="51680" y="17108"/>
                    <a:pt x="51790" y="17102"/>
                    <a:pt x="51900" y="17089"/>
                  </a:cubicBezTo>
                  <a:lnTo>
                    <a:pt x="51900" y="17127"/>
                  </a:lnTo>
                  <a:cubicBezTo>
                    <a:pt x="48419" y="24241"/>
                    <a:pt x="45512" y="31661"/>
                    <a:pt x="42300" y="38889"/>
                  </a:cubicBezTo>
                  <a:cubicBezTo>
                    <a:pt x="38972" y="37665"/>
                    <a:pt x="35416" y="36862"/>
                    <a:pt x="31973" y="35906"/>
                  </a:cubicBezTo>
                  <a:cubicBezTo>
                    <a:pt x="29602" y="35256"/>
                    <a:pt x="27193" y="34491"/>
                    <a:pt x="24745" y="34223"/>
                  </a:cubicBezTo>
                  <a:cubicBezTo>
                    <a:pt x="25623" y="34108"/>
                    <a:pt x="26488" y="33978"/>
                    <a:pt x="27355" y="33978"/>
                  </a:cubicBezTo>
                  <a:cubicBezTo>
                    <a:pt x="27923" y="33978"/>
                    <a:pt x="28492" y="34034"/>
                    <a:pt x="29067" y="34185"/>
                  </a:cubicBezTo>
                  <a:cubicBezTo>
                    <a:pt x="31094" y="34720"/>
                    <a:pt x="32853" y="35753"/>
                    <a:pt x="34918" y="36212"/>
                  </a:cubicBezTo>
                  <a:cubicBezTo>
                    <a:pt x="36432" y="36552"/>
                    <a:pt x="37971" y="36742"/>
                    <a:pt x="39535" y="36742"/>
                  </a:cubicBezTo>
                  <a:cubicBezTo>
                    <a:pt x="39907" y="36742"/>
                    <a:pt x="40281" y="36731"/>
                    <a:pt x="40655" y="36709"/>
                  </a:cubicBezTo>
                  <a:cubicBezTo>
                    <a:pt x="41267" y="36671"/>
                    <a:pt x="41994" y="36671"/>
                    <a:pt x="42300" y="36136"/>
                  </a:cubicBezTo>
                  <a:cubicBezTo>
                    <a:pt x="42338" y="36136"/>
                    <a:pt x="42376" y="36097"/>
                    <a:pt x="42376" y="36059"/>
                  </a:cubicBezTo>
                  <a:cubicBezTo>
                    <a:pt x="44556" y="29404"/>
                    <a:pt x="47310" y="23055"/>
                    <a:pt x="50025" y="16668"/>
                  </a:cubicBezTo>
                  <a:close/>
                  <a:moveTo>
                    <a:pt x="28378" y="38889"/>
                  </a:moveTo>
                  <a:lnTo>
                    <a:pt x="28378" y="38889"/>
                  </a:lnTo>
                  <a:cubicBezTo>
                    <a:pt x="28646" y="39004"/>
                    <a:pt x="28876" y="39080"/>
                    <a:pt x="29143" y="39195"/>
                  </a:cubicBezTo>
                  <a:lnTo>
                    <a:pt x="28417" y="39004"/>
                  </a:lnTo>
                  <a:cubicBezTo>
                    <a:pt x="28417" y="38966"/>
                    <a:pt x="28378" y="38927"/>
                    <a:pt x="28378" y="38889"/>
                  </a:cubicBezTo>
                  <a:close/>
                  <a:moveTo>
                    <a:pt x="53085" y="20569"/>
                  </a:moveTo>
                  <a:cubicBezTo>
                    <a:pt x="53085" y="20608"/>
                    <a:pt x="53123" y="20684"/>
                    <a:pt x="53162" y="20722"/>
                  </a:cubicBezTo>
                  <a:cubicBezTo>
                    <a:pt x="53238" y="21334"/>
                    <a:pt x="52167" y="23361"/>
                    <a:pt x="52091" y="23553"/>
                  </a:cubicBezTo>
                  <a:cubicBezTo>
                    <a:pt x="51632" y="24432"/>
                    <a:pt x="51211" y="25350"/>
                    <a:pt x="50752" y="26230"/>
                  </a:cubicBezTo>
                  <a:cubicBezTo>
                    <a:pt x="50561" y="26650"/>
                    <a:pt x="50331" y="27109"/>
                    <a:pt x="50102" y="27568"/>
                  </a:cubicBezTo>
                  <a:cubicBezTo>
                    <a:pt x="49796" y="28142"/>
                    <a:pt x="49490" y="28678"/>
                    <a:pt x="49222" y="29251"/>
                  </a:cubicBezTo>
                  <a:cubicBezTo>
                    <a:pt x="48457" y="30628"/>
                    <a:pt x="47769" y="32043"/>
                    <a:pt x="47195" y="33497"/>
                  </a:cubicBezTo>
                  <a:cubicBezTo>
                    <a:pt x="46354" y="35179"/>
                    <a:pt x="45512" y="36862"/>
                    <a:pt x="44671" y="38545"/>
                  </a:cubicBezTo>
                  <a:cubicBezTo>
                    <a:pt x="44212" y="38966"/>
                    <a:pt x="43715" y="39386"/>
                    <a:pt x="43256" y="39807"/>
                  </a:cubicBezTo>
                  <a:cubicBezTo>
                    <a:pt x="44786" y="36594"/>
                    <a:pt x="46316" y="33382"/>
                    <a:pt x="47960" y="30207"/>
                  </a:cubicBezTo>
                  <a:cubicBezTo>
                    <a:pt x="49567" y="27033"/>
                    <a:pt x="51402" y="23820"/>
                    <a:pt x="53009" y="20569"/>
                  </a:cubicBezTo>
                  <a:close/>
                  <a:moveTo>
                    <a:pt x="49261" y="26727"/>
                  </a:moveTo>
                  <a:lnTo>
                    <a:pt x="48572" y="27951"/>
                  </a:lnTo>
                  <a:cubicBezTo>
                    <a:pt x="48572" y="27932"/>
                    <a:pt x="48553" y="27922"/>
                    <a:pt x="48529" y="27922"/>
                  </a:cubicBezTo>
                  <a:cubicBezTo>
                    <a:pt x="48505" y="27922"/>
                    <a:pt x="48477" y="27932"/>
                    <a:pt x="48457" y="27951"/>
                  </a:cubicBezTo>
                  <a:cubicBezTo>
                    <a:pt x="47960" y="28716"/>
                    <a:pt x="47387" y="29404"/>
                    <a:pt x="46813" y="30054"/>
                  </a:cubicBezTo>
                  <a:cubicBezTo>
                    <a:pt x="46754" y="30113"/>
                    <a:pt x="46808" y="30194"/>
                    <a:pt x="46854" y="30194"/>
                  </a:cubicBezTo>
                  <a:cubicBezTo>
                    <a:pt x="46867" y="30194"/>
                    <a:pt x="46880" y="30187"/>
                    <a:pt x="46889" y="30169"/>
                  </a:cubicBezTo>
                  <a:cubicBezTo>
                    <a:pt x="47463" y="29595"/>
                    <a:pt x="47998" y="28945"/>
                    <a:pt x="48419" y="28295"/>
                  </a:cubicBezTo>
                  <a:lnTo>
                    <a:pt x="48419" y="28295"/>
                  </a:lnTo>
                  <a:cubicBezTo>
                    <a:pt x="47960" y="29175"/>
                    <a:pt x="47540" y="30054"/>
                    <a:pt x="47081" y="30934"/>
                  </a:cubicBezTo>
                  <a:lnTo>
                    <a:pt x="47042" y="30934"/>
                  </a:lnTo>
                  <a:cubicBezTo>
                    <a:pt x="46583" y="31431"/>
                    <a:pt x="46201" y="32005"/>
                    <a:pt x="45895" y="32655"/>
                  </a:cubicBezTo>
                  <a:cubicBezTo>
                    <a:pt x="45895" y="32682"/>
                    <a:pt x="45914" y="32709"/>
                    <a:pt x="45939" y="32709"/>
                  </a:cubicBezTo>
                  <a:cubicBezTo>
                    <a:pt x="45949" y="32709"/>
                    <a:pt x="45960" y="32705"/>
                    <a:pt x="45971" y="32693"/>
                  </a:cubicBezTo>
                  <a:cubicBezTo>
                    <a:pt x="46239" y="32349"/>
                    <a:pt x="46507" y="31967"/>
                    <a:pt x="46736" y="31622"/>
                  </a:cubicBezTo>
                  <a:lnTo>
                    <a:pt x="46736" y="31622"/>
                  </a:lnTo>
                  <a:cubicBezTo>
                    <a:pt x="45551" y="34032"/>
                    <a:pt x="44365" y="36518"/>
                    <a:pt x="43256" y="38927"/>
                  </a:cubicBezTo>
                  <a:cubicBezTo>
                    <a:pt x="43103" y="39348"/>
                    <a:pt x="42912" y="39731"/>
                    <a:pt x="42682" y="40113"/>
                  </a:cubicBezTo>
                  <a:cubicBezTo>
                    <a:pt x="42478" y="40299"/>
                    <a:pt x="42274" y="40376"/>
                    <a:pt x="42048" y="40376"/>
                  </a:cubicBezTo>
                  <a:cubicBezTo>
                    <a:pt x="41808" y="40376"/>
                    <a:pt x="41544" y="40289"/>
                    <a:pt x="41229" y="40151"/>
                  </a:cubicBezTo>
                  <a:cubicBezTo>
                    <a:pt x="40655" y="39922"/>
                    <a:pt x="40005" y="39463"/>
                    <a:pt x="39317" y="39195"/>
                  </a:cubicBezTo>
                  <a:cubicBezTo>
                    <a:pt x="37749" y="38545"/>
                    <a:pt x="36104" y="38010"/>
                    <a:pt x="34459" y="37589"/>
                  </a:cubicBezTo>
                  <a:cubicBezTo>
                    <a:pt x="30941" y="36594"/>
                    <a:pt x="27460" y="35600"/>
                    <a:pt x="23942" y="34644"/>
                  </a:cubicBezTo>
                  <a:cubicBezTo>
                    <a:pt x="23942" y="34606"/>
                    <a:pt x="23942" y="34606"/>
                    <a:pt x="23904" y="34567"/>
                  </a:cubicBezTo>
                  <a:lnTo>
                    <a:pt x="23904" y="34567"/>
                  </a:lnTo>
                  <a:cubicBezTo>
                    <a:pt x="26925" y="34759"/>
                    <a:pt x="29870" y="35715"/>
                    <a:pt x="32777" y="36480"/>
                  </a:cubicBezTo>
                  <a:cubicBezTo>
                    <a:pt x="35913" y="37359"/>
                    <a:pt x="39087" y="38392"/>
                    <a:pt x="42300" y="38966"/>
                  </a:cubicBezTo>
                  <a:cubicBezTo>
                    <a:pt x="42319" y="39061"/>
                    <a:pt x="42386" y="39109"/>
                    <a:pt x="42458" y="39109"/>
                  </a:cubicBezTo>
                  <a:cubicBezTo>
                    <a:pt x="42529" y="39109"/>
                    <a:pt x="42606" y="39061"/>
                    <a:pt x="42644" y="38966"/>
                  </a:cubicBezTo>
                  <a:cubicBezTo>
                    <a:pt x="43179" y="37742"/>
                    <a:pt x="43715" y="36480"/>
                    <a:pt x="44289" y="35256"/>
                  </a:cubicBezTo>
                  <a:lnTo>
                    <a:pt x="44365" y="35256"/>
                  </a:lnTo>
                  <a:cubicBezTo>
                    <a:pt x="44595" y="34950"/>
                    <a:pt x="44824" y="34644"/>
                    <a:pt x="45054" y="34300"/>
                  </a:cubicBezTo>
                  <a:cubicBezTo>
                    <a:pt x="45082" y="34244"/>
                    <a:pt x="45028" y="34208"/>
                    <a:pt x="44982" y="34208"/>
                  </a:cubicBezTo>
                  <a:cubicBezTo>
                    <a:pt x="44965" y="34208"/>
                    <a:pt x="44949" y="34213"/>
                    <a:pt x="44939" y="34223"/>
                  </a:cubicBezTo>
                  <a:cubicBezTo>
                    <a:pt x="44786" y="34453"/>
                    <a:pt x="44556" y="34720"/>
                    <a:pt x="44403" y="34950"/>
                  </a:cubicBezTo>
                  <a:cubicBezTo>
                    <a:pt x="45283" y="32885"/>
                    <a:pt x="46201" y="30858"/>
                    <a:pt x="47119" y="28831"/>
                  </a:cubicBezTo>
                  <a:cubicBezTo>
                    <a:pt x="47119" y="28875"/>
                    <a:pt x="47145" y="28894"/>
                    <a:pt x="47182" y="28894"/>
                  </a:cubicBezTo>
                  <a:cubicBezTo>
                    <a:pt x="47208" y="28894"/>
                    <a:pt x="47240" y="28885"/>
                    <a:pt x="47272" y="28869"/>
                  </a:cubicBezTo>
                  <a:cubicBezTo>
                    <a:pt x="47960" y="28219"/>
                    <a:pt x="48649" y="27492"/>
                    <a:pt x="49261" y="26727"/>
                  </a:cubicBezTo>
                  <a:close/>
                  <a:moveTo>
                    <a:pt x="44480" y="38966"/>
                  </a:moveTo>
                  <a:lnTo>
                    <a:pt x="44480" y="38966"/>
                  </a:lnTo>
                  <a:cubicBezTo>
                    <a:pt x="44365" y="39119"/>
                    <a:pt x="44289" y="39310"/>
                    <a:pt x="44212" y="39501"/>
                  </a:cubicBezTo>
                  <a:lnTo>
                    <a:pt x="42912" y="40496"/>
                  </a:lnTo>
                  <a:lnTo>
                    <a:pt x="43065" y="40151"/>
                  </a:lnTo>
                  <a:cubicBezTo>
                    <a:pt x="43562" y="39769"/>
                    <a:pt x="44021" y="39386"/>
                    <a:pt x="44480" y="38966"/>
                  </a:cubicBezTo>
                  <a:close/>
                  <a:moveTo>
                    <a:pt x="29793" y="40037"/>
                  </a:moveTo>
                  <a:lnTo>
                    <a:pt x="29793" y="40037"/>
                  </a:lnTo>
                  <a:cubicBezTo>
                    <a:pt x="30291" y="40190"/>
                    <a:pt x="30788" y="40343"/>
                    <a:pt x="31247" y="40496"/>
                  </a:cubicBezTo>
                  <a:cubicBezTo>
                    <a:pt x="32509" y="40878"/>
                    <a:pt x="33771" y="41299"/>
                    <a:pt x="34995" y="41719"/>
                  </a:cubicBezTo>
                  <a:lnTo>
                    <a:pt x="35224" y="41834"/>
                  </a:lnTo>
                  <a:cubicBezTo>
                    <a:pt x="34383" y="41566"/>
                    <a:pt x="33503" y="41299"/>
                    <a:pt x="32662" y="40993"/>
                  </a:cubicBezTo>
                  <a:cubicBezTo>
                    <a:pt x="31706" y="40687"/>
                    <a:pt x="30750" y="40381"/>
                    <a:pt x="29793" y="40037"/>
                  </a:cubicBezTo>
                  <a:close/>
                  <a:moveTo>
                    <a:pt x="25510" y="35447"/>
                  </a:moveTo>
                  <a:lnTo>
                    <a:pt x="32815" y="37512"/>
                  </a:lnTo>
                  <a:cubicBezTo>
                    <a:pt x="34192" y="37895"/>
                    <a:pt x="35607" y="38239"/>
                    <a:pt x="36945" y="38698"/>
                  </a:cubicBezTo>
                  <a:cubicBezTo>
                    <a:pt x="38666" y="39233"/>
                    <a:pt x="40846" y="39845"/>
                    <a:pt x="42223" y="41069"/>
                  </a:cubicBezTo>
                  <a:cubicBezTo>
                    <a:pt x="41994" y="41260"/>
                    <a:pt x="41764" y="41452"/>
                    <a:pt x="41573" y="41643"/>
                  </a:cubicBezTo>
                  <a:cubicBezTo>
                    <a:pt x="41507" y="41742"/>
                    <a:pt x="41584" y="41842"/>
                    <a:pt x="41656" y="41842"/>
                  </a:cubicBezTo>
                  <a:cubicBezTo>
                    <a:pt x="41667" y="41842"/>
                    <a:pt x="41678" y="41839"/>
                    <a:pt x="41688" y="41834"/>
                  </a:cubicBezTo>
                  <a:cubicBezTo>
                    <a:pt x="42453" y="41299"/>
                    <a:pt x="43179" y="40725"/>
                    <a:pt x="43906" y="40113"/>
                  </a:cubicBezTo>
                  <a:lnTo>
                    <a:pt x="43906" y="40113"/>
                  </a:lnTo>
                  <a:cubicBezTo>
                    <a:pt x="43791" y="40304"/>
                    <a:pt x="43715" y="40457"/>
                    <a:pt x="43638" y="40649"/>
                  </a:cubicBezTo>
                  <a:cubicBezTo>
                    <a:pt x="43626" y="40636"/>
                    <a:pt x="43613" y="40632"/>
                    <a:pt x="43602" y="40632"/>
                  </a:cubicBezTo>
                  <a:cubicBezTo>
                    <a:pt x="43579" y="40632"/>
                    <a:pt x="43562" y="40649"/>
                    <a:pt x="43562" y="40649"/>
                  </a:cubicBezTo>
                  <a:cubicBezTo>
                    <a:pt x="42912" y="41337"/>
                    <a:pt x="42185" y="41872"/>
                    <a:pt x="41497" y="42446"/>
                  </a:cubicBezTo>
                  <a:cubicBezTo>
                    <a:pt x="37863" y="41184"/>
                    <a:pt x="34268" y="39922"/>
                    <a:pt x="30673" y="38583"/>
                  </a:cubicBezTo>
                  <a:lnTo>
                    <a:pt x="29067" y="37971"/>
                  </a:lnTo>
                  <a:cubicBezTo>
                    <a:pt x="29411" y="37665"/>
                    <a:pt x="29679" y="37321"/>
                    <a:pt x="29908" y="36939"/>
                  </a:cubicBezTo>
                  <a:cubicBezTo>
                    <a:pt x="29935" y="36912"/>
                    <a:pt x="29906" y="36868"/>
                    <a:pt x="29874" y="36868"/>
                  </a:cubicBezTo>
                  <a:cubicBezTo>
                    <a:pt x="29859" y="36868"/>
                    <a:pt x="29844" y="36877"/>
                    <a:pt x="29832" y="36900"/>
                  </a:cubicBezTo>
                  <a:cubicBezTo>
                    <a:pt x="29564" y="37283"/>
                    <a:pt x="29258" y="37627"/>
                    <a:pt x="28876" y="37895"/>
                  </a:cubicBezTo>
                  <a:lnTo>
                    <a:pt x="28340" y="37704"/>
                  </a:lnTo>
                  <a:lnTo>
                    <a:pt x="28455" y="37551"/>
                  </a:lnTo>
                  <a:cubicBezTo>
                    <a:pt x="28723" y="37321"/>
                    <a:pt x="28952" y="37053"/>
                    <a:pt x="29182" y="36786"/>
                  </a:cubicBezTo>
                  <a:cubicBezTo>
                    <a:pt x="29209" y="36732"/>
                    <a:pt x="29159" y="36678"/>
                    <a:pt x="29114" y="36678"/>
                  </a:cubicBezTo>
                  <a:cubicBezTo>
                    <a:pt x="29096" y="36678"/>
                    <a:pt x="29078" y="36687"/>
                    <a:pt x="29067" y="36709"/>
                  </a:cubicBezTo>
                  <a:cubicBezTo>
                    <a:pt x="28799" y="36977"/>
                    <a:pt x="28531" y="37245"/>
                    <a:pt x="28264" y="37512"/>
                  </a:cubicBezTo>
                  <a:lnTo>
                    <a:pt x="28149" y="37627"/>
                  </a:lnTo>
                  <a:lnTo>
                    <a:pt x="27690" y="37436"/>
                  </a:lnTo>
                  <a:lnTo>
                    <a:pt x="27422" y="37359"/>
                  </a:lnTo>
                  <a:cubicBezTo>
                    <a:pt x="27613" y="37130"/>
                    <a:pt x="27805" y="36900"/>
                    <a:pt x="27958" y="36709"/>
                  </a:cubicBezTo>
                  <a:cubicBezTo>
                    <a:pt x="27985" y="36626"/>
                    <a:pt x="27933" y="36564"/>
                    <a:pt x="27874" y="36564"/>
                  </a:cubicBezTo>
                  <a:cubicBezTo>
                    <a:pt x="27850" y="36564"/>
                    <a:pt x="27826" y="36573"/>
                    <a:pt x="27805" y="36594"/>
                  </a:cubicBezTo>
                  <a:cubicBezTo>
                    <a:pt x="27613" y="36824"/>
                    <a:pt x="27422" y="37053"/>
                    <a:pt x="27231" y="37283"/>
                  </a:cubicBezTo>
                  <a:lnTo>
                    <a:pt x="26428" y="37015"/>
                  </a:lnTo>
                  <a:cubicBezTo>
                    <a:pt x="26619" y="36824"/>
                    <a:pt x="26810" y="36556"/>
                    <a:pt x="26963" y="36327"/>
                  </a:cubicBezTo>
                  <a:cubicBezTo>
                    <a:pt x="26990" y="36273"/>
                    <a:pt x="26941" y="36219"/>
                    <a:pt x="26896" y="36219"/>
                  </a:cubicBezTo>
                  <a:cubicBezTo>
                    <a:pt x="26878" y="36219"/>
                    <a:pt x="26860" y="36228"/>
                    <a:pt x="26849" y="36250"/>
                  </a:cubicBezTo>
                  <a:cubicBezTo>
                    <a:pt x="26657" y="36518"/>
                    <a:pt x="26466" y="36747"/>
                    <a:pt x="26275" y="36977"/>
                  </a:cubicBezTo>
                  <a:cubicBezTo>
                    <a:pt x="26122" y="36939"/>
                    <a:pt x="25969" y="36862"/>
                    <a:pt x="25854" y="36824"/>
                  </a:cubicBezTo>
                  <a:cubicBezTo>
                    <a:pt x="25969" y="36633"/>
                    <a:pt x="26045" y="36403"/>
                    <a:pt x="26160" y="36212"/>
                  </a:cubicBezTo>
                  <a:cubicBezTo>
                    <a:pt x="26160" y="36193"/>
                    <a:pt x="26151" y="36183"/>
                    <a:pt x="26141" y="36183"/>
                  </a:cubicBezTo>
                  <a:cubicBezTo>
                    <a:pt x="26131" y="36183"/>
                    <a:pt x="26122" y="36193"/>
                    <a:pt x="26122" y="36212"/>
                  </a:cubicBezTo>
                  <a:cubicBezTo>
                    <a:pt x="26007" y="36403"/>
                    <a:pt x="25892" y="36594"/>
                    <a:pt x="25739" y="36786"/>
                  </a:cubicBezTo>
                  <a:cubicBezTo>
                    <a:pt x="25586" y="36709"/>
                    <a:pt x="25433" y="36671"/>
                    <a:pt x="25242" y="36594"/>
                  </a:cubicBezTo>
                  <a:cubicBezTo>
                    <a:pt x="25433" y="36403"/>
                    <a:pt x="25586" y="36174"/>
                    <a:pt x="25739" y="35983"/>
                  </a:cubicBezTo>
                  <a:cubicBezTo>
                    <a:pt x="25766" y="35928"/>
                    <a:pt x="25717" y="35874"/>
                    <a:pt x="25672" y="35874"/>
                  </a:cubicBezTo>
                  <a:cubicBezTo>
                    <a:pt x="25654" y="35874"/>
                    <a:pt x="25636" y="35884"/>
                    <a:pt x="25625" y="35906"/>
                  </a:cubicBezTo>
                  <a:cubicBezTo>
                    <a:pt x="25472" y="36097"/>
                    <a:pt x="25319" y="36288"/>
                    <a:pt x="25127" y="36480"/>
                  </a:cubicBezTo>
                  <a:lnTo>
                    <a:pt x="24974" y="36403"/>
                  </a:lnTo>
                  <a:cubicBezTo>
                    <a:pt x="24936" y="36365"/>
                    <a:pt x="24860" y="36288"/>
                    <a:pt x="24822" y="36250"/>
                  </a:cubicBezTo>
                  <a:cubicBezTo>
                    <a:pt x="25051" y="35983"/>
                    <a:pt x="25280" y="35715"/>
                    <a:pt x="25510" y="35447"/>
                  </a:cubicBezTo>
                  <a:close/>
                  <a:moveTo>
                    <a:pt x="43371" y="41184"/>
                  </a:moveTo>
                  <a:lnTo>
                    <a:pt x="43027" y="41872"/>
                  </a:lnTo>
                  <a:cubicBezTo>
                    <a:pt x="42721" y="42140"/>
                    <a:pt x="42376" y="42370"/>
                    <a:pt x="42032" y="42637"/>
                  </a:cubicBezTo>
                  <a:lnTo>
                    <a:pt x="41841" y="42561"/>
                  </a:lnTo>
                  <a:cubicBezTo>
                    <a:pt x="42376" y="42140"/>
                    <a:pt x="42874" y="41681"/>
                    <a:pt x="43371" y="41184"/>
                  </a:cubicBezTo>
                  <a:close/>
                  <a:moveTo>
                    <a:pt x="28684" y="38239"/>
                  </a:moveTo>
                  <a:lnTo>
                    <a:pt x="30864" y="39042"/>
                  </a:lnTo>
                  <a:cubicBezTo>
                    <a:pt x="34306" y="40343"/>
                    <a:pt x="37749" y="41528"/>
                    <a:pt x="41229" y="42714"/>
                  </a:cubicBezTo>
                  <a:cubicBezTo>
                    <a:pt x="41191" y="42714"/>
                    <a:pt x="41191" y="42714"/>
                    <a:pt x="41191" y="42752"/>
                  </a:cubicBezTo>
                  <a:cubicBezTo>
                    <a:pt x="38514" y="41796"/>
                    <a:pt x="35798" y="40916"/>
                    <a:pt x="33121" y="39922"/>
                  </a:cubicBezTo>
                  <a:cubicBezTo>
                    <a:pt x="31706" y="39425"/>
                    <a:pt x="30252" y="38889"/>
                    <a:pt x="28837" y="38354"/>
                  </a:cubicBezTo>
                  <a:lnTo>
                    <a:pt x="28570" y="38277"/>
                  </a:lnTo>
                  <a:cubicBezTo>
                    <a:pt x="28608" y="38277"/>
                    <a:pt x="28646" y="38277"/>
                    <a:pt x="28684" y="38239"/>
                  </a:cubicBezTo>
                  <a:close/>
                  <a:moveTo>
                    <a:pt x="42682" y="42523"/>
                  </a:moveTo>
                  <a:cubicBezTo>
                    <a:pt x="42644" y="42599"/>
                    <a:pt x="42606" y="42714"/>
                    <a:pt x="42568" y="42790"/>
                  </a:cubicBezTo>
                  <a:lnTo>
                    <a:pt x="42415" y="42752"/>
                  </a:lnTo>
                  <a:lnTo>
                    <a:pt x="42682" y="42523"/>
                  </a:lnTo>
                  <a:close/>
                  <a:moveTo>
                    <a:pt x="41458" y="42790"/>
                  </a:moveTo>
                  <a:lnTo>
                    <a:pt x="41688" y="42867"/>
                  </a:lnTo>
                  <a:lnTo>
                    <a:pt x="41650" y="42905"/>
                  </a:lnTo>
                  <a:lnTo>
                    <a:pt x="41420" y="42829"/>
                  </a:lnTo>
                  <a:lnTo>
                    <a:pt x="41458" y="42790"/>
                  </a:lnTo>
                  <a:close/>
                  <a:moveTo>
                    <a:pt x="42109" y="43020"/>
                  </a:moveTo>
                  <a:lnTo>
                    <a:pt x="42453" y="43135"/>
                  </a:lnTo>
                  <a:cubicBezTo>
                    <a:pt x="42491" y="43173"/>
                    <a:pt x="42529" y="43211"/>
                    <a:pt x="42606" y="43211"/>
                  </a:cubicBezTo>
                  <a:cubicBezTo>
                    <a:pt x="42584" y="43233"/>
                    <a:pt x="42600" y="43255"/>
                    <a:pt x="42617" y="43255"/>
                  </a:cubicBezTo>
                  <a:cubicBezTo>
                    <a:pt x="42619" y="43255"/>
                    <a:pt x="42621" y="43255"/>
                    <a:pt x="42622" y="43255"/>
                  </a:cubicBezTo>
                  <a:lnTo>
                    <a:pt x="42622" y="43255"/>
                  </a:lnTo>
                  <a:lnTo>
                    <a:pt x="42529" y="43440"/>
                  </a:lnTo>
                  <a:cubicBezTo>
                    <a:pt x="42529" y="43326"/>
                    <a:pt x="42453" y="43211"/>
                    <a:pt x="42338" y="43173"/>
                  </a:cubicBezTo>
                  <a:lnTo>
                    <a:pt x="42032" y="43058"/>
                  </a:lnTo>
                  <a:lnTo>
                    <a:pt x="42109" y="43020"/>
                  </a:lnTo>
                  <a:close/>
                  <a:moveTo>
                    <a:pt x="38208" y="42829"/>
                  </a:moveTo>
                  <a:lnTo>
                    <a:pt x="38590" y="42943"/>
                  </a:lnTo>
                  <a:cubicBezTo>
                    <a:pt x="38666" y="42943"/>
                    <a:pt x="39278" y="43249"/>
                    <a:pt x="39967" y="43517"/>
                  </a:cubicBezTo>
                  <a:cubicBezTo>
                    <a:pt x="39240" y="43249"/>
                    <a:pt x="38590" y="42982"/>
                    <a:pt x="38208" y="42829"/>
                  </a:cubicBezTo>
                  <a:close/>
                  <a:moveTo>
                    <a:pt x="42950" y="44129"/>
                  </a:moveTo>
                  <a:cubicBezTo>
                    <a:pt x="42950" y="44205"/>
                    <a:pt x="42988" y="44244"/>
                    <a:pt x="43027" y="44320"/>
                  </a:cubicBezTo>
                  <a:lnTo>
                    <a:pt x="42606" y="44320"/>
                  </a:lnTo>
                  <a:cubicBezTo>
                    <a:pt x="42682" y="44320"/>
                    <a:pt x="42759" y="44282"/>
                    <a:pt x="42835" y="44244"/>
                  </a:cubicBezTo>
                  <a:lnTo>
                    <a:pt x="42797" y="44244"/>
                  </a:lnTo>
                  <a:lnTo>
                    <a:pt x="42950" y="44129"/>
                  </a:lnTo>
                  <a:close/>
                  <a:moveTo>
                    <a:pt x="45512" y="40304"/>
                  </a:moveTo>
                  <a:lnTo>
                    <a:pt x="45512" y="40304"/>
                  </a:lnTo>
                  <a:cubicBezTo>
                    <a:pt x="44862" y="41681"/>
                    <a:pt x="44174" y="43058"/>
                    <a:pt x="43524" y="44473"/>
                  </a:cubicBezTo>
                  <a:cubicBezTo>
                    <a:pt x="43447" y="44397"/>
                    <a:pt x="43485" y="44282"/>
                    <a:pt x="43600" y="44244"/>
                  </a:cubicBezTo>
                  <a:lnTo>
                    <a:pt x="45512" y="40304"/>
                  </a:lnTo>
                  <a:close/>
                  <a:moveTo>
                    <a:pt x="14546" y="0"/>
                  </a:moveTo>
                  <a:cubicBezTo>
                    <a:pt x="14509" y="0"/>
                    <a:pt x="14473" y="21"/>
                    <a:pt x="14457" y="69"/>
                  </a:cubicBezTo>
                  <a:cubicBezTo>
                    <a:pt x="14439" y="52"/>
                    <a:pt x="14417" y="44"/>
                    <a:pt x="14396" y="44"/>
                  </a:cubicBezTo>
                  <a:cubicBezTo>
                    <a:pt x="14324" y="44"/>
                    <a:pt x="14254" y="126"/>
                    <a:pt x="14342" y="184"/>
                  </a:cubicBezTo>
                  <a:lnTo>
                    <a:pt x="14419" y="261"/>
                  </a:lnTo>
                  <a:cubicBezTo>
                    <a:pt x="14151" y="1102"/>
                    <a:pt x="13883" y="1944"/>
                    <a:pt x="13616" y="2785"/>
                  </a:cubicBezTo>
                  <a:cubicBezTo>
                    <a:pt x="12965" y="2594"/>
                    <a:pt x="12392" y="2250"/>
                    <a:pt x="11971" y="1714"/>
                  </a:cubicBezTo>
                  <a:cubicBezTo>
                    <a:pt x="11941" y="1673"/>
                    <a:pt x="11905" y="1657"/>
                    <a:pt x="11871" y="1657"/>
                  </a:cubicBezTo>
                  <a:cubicBezTo>
                    <a:pt x="11776" y="1657"/>
                    <a:pt x="11695" y="1783"/>
                    <a:pt x="11780" y="1867"/>
                  </a:cubicBezTo>
                  <a:cubicBezTo>
                    <a:pt x="9179" y="9402"/>
                    <a:pt x="7228" y="17127"/>
                    <a:pt x="4934" y="24738"/>
                  </a:cubicBezTo>
                  <a:cubicBezTo>
                    <a:pt x="4872" y="24831"/>
                    <a:pt x="4961" y="24950"/>
                    <a:pt x="5079" y="24950"/>
                  </a:cubicBezTo>
                  <a:cubicBezTo>
                    <a:pt x="5106" y="24950"/>
                    <a:pt x="5135" y="24944"/>
                    <a:pt x="5163" y="24929"/>
                  </a:cubicBezTo>
                  <a:cubicBezTo>
                    <a:pt x="8032" y="26536"/>
                    <a:pt x="11091" y="27760"/>
                    <a:pt x="14074" y="29136"/>
                  </a:cubicBezTo>
                  <a:cubicBezTo>
                    <a:pt x="16817" y="30394"/>
                    <a:pt x="19674" y="31537"/>
                    <a:pt x="22115" y="33360"/>
                  </a:cubicBezTo>
                  <a:lnTo>
                    <a:pt x="22115" y="33360"/>
                  </a:lnTo>
                  <a:cubicBezTo>
                    <a:pt x="22106" y="33355"/>
                    <a:pt x="22096" y="33353"/>
                    <a:pt x="22087" y="33353"/>
                  </a:cubicBezTo>
                  <a:cubicBezTo>
                    <a:pt x="22068" y="33353"/>
                    <a:pt x="22049" y="33363"/>
                    <a:pt x="22030" y="33382"/>
                  </a:cubicBezTo>
                  <a:cubicBezTo>
                    <a:pt x="18817" y="31928"/>
                    <a:pt x="15604" y="30437"/>
                    <a:pt x="12353" y="28983"/>
                  </a:cubicBezTo>
                  <a:cubicBezTo>
                    <a:pt x="10824" y="28257"/>
                    <a:pt x="9217" y="27607"/>
                    <a:pt x="7611" y="27071"/>
                  </a:cubicBezTo>
                  <a:cubicBezTo>
                    <a:pt x="6922" y="26880"/>
                    <a:pt x="6196" y="26765"/>
                    <a:pt x="5546" y="26574"/>
                  </a:cubicBezTo>
                  <a:cubicBezTo>
                    <a:pt x="5125" y="26459"/>
                    <a:pt x="4284" y="26345"/>
                    <a:pt x="4092" y="25886"/>
                  </a:cubicBezTo>
                  <a:cubicBezTo>
                    <a:pt x="3978" y="25580"/>
                    <a:pt x="4437" y="24585"/>
                    <a:pt x="4513" y="24279"/>
                  </a:cubicBezTo>
                  <a:cubicBezTo>
                    <a:pt x="6119" y="18160"/>
                    <a:pt x="7764" y="11888"/>
                    <a:pt x="8797" y="5615"/>
                  </a:cubicBezTo>
                  <a:lnTo>
                    <a:pt x="8988" y="5309"/>
                  </a:lnTo>
                  <a:cubicBezTo>
                    <a:pt x="9026" y="5233"/>
                    <a:pt x="8988" y="5156"/>
                    <a:pt x="8873" y="5156"/>
                  </a:cubicBezTo>
                  <a:cubicBezTo>
                    <a:pt x="8988" y="4430"/>
                    <a:pt x="9102" y="3703"/>
                    <a:pt x="9217" y="3014"/>
                  </a:cubicBezTo>
                  <a:cubicBezTo>
                    <a:pt x="9408" y="3167"/>
                    <a:pt x="9676" y="3244"/>
                    <a:pt x="9906" y="3359"/>
                  </a:cubicBezTo>
                  <a:cubicBezTo>
                    <a:pt x="10135" y="3550"/>
                    <a:pt x="10403" y="3741"/>
                    <a:pt x="10632" y="3932"/>
                  </a:cubicBezTo>
                  <a:cubicBezTo>
                    <a:pt x="10654" y="3947"/>
                    <a:pt x="10676" y="3953"/>
                    <a:pt x="10697" y="3953"/>
                  </a:cubicBezTo>
                  <a:cubicBezTo>
                    <a:pt x="10784" y="3953"/>
                    <a:pt x="10847" y="3841"/>
                    <a:pt x="10785" y="3779"/>
                  </a:cubicBezTo>
                  <a:cubicBezTo>
                    <a:pt x="10451" y="3297"/>
                    <a:pt x="9794" y="2707"/>
                    <a:pt x="9161" y="2707"/>
                  </a:cubicBezTo>
                  <a:cubicBezTo>
                    <a:pt x="9141" y="2707"/>
                    <a:pt x="9122" y="2707"/>
                    <a:pt x="9102" y="2708"/>
                  </a:cubicBezTo>
                  <a:cubicBezTo>
                    <a:pt x="8988" y="2708"/>
                    <a:pt x="8988" y="2861"/>
                    <a:pt x="9064" y="2900"/>
                  </a:cubicBezTo>
                  <a:lnTo>
                    <a:pt x="9102" y="2900"/>
                  </a:lnTo>
                  <a:cubicBezTo>
                    <a:pt x="9026" y="3167"/>
                    <a:pt x="8950" y="3435"/>
                    <a:pt x="8911" y="3703"/>
                  </a:cubicBezTo>
                  <a:lnTo>
                    <a:pt x="8835" y="3626"/>
                  </a:lnTo>
                  <a:cubicBezTo>
                    <a:pt x="8835" y="3588"/>
                    <a:pt x="8758" y="3550"/>
                    <a:pt x="8720" y="3550"/>
                  </a:cubicBezTo>
                  <a:cubicBezTo>
                    <a:pt x="8567" y="3550"/>
                    <a:pt x="8414" y="3626"/>
                    <a:pt x="8299" y="3703"/>
                  </a:cubicBezTo>
                  <a:lnTo>
                    <a:pt x="8070" y="3703"/>
                  </a:lnTo>
                  <a:cubicBezTo>
                    <a:pt x="7764" y="3588"/>
                    <a:pt x="7458" y="3512"/>
                    <a:pt x="7190" y="3435"/>
                  </a:cubicBezTo>
                  <a:cubicBezTo>
                    <a:pt x="7114" y="3435"/>
                    <a:pt x="7075" y="3473"/>
                    <a:pt x="7075" y="3512"/>
                  </a:cubicBezTo>
                  <a:cubicBezTo>
                    <a:pt x="7075" y="3435"/>
                    <a:pt x="7075" y="3359"/>
                    <a:pt x="7114" y="3282"/>
                  </a:cubicBezTo>
                  <a:cubicBezTo>
                    <a:pt x="7114" y="3263"/>
                    <a:pt x="7095" y="3253"/>
                    <a:pt x="7075" y="3253"/>
                  </a:cubicBezTo>
                  <a:cubicBezTo>
                    <a:pt x="7056" y="3253"/>
                    <a:pt x="7037" y="3263"/>
                    <a:pt x="7037" y="3282"/>
                  </a:cubicBezTo>
                  <a:cubicBezTo>
                    <a:pt x="5507" y="7298"/>
                    <a:pt x="4666" y="11658"/>
                    <a:pt x="3595" y="15827"/>
                  </a:cubicBezTo>
                  <a:cubicBezTo>
                    <a:pt x="2486" y="19957"/>
                    <a:pt x="1453" y="23973"/>
                    <a:pt x="382" y="28066"/>
                  </a:cubicBezTo>
                  <a:cubicBezTo>
                    <a:pt x="229" y="28333"/>
                    <a:pt x="115" y="28601"/>
                    <a:pt x="0" y="28831"/>
                  </a:cubicBezTo>
                  <a:cubicBezTo>
                    <a:pt x="0" y="28907"/>
                    <a:pt x="38" y="29022"/>
                    <a:pt x="115" y="29060"/>
                  </a:cubicBezTo>
                  <a:cubicBezTo>
                    <a:pt x="3251" y="30360"/>
                    <a:pt x="6464" y="31508"/>
                    <a:pt x="9676" y="32732"/>
                  </a:cubicBezTo>
                  <a:cubicBezTo>
                    <a:pt x="12851" y="33917"/>
                    <a:pt x="15987" y="35447"/>
                    <a:pt x="19238" y="36327"/>
                  </a:cubicBezTo>
                  <a:cubicBezTo>
                    <a:pt x="19253" y="36332"/>
                    <a:pt x="19268" y="36334"/>
                    <a:pt x="19283" y="36334"/>
                  </a:cubicBezTo>
                  <a:cubicBezTo>
                    <a:pt x="19380" y="36334"/>
                    <a:pt x="19457" y="36235"/>
                    <a:pt x="19391" y="36136"/>
                  </a:cubicBezTo>
                  <a:lnTo>
                    <a:pt x="19391" y="36136"/>
                  </a:lnTo>
                  <a:lnTo>
                    <a:pt x="19505" y="36174"/>
                  </a:lnTo>
                  <a:cubicBezTo>
                    <a:pt x="19505" y="36212"/>
                    <a:pt x="19505" y="36212"/>
                    <a:pt x="19505" y="36212"/>
                  </a:cubicBezTo>
                  <a:cubicBezTo>
                    <a:pt x="19697" y="36403"/>
                    <a:pt x="19926" y="36556"/>
                    <a:pt x="20117" y="36709"/>
                  </a:cubicBezTo>
                  <a:cubicBezTo>
                    <a:pt x="20705" y="37780"/>
                    <a:pt x="21791" y="38414"/>
                    <a:pt x="22982" y="38414"/>
                  </a:cubicBezTo>
                  <a:cubicBezTo>
                    <a:pt x="23110" y="38414"/>
                    <a:pt x="23239" y="38407"/>
                    <a:pt x="23368" y="38392"/>
                  </a:cubicBezTo>
                  <a:cubicBezTo>
                    <a:pt x="23483" y="38411"/>
                    <a:pt x="23588" y="38421"/>
                    <a:pt x="23693" y="38421"/>
                  </a:cubicBezTo>
                  <a:cubicBezTo>
                    <a:pt x="23798" y="38421"/>
                    <a:pt x="23904" y="38411"/>
                    <a:pt x="24018" y="38392"/>
                  </a:cubicBezTo>
                  <a:lnTo>
                    <a:pt x="24133" y="38507"/>
                  </a:lnTo>
                  <a:cubicBezTo>
                    <a:pt x="24095" y="38545"/>
                    <a:pt x="24133" y="38621"/>
                    <a:pt x="24210" y="38660"/>
                  </a:cubicBezTo>
                  <a:cubicBezTo>
                    <a:pt x="26543" y="39692"/>
                    <a:pt x="28952" y="40572"/>
                    <a:pt x="31438" y="41299"/>
                  </a:cubicBezTo>
                  <a:lnTo>
                    <a:pt x="31820" y="41413"/>
                  </a:lnTo>
                  <a:lnTo>
                    <a:pt x="36486" y="43020"/>
                  </a:lnTo>
                  <a:cubicBezTo>
                    <a:pt x="38819" y="43861"/>
                    <a:pt x="41152" y="44703"/>
                    <a:pt x="43562" y="45429"/>
                  </a:cubicBezTo>
                  <a:cubicBezTo>
                    <a:pt x="43638" y="45429"/>
                    <a:pt x="43715" y="45391"/>
                    <a:pt x="43753" y="45315"/>
                  </a:cubicBezTo>
                  <a:cubicBezTo>
                    <a:pt x="43830" y="45047"/>
                    <a:pt x="43906" y="44779"/>
                    <a:pt x="43944" y="44511"/>
                  </a:cubicBezTo>
                  <a:cubicBezTo>
                    <a:pt x="45780" y="40687"/>
                    <a:pt x="47578" y="36862"/>
                    <a:pt x="49375" y="33038"/>
                  </a:cubicBezTo>
                  <a:cubicBezTo>
                    <a:pt x="50561" y="30513"/>
                    <a:pt x="51900" y="28027"/>
                    <a:pt x="53085" y="25465"/>
                  </a:cubicBezTo>
                  <a:cubicBezTo>
                    <a:pt x="53123" y="25350"/>
                    <a:pt x="53200" y="25235"/>
                    <a:pt x="53238" y="25121"/>
                  </a:cubicBezTo>
                  <a:cubicBezTo>
                    <a:pt x="53812" y="23859"/>
                    <a:pt x="54386" y="22558"/>
                    <a:pt x="54844" y="21220"/>
                  </a:cubicBezTo>
                  <a:cubicBezTo>
                    <a:pt x="54844" y="21193"/>
                    <a:pt x="54825" y="21165"/>
                    <a:pt x="54801" y="21165"/>
                  </a:cubicBezTo>
                  <a:cubicBezTo>
                    <a:pt x="54790" y="21165"/>
                    <a:pt x="54779" y="21170"/>
                    <a:pt x="54768" y="21181"/>
                  </a:cubicBezTo>
                  <a:cubicBezTo>
                    <a:pt x="54730" y="21220"/>
                    <a:pt x="54691" y="21334"/>
                    <a:pt x="54653" y="21373"/>
                  </a:cubicBezTo>
                  <a:cubicBezTo>
                    <a:pt x="54653" y="21334"/>
                    <a:pt x="54653" y="21296"/>
                    <a:pt x="54615" y="21258"/>
                  </a:cubicBezTo>
                  <a:lnTo>
                    <a:pt x="54538" y="21220"/>
                  </a:lnTo>
                  <a:cubicBezTo>
                    <a:pt x="54538" y="21164"/>
                    <a:pt x="54497" y="21128"/>
                    <a:pt x="54461" y="21128"/>
                  </a:cubicBezTo>
                  <a:cubicBezTo>
                    <a:pt x="54447" y="21128"/>
                    <a:pt x="54434" y="21133"/>
                    <a:pt x="54424" y="21143"/>
                  </a:cubicBezTo>
                  <a:cubicBezTo>
                    <a:pt x="54194" y="21028"/>
                    <a:pt x="53965" y="20990"/>
                    <a:pt x="53774" y="20875"/>
                  </a:cubicBezTo>
                  <a:lnTo>
                    <a:pt x="53582" y="20761"/>
                  </a:lnTo>
                  <a:cubicBezTo>
                    <a:pt x="53544" y="20608"/>
                    <a:pt x="53468" y="20455"/>
                    <a:pt x="53353" y="20340"/>
                  </a:cubicBezTo>
                  <a:cubicBezTo>
                    <a:pt x="53334" y="20321"/>
                    <a:pt x="53315" y="20311"/>
                    <a:pt x="53296" y="20311"/>
                  </a:cubicBezTo>
                  <a:cubicBezTo>
                    <a:pt x="53276" y="20311"/>
                    <a:pt x="53257" y="20321"/>
                    <a:pt x="53238" y="20340"/>
                  </a:cubicBezTo>
                  <a:lnTo>
                    <a:pt x="53123" y="20340"/>
                  </a:lnTo>
                  <a:lnTo>
                    <a:pt x="53506" y="19613"/>
                  </a:lnTo>
                  <a:cubicBezTo>
                    <a:pt x="53621" y="19613"/>
                    <a:pt x="53697" y="19498"/>
                    <a:pt x="53621" y="19422"/>
                  </a:cubicBezTo>
                  <a:cubicBezTo>
                    <a:pt x="53334" y="19160"/>
                    <a:pt x="52855" y="19061"/>
                    <a:pt x="52395" y="19061"/>
                  </a:cubicBezTo>
                  <a:cubicBezTo>
                    <a:pt x="52118" y="19061"/>
                    <a:pt x="51848" y="19097"/>
                    <a:pt x="51632" y="19154"/>
                  </a:cubicBezTo>
                  <a:cubicBezTo>
                    <a:pt x="51517" y="19193"/>
                    <a:pt x="51517" y="19384"/>
                    <a:pt x="51632" y="19384"/>
                  </a:cubicBezTo>
                  <a:lnTo>
                    <a:pt x="52167" y="19384"/>
                  </a:lnTo>
                  <a:cubicBezTo>
                    <a:pt x="51639" y="19950"/>
                    <a:pt x="51074" y="20515"/>
                    <a:pt x="50471" y="21008"/>
                  </a:cubicBezTo>
                  <a:lnTo>
                    <a:pt x="50471" y="21008"/>
                  </a:lnTo>
                  <a:cubicBezTo>
                    <a:pt x="51036" y="19689"/>
                    <a:pt x="51563" y="18370"/>
                    <a:pt x="52091" y="17051"/>
                  </a:cubicBezTo>
                  <a:cubicBezTo>
                    <a:pt x="52234" y="17015"/>
                    <a:pt x="52210" y="16779"/>
                    <a:pt x="52050" y="16779"/>
                  </a:cubicBezTo>
                  <a:cubicBezTo>
                    <a:pt x="52039" y="16779"/>
                    <a:pt x="52027" y="16780"/>
                    <a:pt x="52014" y="16783"/>
                  </a:cubicBezTo>
                  <a:cubicBezTo>
                    <a:pt x="51819" y="16817"/>
                    <a:pt x="51621" y="16835"/>
                    <a:pt x="51422" y="16835"/>
                  </a:cubicBezTo>
                  <a:cubicBezTo>
                    <a:pt x="50958" y="16835"/>
                    <a:pt x="50492" y="16741"/>
                    <a:pt x="50064" y="16554"/>
                  </a:cubicBezTo>
                  <a:cubicBezTo>
                    <a:pt x="50408" y="15750"/>
                    <a:pt x="50752" y="14909"/>
                    <a:pt x="51096" y="14106"/>
                  </a:cubicBezTo>
                  <a:lnTo>
                    <a:pt x="51211" y="14106"/>
                  </a:lnTo>
                  <a:cubicBezTo>
                    <a:pt x="51326" y="14106"/>
                    <a:pt x="51288" y="13915"/>
                    <a:pt x="51211" y="13915"/>
                  </a:cubicBezTo>
                  <a:cubicBezTo>
                    <a:pt x="51238" y="13861"/>
                    <a:pt x="51172" y="13790"/>
                    <a:pt x="51103" y="13790"/>
                  </a:cubicBezTo>
                  <a:cubicBezTo>
                    <a:pt x="51073" y="13790"/>
                    <a:pt x="51043" y="13803"/>
                    <a:pt x="51020" y="13838"/>
                  </a:cubicBezTo>
                  <a:lnTo>
                    <a:pt x="50982" y="13915"/>
                  </a:lnTo>
                  <a:lnTo>
                    <a:pt x="48610" y="13915"/>
                  </a:lnTo>
                  <a:lnTo>
                    <a:pt x="48878" y="13876"/>
                  </a:lnTo>
                  <a:cubicBezTo>
                    <a:pt x="48993" y="13876"/>
                    <a:pt x="48955" y="13723"/>
                    <a:pt x="48840" y="13723"/>
                  </a:cubicBezTo>
                  <a:cubicBezTo>
                    <a:pt x="48226" y="13803"/>
                    <a:pt x="47616" y="13840"/>
                    <a:pt x="47009" y="13840"/>
                  </a:cubicBezTo>
                  <a:cubicBezTo>
                    <a:pt x="44407" y="13840"/>
                    <a:pt x="41875" y="13155"/>
                    <a:pt x="39393" y="12193"/>
                  </a:cubicBezTo>
                  <a:cubicBezTo>
                    <a:pt x="37675" y="11486"/>
                    <a:pt x="35778" y="10125"/>
                    <a:pt x="33861" y="10125"/>
                  </a:cubicBezTo>
                  <a:cubicBezTo>
                    <a:pt x="33601" y="10125"/>
                    <a:pt x="33342" y="10150"/>
                    <a:pt x="33083" y="10205"/>
                  </a:cubicBezTo>
                  <a:cubicBezTo>
                    <a:pt x="32815" y="10205"/>
                    <a:pt x="32547" y="10243"/>
                    <a:pt x="32279" y="10319"/>
                  </a:cubicBezTo>
                  <a:lnTo>
                    <a:pt x="32050" y="10358"/>
                  </a:lnTo>
                  <a:lnTo>
                    <a:pt x="32050" y="10052"/>
                  </a:lnTo>
                  <a:cubicBezTo>
                    <a:pt x="32050" y="10004"/>
                    <a:pt x="32016" y="9982"/>
                    <a:pt x="31977" y="9982"/>
                  </a:cubicBezTo>
                  <a:cubicBezTo>
                    <a:pt x="31923" y="9982"/>
                    <a:pt x="31859" y="10023"/>
                    <a:pt x="31859" y="10090"/>
                  </a:cubicBezTo>
                  <a:cubicBezTo>
                    <a:pt x="31859" y="10071"/>
                    <a:pt x="31849" y="10061"/>
                    <a:pt x="31835" y="10061"/>
                  </a:cubicBezTo>
                  <a:cubicBezTo>
                    <a:pt x="31820" y="10061"/>
                    <a:pt x="31801" y="10071"/>
                    <a:pt x="31782" y="10090"/>
                  </a:cubicBezTo>
                  <a:cubicBezTo>
                    <a:pt x="31668" y="9822"/>
                    <a:pt x="31515" y="9631"/>
                    <a:pt x="31362" y="9402"/>
                  </a:cubicBezTo>
                  <a:cubicBezTo>
                    <a:pt x="31209" y="9210"/>
                    <a:pt x="31056" y="8981"/>
                    <a:pt x="30864" y="8828"/>
                  </a:cubicBezTo>
                  <a:cubicBezTo>
                    <a:pt x="29449" y="7069"/>
                    <a:pt x="26734" y="6954"/>
                    <a:pt x="24707" y="6265"/>
                  </a:cubicBezTo>
                  <a:cubicBezTo>
                    <a:pt x="21571" y="5271"/>
                    <a:pt x="18664" y="3818"/>
                    <a:pt x="16446" y="1446"/>
                  </a:cubicBezTo>
                  <a:cubicBezTo>
                    <a:pt x="16423" y="1424"/>
                    <a:pt x="16398" y="1415"/>
                    <a:pt x="16373" y="1415"/>
                  </a:cubicBezTo>
                  <a:cubicBezTo>
                    <a:pt x="16315" y="1415"/>
                    <a:pt x="16266" y="1469"/>
                    <a:pt x="16293" y="1523"/>
                  </a:cubicBezTo>
                  <a:cubicBezTo>
                    <a:pt x="16369" y="1638"/>
                    <a:pt x="16446" y="1676"/>
                    <a:pt x="16484" y="1714"/>
                  </a:cubicBezTo>
                  <a:cubicBezTo>
                    <a:pt x="15872" y="1217"/>
                    <a:pt x="15260" y="681"/>
                    <a:pt x="14648" y="184"/>
                  </a:cubicBezTo>
                  <a:cubicBezTo>
                    <a:pt x="14648" y="146"/>
                    <a:pt x="14648" y="108"/>
                    <a:pt x="14648" y="108"/>
                  </a:cubicBezTo>
                  <a:cubicBezTo>
                    <a:pt x="14648" y="41"/>
                    <a:pt x="14596" y="0"/>
                    <a:pt x="14546"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6"/>
            <p:cNvSpPr/>
            <p:nvPr/>
          </p:nvSpPr>
          <p:spPr>
            <a:xfrm>
              <a:off x="1612000" y="767825"/>
              <a:ext cx="1450" cy="1375"/>
            </a:xfrm>
            <a:custGeom>
              <a:rect b="b" l="l" r="r" t="t"/>
              <a:pathLst>
                <a:path extrusionOk="0" h="55" w="58">
                  <a:moveTo>
                    <a:pt x="3" y="0"/>
                  </a:moveTo>
                  <a:cubicBezTo>
                    <a:pt x="0" y="0"/>
                    <a:pt x="19" y="27"/>
                    <a:pt x="19" y="54"/>
                  </a:cubicBezTo>
                  <a:cubicBezTo>
                    <a:pt x="19" y="54"/>
                    <a:pt x="58" y="16"/>
                    <a:pt x="19" y="16"/>
                  </a:cubicBezTo>
                  <a:cubicBezTo>
                    <a:pt x="8" y="5"/>
                    <a:pt x="4" y="0"/>
                    <a:pt x="3"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1597525" y="766625"/>
              <a:ext cx="46100" cy="43925"/>
            </a:xfrm>
            <a:custGeom>
              <a:rect b="b" l="l" r="r" t="t"/>
              <a:pathLst>
                <a:path extrusionOk="0" h="1757" w="1844">
                  <a:moveTo>
                    <a:pt x="1673" y="1"/>
                  </a:moveTo>
                  <a:cubicBezTo>
                    <a:pt x="1646" y="1"/>
                    <a:pt x="1619" y="8"/>
                    <a:pt x="1593" y="26"/>
                  </a:cubicBezTo>
                  <a:cubicBezTo>
                    <a:pt x="1134" y="599"/>
                    <a:pt x="560" y="1097"/>
                    <a:pt x="63" y="1632"/>
                  </a:cubicBezTo>
                  <a:cubicBezTo>
                    <a:pt x="0" y="1694"/>
                    <a:pt x="40" y="1757"/>
                    <a:pt x="98" y="1757"/>
                  </a:cubicBezTo>
                  <a:cubicBezTo>
                    <a:pt x="111" y="1757"/>
                    <a:pt x="125" y="1754"/>
                    <a:pt x="139" y="1747"/>
                  </a:cubicBezTo>
                  <a:cubicBezTo>
                    <a:pt x="751" y="1250"/>
                    <a:pt x="1287" y="752"/>
                    <a:pt x="1784" y="179"/>
                  </a:cubicBezTo>
                  <a:cubicBezTo>
                    <a:pt x="1843" y="90"/>
                    <a:pt x="1765" y="1"/>
                    <a:pt x="1673"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a:off x="1495825" y="1006450"/>
              <a:ext cx="34175" cy="49425"/>
            </a:xfrm>
            <a:custGeom>
              <a:rect b="b" l="l" r="r" t="t"/>
              <a:pathLst>
                <a:path extrusionOk="0" h="1977" w="1367">
                  <a:moveTo>
                    <a:pt x="1258" y="1"/>
                  </a:moveTo>
                  <a:cubicBezTo>
                    <a:pt x="1234" y="1"/>
                    <a:pt x="1208" y="10"/>
                    <a:pt x="1186" y="32"/>
                  </a:cubicBezTo>
                  <a:cubicBezTo>
                    <a:pt x="727" y="606"/>
                    <a:pt x="345" y="1218"/>
                    <a:pt x="0" y="1868"/>
                  </a:cubicBezTo>
                  <a:cubicBezTo>
                    <a:pt x="0" y="1922"/>
                    <a:pt x="39" y="1976"/>
                    <a:pt x="75" y="1976"/>
                  </a:cubicBezTo>
                  <a:cubicBezTo>
                    <a:pt x="89" y="1976"/>
                    <a:pt x="104" y="1967"/>
                    <a:pt x="115" y="1945"/>
                  </a:cubicBezTo>
                  <a:cubicBezTo>
                    <a:pt x="574" y="1371"/>
                    <a:pt x="995" y="759"/>
                    <a:pt x="1339" y="109"/>
                  </a:cubicBezTo>
                  <a:cubicBezTo>
                    <a:pt x="1366" y="55"/>
                    <a:pt x="1317" y="1"/>
                    <a:pt x="1258"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a:off x="1459500" y="1088650"/>
              <a:ext cx="27450" cy="34700"/>
            </a:xfrm>
            <a:custGeom>
              <a:rect b="b" l="l" r="r" t="t"/>
              <a:pathLst>
                <a:path extrusionOk="0" h="1388" w="1098">
                  <a:moveTo>
                    <a:pt x="1007" y="1"/>
                  </a:moveTo>
                  <a:cubicBezTo>
                    <a:pt x="987" y="1"/>
                    <a:pt x="968" y="10"/>
                    <a:pt x="956" y="34"/>
                  </a:cubicBezTo>
                  <a:cubicBezTo>
                    <a:pt x="612" y="416"/>
                    <a:pt x="306" y="837"/>
                    <a:pt x="0" y="1296"/>
                  </a:cubicBezTo>
                  <a:cubicBezTo>
                    <a:pt x="0" y="1352"/>
                    <a:pt x="41" y="1387"/>
                    <a:pt x="78" y="1387"/>
                  </a:cubicBezTo>
                  <a:cubicBezTo>
                    <a:pt x="92" y="1387"/>
                    <a:pt x="105" y="1382"/>
                    <a:pt x="115" y="1372"/>
                  </a:cubicBezTo>
                  <a:cubicBezTo>
                    <a:pt x="382" y="913"/>
                    <a:pt x="727" y="493"/>
                    <a:pt x="1071" y="72"/>
                  </a:cubicBezTo>
                  <a:cubicBezTo>
                    <a:pt x="1097" y="45"/>
                    <a:pt x="1051" y="1"/>
                    <a:pt x="1007"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6"/>
            <p:cNvSpPr/>
            <p:nvPr/>
          </p:nvSpPr>
          <p:spPr>
            <a:xfrm>
              <a:off x="1038200" y="842525"/>
              <a:ext cx="23200" cy="14625"/>
            </a:xfrm>
            <a:custGeom>
              <a:rect b="b" l="l" r="r" t="t"/>
              <a:pathLst>
                <a:path extrusionOk="0" h="585" w="928">
                  <a:moveTo>
                    <a:pt x="852" y="1"/>
                  </a:moveTo>
                  <a:cubicBezTo>
                    <a:pt x="843" y="1"/>
                    <a:pt x="834" y="4"/>
                    <a:pt x="827" y="11"/>
                  </a:cubicBezTo>
                  <a:cubicBezTo>
                    <a:pt x="559" y="164"/>
                    <a:pt x="292" y="355"/>
                    <a:pt x="24" y="547"/>
                  </a:cubicBezTo>
                  <a:cubicBezTo>
                    <a:pt x="16" y="539"/>
                    <a:pt x="12" y="536"/>
                    <a:pt x="10" y="536"/>
                  </a:cubicBezTo>
                  <a:cubicBezTo>
                    <a:pt x="1" y="536"/>
                    <a:pt x="32" y="585"/>
                    <a:pt x="62" y="585"/>
                  </a:cubicBezTo>
                  <a:cubicBezTo>
                    <a:pt x="330" y="394"/>
                    <a:pt x="598" y="241"/>
                    <a:pt x="865" y="88"/>
                  </a:cubicBezTo>
                  <a:cubicBezTo>
                    <a:pt x="927" y="57"/>
                    <a:pt x="889" y="1"/>
                    <a:pt x="852"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6"/>
            <p:cNvSpPr/>
            <p:nvPr/>
          </p:nvSpPr>
          <p:spPr>
            <a:xfrm>
              <a:off x="947000" y="1020625"/>
              <a:ext cx="25" cy="25"/>
            </a:xfrm>
            <a:custGeom>
              <a:rect b="b" l="l" r="r" t="t"/>
              <a:pathLst>
                <a:path extrusionOk="0" h="1" w="1">
                  <a:moveTo>
                    <a:pt x="0" y="1"/>
                  </a:moveTo>
                  <a:lnTo>
                    <a:pt x="0" y="1"/>
                  </a:lnTo>
                  <a:cubicBezTo>
                    <a:pt x="0" y="1"/>
                    <a:pt x="0" y="1"/>
                    <a:pt x="0"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26"/>
          <p:cNvGrpSpPr/>
          <p:nvPr/>
        </p:nvGrpSpPr>
        <p:grpSpPr>
          <a:xfrm>
            <a:off x="7153603" y="3342830"/>
            <a:ext cx="1073595" cy="1271881"/>
            <a:chOff x="1085625" y="2746025"/>
            <a:chExt cx="970525" cy="1149775"/>
          </a:xfrm>
        </p:grpSpPr>
        <p:sp>
          <p:nvSpPr>
            <p:cNvPr id="536" name="Google Shape;536;p26"/>
            <p:cNvSpPr/>
            <p:nvPr/>
          </p:nvSpPr>
          <p:spPr>
            <a:xfrm>
              <a:off x="1085625" y="2746025"/>
              <a:ext cx="970525" cy="1149775"/>
            </a:xfrm>
            <a:custGeom>
              <a:rect b="b" l="l" r="r" t="t"/>
              <a:pathLst>
                <a:path extrusionOk="0" h="45991" w="38821">
                  <a:moveTo>
                    <a:pt x="15032" y="1472"/>
                  </a:moveTo>
                  <a:lnTo>
                    <a:pt x="15032" y="1472"/>
                  </a:lnTo>
                  <a:cubicBezTo>
                    <a:pt x="15146" y="1511"/>
                    <a:pt x="15299" y="1549"/>
                    <a:pt x="15414" y="1587"/>
                  </a:cubicBezTo>
                  <a:cubicBezTo>
                    <a:pt x="15376" y="1587"/>
                    <a:pt x="15376" y="1625"/>
                    <a:pt x="15414" y="1664"/>
                  </a:cubicBezTo>
                  <a:cubicBezTo>
                    <a:pt x="15452" y="1817"/>
                    <a:pt x="15452" y="1970"/>
                    <a:pt x="15490" y="2123"/>
                  </a:cubicBezTo>
                  <a:lnTo>
                    <a:pt x="15452" y="2046"/>
                  </a:lnTo>
                  <a:cubicBezTo>
                    <a:pt x="15376" y="1893"/>
                    <a:pt x="15299" y="1702"/>
                    <a:pt x="15223" y="1549"/>
                  </a:cubicBezTo>
                  <a:cubicBezTo>
                    <a:pt x="15204" y="1530"/>
                    <a:pt x="15175" y="1520"/>
                    <a:pt x="15151" y="1520"/>
                  </a:cubicBezTo>
                  <a:cubicBezTo>
                    <a:pt x="15127" y="1520"/>
                    <a:pt x="15108" y="1530"/>
                    <a:pt x="15108" y="1549"/>
                  </a:cubicBezTo>
                  <a:lnTo>
                    <a:pt x="15032" y="1472"/>
                  </a:lnTo>
                  <a:close/>
                  <a:moveTo>
                    <a:pt x="15567" y="1549"/>
                  </a:moveTo>
                  <a:cubicBezTo>
                    <a:pt x="15638" y="1566"/>
                    <a:pt x="15708" y="1584"/>
                    <a:pt x="15779" y="1598"/>
                  </a:cubicBezTo>
                  <a:lnTo>
                    <a:pt x="15779" y="1598"/>
                  </a:lnTo>
                  <a:cubicBezTo>
                    <a:pt x="15756" y="1612"/>
                    <a:pt x="15744" y="1635"/>
                    <a:pt x="15758" y="1664"/>
                  </a:cubicBezTo>
                  <a:cubicBezTo>
                    <a:pt x="15796" y="2046"/>
                    <a:pt x="15873" y="2428"/>
                    <a:pt x="15911" y="2811"/>
                  </a:cubicBezTo>
                  <a:cubicBezTo>
                    <a:pt x="15873" y="2734"/>
                    <a:pt x="15796" y="2620"/>
                    <a:pt x="15720" y="2505"/>
                  </a:cubicBezTo>
                  <a:cubicBezTo>
                    <a:pt x="15682" y="2161"/>
                    <a:pt x="15605" y="1855"/>
                    <a:pt x="15567" y="1549"/>
                  </a:cubicBezTo>
                  <a:close/>
                  <a:moveTo>
                    <a:pt x="17391" y="2566"/>
                  </a:moveTo>
                  <a:lnTo>
                    <a:pt x="17391" y="2566"/>
                  </a:lnTo>
                  <a:cubicBezTo>
                    <a:pt x="17420" y="2672"/>
                    <a:pt x="17450" y="2761"/>
                    <a:pt x="17479" y="2849"/>
                  </a:cubicBezTo>
                  <a:cubicBezTo>
                    <a:pt x="17479" y="2849"/>
                    <a:pt x="17479" y="2887"/>
                    <a:pt x="17479" y="2926"/>
                  </a:cubicBezTo>
                  <a:lnTo>
                    <a:pt x="17556" y="3346"/>
                  </a:lnTo>
                  <a:cubicBezTo>
                    <a:pt x="17556" y="3379"/>
                    <a:pt x="17556" y="3410"/>
                    <a:pt x="17557" y="3439"/>
                  </a:cubicBezTo>
                  <a:lnTo>
                    <a:pt x="17557" y="3439"/>
                  </a:lnTo>
                  <a:cubicBezTo>
                    <a:pt x="17519" y="3148"/>
                    <a:pt x="17463" y="2850"/>
                    <a:pt x="17391" y="2566"/>
                  </a:cubicBezTo>
                  <a:close/>
                  <a:moveTo>
                    <a:pt x="17823" y="3538"/>
                  </a:moveTo>
                  <a:lnTo>
                    <a:pt x="17900" y="3691"/>
                  </a:lnTo>
                  <a:lnTo>
                    <a:pt x="17823" y="3691"/>
                  </a:lnTo>
                  <a:cubicBezTo>
                    <a:pt x="17823" y="3652"/>
                    <a:pt x="17823" y="3614"/>
                    <a:pt x="17823" y="3538"/>
                  </a:cubicBezTo>
                  <a:close/>
                  <a:moveTo>
                    <a:pt x="17568" y="3523"/>
                  </a:moveTo>
                  <a:cubicBezTo>
                    <a:pt x="17584" y="3591"/>
                    <a:pt x="17622" y="3647"/>
                    <a:pt x="17709" y="3691"/>
                  </a:cubicBezTo>
                  <a:cubicBezTo>
                    <a:pt x="17709" y="3698"/>
                    <a:pt x="17710" y="3704"/>
                    <a:pt x="17712" y="3708"/>
                  </a:cubicBezTo>
                  <a:lnTo>
                    <a:pt x="17712" y="3708"/>
                  </a:lnTo>
                  <a:lnTo>
                    <a:pt x="17594" y="3767"/>
                  </a:lnTo>
                  <a:cubicBezTo>
                    <a:pt x="17587" y="3687"/>
                    <a:pt x="17578" y="3605"/>
                    <a:pt x="17568" y="3523"/>
                  </a:cubicBezTo>
                  <a:close/>
                  <a:moveTo>
                    <a:pt x="16982" y="1664"/>
                  </a:moveTo>
                  <a:lnTo>
                    <a:pt x="16982" y="1664"/>
                  </a:lnTo>
                  <a:cubicBezTo>
                    <a:pt x="17059" y="1817"/>
                    <a:pt x="17135" y="1970"/>
                    <a:pt x="17173" y="2123"/>
                  </a:cubicBezTo>
                  <a:cubicBezTo>
                    <a:pt x="17173" y="2123"/>
                    <a:pt x="17135" y="2161"/>
                    <a:pt x="17135" y="2199"/>
                  </a:cubicBezTo>
                  <a:cubicBezTo>
                    <a:pt x="17250" y="2773"/>
                    <a:pt x="17288" y="3346"/>
                    <a:pt x="17365" y="3920"/>
                  </a:cubicBezTo>
                  <a:lnTo>
                    <a:pt x="17288" y="3958"/>
                  </a:lnTo>
                  <a:cubicBezTo>
                    <a:pt x="17212" y="3193"/>
                    <a:pt x="17135" y="2428"/>
                    <a:pt x="16982" y="1664"/>
                  </a:cubicBezTo>
                  <a:close/>
                  <a:moveTo>
                    <a:pt x="16561" y="325"/>
                  </a:moveTo>
                  <a:cubicBezTo>
                    <a:pt x="16561" y="516"/>
                    <a:pt x="16600" y="746"/>
                    <a:pt x="16676" y="975"/>
                  </a:cubicBezTo>
                  <a:cubicBezTo>
                    <a:pt x="16753" y="2008"/>
                    <a:pt x="16867" y="3040"/>
                    <a:pt x="17059" y="4073"/>
                  </a:cubicBezTo>
                  <a:lnTo>
                    <a:pt x="16982" y="4111"/>
                  </a:lnTo>
                  <a:lnTo>
                    <a:pt x="16944" y="4111"/>
                  </a:lnTo>
                  <a:cubicBezTo>
                    <a:pt x="16829" y="2964"/>
                    <a:pt x="16714" y="1817"/>
                    <a:pt x="16523" y="669"/>
                  </a:cubicBezTo>
                  <a:lnTo>
                    <a:pt x="16485" y="669"/>
                  </a:lnTo>
                  <a:cubicBezTo>
                    <a:pt x="16485" y="1358"/>
                    <a:pt x="16523" y="2008"/>
                    <a:pt x="16561" y="2696"/>
                  </a:cubicBezTo>
                  <a:cubicBezTo>
                    <a:pt x="16523" y="2314"/>
                    <a:pt x="16447" y="1931"/>
                    <a:pt x="16370" y="1587"/>
                  </a:cubicBezTo>
                  <a:cubicBezTo>
                    <a:pt x="16370" y="1549"/>
                    <a:pt x="16322" y="1530"/>
                    <a:pt x="16279" y="1530"/>
                  </a:cubicBezTo>
                  <a:cubicBezTo>
                    <a:pt x="16236" y="1530"/>
                    <a:pt x="16198" y="1549"/>
                    <a:pt x="16217" y="1587"/>
                  </a:cubicBezTo>
                  <a:cubicBezTo>
                    <a:pt x="16255" y="2046"/>
                    <a:pt x="16332" y="2581"/>
                    <a:pt x="16370" y="3079"/>
                  </a:cubicBezTo>
                  <a:cubicBezTo>
                    <a:pt x="16370" y="3346"/>
                    <a:pt x="16370" y="3652"/>
                    <a:pt x="16408" y="3920"/>
                  </a:cubicBezTo>
                  <a:cubicBezTo>
                    <a:pt x="16332" y="3805"/>
                    <a:pt x="16294" y="3652"/>
                    <a:pt x="16255" y="3538"/>
                  </a:cubicBezTo>
                  <a:cubicBezTo>
                    <a:pt x="16217" y="2887"/>
                    <a:pt x="16102" y="2237"/>
                    <a:pt x="15911" y="1625"/>
                  </a:cubicBezTo>
                  <a:cubicBezTo>
                    <a:pt x="15910" y="1623"/>
                    <a:pt x="15909" y="1621"/>
                    <a:pt x="15907" y="1618"/>
                  </a:cubicBezTo>
                  <a:lnTo>
                    <a:pt x="15907" y="1618"/>
                  </a:lnTo>
                  <a:cubicBezTo>
                    <a:pt x="15947" y="1623"/>
                    <a:pt x="15986" y="1625"/>
                    <a:pt x="16026" y="1625"/>
                  </a:cubicBezTo>
                  <a:cubicBezTo>
                    <a:pt x="16045" y="1664"/>
                    <a:pt x="16083" y="1683"/>
                    <a:pt x="16117" y="1683"/>
                  </a:cubicBezTo>
                  <a:cubicBezTo>
                    <a:pt x="16150" y="1683"/>
                    <a:pt x="16179" y="1664"/>
                    <a:pt x="16179" y="1625"/>
                  </a:cubicBezTo>
                  <a:cubicBezTo>
                    <a:pt x="16255" y="1358"/>
                    <a:pt x="16294" y="1128"/>
                    <a:pt x="16370" y="860"/>
                  </a:cubicBezTo>
                  <a:cubicBezTo>
                    <a:pt x="16447" y="593"/>
                    <a:pt x="16485" y="478"/>
                    <a:pt x="16561" y="325"/>
                  </a:cubicBezTo>
                  <a:close/>
                  <a:moveTo>
                    <a:pt x="16638" y="3805"/>
                  </a:moveTo>
                  <a:cubicBezTo>
                    <a:pt x="16676" y="3958"/>
                    <a:pt x="16676" y="4111"/>
                    <a:pt x="16676" y="4226"/>
                  </a:cubicBezTo>
                  <a:lnTo>
                    <a:pt x="16600" y="4264"/>
                  </a:lnTo>
                  <a:cubicBezTo>
                    <a:pt x="16638" y="4111"/>
                    <a:pt x="16676" y="3958"/>
                    <a:pt x="16638" y="3805"/>
                  </a:cubicBezTo>
                  <a:close/>
                  <a:moveTo>
                    <a:pt x="5891" y="8701"/>
                  </a:moveTo>
                  <a:cubicBezTo>
                    <a:pt x="6006" y="9236"/>
                    <a:pt x="6159" y="9733"/>
                    <a:pt x="6273" y="10269"/>
                  </a:cubicBezTo>
                  <a:cubicBezTo>
                    <a:pt x="6235" y="10269"/>
                    <a:pt x="6197" y="10269"/>
                    <a:pt x="6197" y="10345"/>
                  </a:cubicBezTo>
                  <a:cubicBezTo>
                    <a:pt x="6235" y="11072"/>
                    <a:pt x="6197" y="11799"/>
                    <a:pt x="6311" y="12525"/>
                  </a:cubicBezTo>
                  <a:lnTo>
                    <a:pt x="5967" y="11646"/>
                  </a:lnTo>
                  <a:cubicBezTo>
                    <a:pt x="6044" y="10881"/>
                    <a:pt x="6006" y="10116"/>
                    <a:pt x="5853" y="9351"/>
                  </a:cubicBezTo>
                  <a:cubicBezTo>
                    <a:pt x="5853" y="9322"/>
                    <a:pt x="5825" y="9309"/>
                    <a:pt x="5792" y="9309"/>
                  </a:cubicBezTo>
                  <a:cubicBezTo>
                    <a:pt x="5740" y="9309"/>
                    <a:pt x="5676" y="9342"/>
                    <a:pt x="5700" y="9389"/>
                  </a:cubicBezTo>
                  <a:cubicBezTo>
                    <a:pt x="5776" y="10039"/>
                    <a:pt x="5814" y="10690"/>
                    <a:pt x="5814" y="11302"/>
                  </a:cubicBezTo>
                  <a:cubicBezTo>
                    <a:pt x="5547" y="10575"/>
                    <a:pt x="5241" y="9810"/>
                    <a:pt x="4896" y="9045"/>
                  </a:cubicBezTo>
                  <a:lnTo>
                    <a:pt x="5432" y="8854"/>
                  </a:lnTo>
                  <a:cubicBezTo>
                    <a:pt x="5432" y="8892"/>
                    <a:pt x="5432" y="8892"/>
                    <a:pt x="5432" y="8892"/>
                  </a:cubicBezTo>
                  <a:cubicBezTo>
                    <a:pt x="5508" y="9389"/>
                    <a:pt x="5547" y="9886"/>
                    <a:pt x="5585" y="10384"/>
                  </a:cubicBezTo>
                  <a:cubicBezTo>
                    <a:pt x="5566" y="10403"/>
                    <a:pt x="5585" y="10412"/>
                    <a:pt x="5609" y="10412"/>
                  </a:cubicBezTo>
                  <a:cubicBezTo>
                    <a:pt x="5633" y="10412"/>
                    <a:pt x="5661" y="10403"/>
                    <a:pt x="5661" y="10384"/>
                  </a:cubicBezTo>
                  <a:cubicBezTo>
                    <a:pt x="5661" y="9886"/>
                    <a:pt x="5623" y="9351"/>
                    <a:pt x="5547" y="8892"/>
                  </a:cubicBezTo>
                  <a:cubicBezTo>
                    <a:pt x="5547" y="8892"/>
                    <a:pt x="5547" y="8854"/>
                    <a:pt x="5508" y="8854"/>
                  </a:cubicBezTo>
                  <a:lnTo>
                    <a:pt x="5891" y="8701"/>
                  </a:lnTo>
                  <a:close/>
                  <a:moveTo>
                    <a:pt x="36455" y="32536"/>
                  </a:moveTo>
                  <a:cubicBezTo>
                    <a:pt x="36461" y="32536"/>
                    <a:pt x="36470" y="32578"/>
                    <a:pt x="36487" y="32681"/>
                  </a:cubicBezTo>
                  <a:lnTo>
                    <a:pt x="36449" y="32681"/>
                  </a:lnTo>
                  <a:cubicBezTo>
                    <a:pt x="36449" y="32597"/>
                    <a:pt x="36449" y="32536"/>
                    <a:pt x="36455" y="32536"/>
                  </a:cubicBezTo>
                  <a:close/>
                  <a:moveTo>
                    <a:pt x="36717" y="35550"/>
                  </a:moveTo>
                  <a:lnTo>
                    <a:pt x="36870" y="35741"/>
                  </a:lnTo>
                  <a:cubicBezTo>
                    <a:pt x="36793" y="35703"/>
                    <a:pt x="36717" y="35626"/>
                    <a:pt x="36679" y="35550"/>
                  </a:cubicBezTo>
                  <a:close/>
                  <a:moveTo>
                    <a:pt x="38208" y="36353"/>
                  </a:moveTo>
                  <a:lnTo>
                    <a:pt x="38208" y="36391"/>
                  </a:lnTo>
                  <a:lnTo>
                    <a:pt x="38132" y="36353"/>
                  </a:lnTo>
                  <a:close/>
                  <a:moveTo>
                    <a:pt x="25090" y="1472"/>
                  </a:moveTo>
                  <a:lnTo>
                    <a:pt x="36487" y="31763"/>
                  </a:lnTo>
                  <a:lnTo>
                    <a:pt x="16906" y="39183"/>
                  </a:lnTo>
                  <a:cubicBezTo>
                    <a:pt x="14955" y="34134"/>
                    <a:pt x="13081" y="29086"/>
                    <a:pt x="11283" y="24037"/>
                  </a:cubicBezTo>
                  <a:cubicBezTo>
                    <a:pt x="9448" y="18951"/>
                    <a:pt x="7956" y="13673"/>
                    <a:pt x="5929" y="8663"/>
                  </a:cubicBezTo>
                  <a:lnTo>
                    <a:pt x="16829" y="4570"/>
                  </a:lnTo>
                  <a:cubicBezTo>
                    <a:pt x="16867" y="4570"/>
                    <a:pt x="16906" y="4532"/>
                    <a:pt x="16944" y="4532"/>
                  </a:cubicBezTo>
                  <a:lnTo>
                    <a:pt x="17403" y="4341"/>
                  </a:lnTo>
                  <a:cubicBezTo>
                    <a:pt x="17430" y="4368"/>
                    <a:pt x="17462" y="4381"/>
                    <a:pt x="17492" y="4381"/>
                  </a:cubicBezTo>
                  <a:cubicBezTo>
                    <a:pt x="17546" y="4381"/>
                    <a:pt x="17594" y="4338"/>
                    <a:pt x="17594" y="4264"/>
                  </a:cubicBezTo>
                  <a:lnTo>
                    <a:pt x="18168" y="4073"/>
                  </a:lnTo>
                  <a:lnTo>
                    <a:pt x="18206" y="4111"/>
                  </a:lnTo>
                  <a:cubicBezTo>
                    <a:pt x="18216" y="4122"/>
                    <a:pt x="18229" y="4126"/>
                    <a:pt x="18243" y="4126"/>
                  </a:cubicBezTo>
                  <a:cubicBezTo>
                    <a:pt x="18280" y="4126"/>
                    <a:pt x="18321" y="4091"/>
                    <a:pt x="18321" y="4035"/>
                  </a:cubicBezTo>
                  <a:cubicBezTo>
                    <a:pt x="18321" y="4035"/>
                    <a:pt x="18321" y="4035"/>
                    <a:pt x="18321" y="3997"/>
                  </a:cubicBezTo>
                  <a:lnTo>
                    <a:pt x="25090" y="1472"/>
                  </a:lnTo>
                  <a:close/>
                  <a:moveTo>
                    <a:pt x="6408" y="10777"/>
                  </a:moveTo>
                  <a:cubicBezTo>
                    <a:pt x="6513" y="11121"/>
                    <a:pt x="6636" y="11446"/>
                    <a:pt x="6732" y="11799"/>
                  </a:cubicBezTo>
                  <a:cubicBezTo>
                    <a:pt x="6732" y="11799"/>
                    <a:pt x="6732" y="11837"/>
                    <a:pt x="6732" y="11837"/>
                  </a:cubicBezTo>
                  <a:cubicBezTo>
                    <a:pt x="6885" y="12564"/>
                    <a:pt x="6962" y="13329"/>
                    <a:pt x="6962" y="14094"/>
                  </a:cubicBezTo>
                  <a:lnTo>
                    <a:pt x="7000" y="14094"/>
                  </a:lnTo>
                  <a:cubicBezTo>
                    <a:pt x="7000" y="13520"/>
                    <a:pt x="7000" y="12946"/>
                    <a:pt x="6923" y="12372"/>
                  </a:cubicBezTo>
                  <a:lnTo>
                    <a:pt x="6923" y="12372"/>
                  </a:lnTo>
                  <a:lnTo>
                    <a:pt x="7153" y="13176"/>
                  </a:lnTo>
                  <a:cubicBezTo>
                    <a:pt x="7268" y="13902"/>
                    <a:pt x="7306" y="14591"/>
                    <a:pt x="7459" y="15279"/>
                  </a:cubicBezTo>
                  <a:cubicBezTo>
                    <a:pt x="7459" y="15317"/>
                    <a:pt x="7497" y="15337"/>
                    <a:pt x="7535" y="15337"/>
                  </a:cubicBezTo>
                  <a:cubicBezTo>
                    <a:pt x="7574" y="15337"/>
                    <a:pt x="7612" y="15317"/>
                    <a:pt x="7612" y="15279"/>
                  </a:cubicBezTo>
                  <a:cubicBezTo>
                    <a:pt x="7612" y="14935"/>
                    <a:pt x="7535" y="14591"/>
                    <a:pt x="7497" y="14246"/>
                  </a:cubicBezTo>
                  <a:lnTo>
                    <a:pt x="7497" y="14246"/>
                  </a:lnTo>
                  <a:cubicBezTo>
                    <a:pt x="7612" y="14514"/>
                    <a:pt x="7688" y="14820"/>
                    <a:pt x="7803" y="15088"/>
                  </a:cubicBezTo>
                  <a:cubicBezTo>
                    <a:pt x="7880" y="15623"/>
                    <a:pt x="7956" y="16159"/>
                    <a:pt x="8033" y="16656"/>
                  </a:cubicBezTo>
                  <a:cubicBezTo>
                    <a:pt x="8033" y="16694"/>
                    <a:pt x="8061" y="16713"/>
                    <a:pt x="8090" y="16713"/>
                  </a:cubicBezTo>
                  <a:cubicBezTo>
                    <a:pt x="8119" y="16713"/>
                    <a:pt x="8147" y="16694"/>
                    <a:pt x="8147" y="16656"/>
                  </a:cubicBezTo>
                  <a:cubicBezTo>
                    <a:pt x="8147" y="16465"/>
                    <a:pt x="8109" y="16235"/>
                    <a:pt x="8071" y="16006"/>
                  </a:cubicBezTo>
                  <a:lnTo>
                    <a:pt x="8071" y="16006"/>
                  </a:lnTo>
                  <a:cubicBezTo>
                    <a:pt x="8147" y="16159"/>
                    <a:pt x="8224" y="16350"/>
                    <a:pt x="8262" y="16541"/>
                  </a:cubicBezTo>
                  <a:cubicBezTo>
                    <a:pt x="8300" y="16924"/>
                    <a:pt x="8377" y="17306"/>
                    <a:pt x="8415" y="17689"/>
                  </a:cubicBezTo>
                  <a:cubicBezTo>
                    <a:pt x="8415" y="17708"/>
                    <a:pt x="8434" y="17717"/>
                    <a:pt x="8453" y="17717"/>
                  </a:cubicBezTo>
                  <a:cubicBezTo>
                    <a:pt x="8472" y="17717"/>
                    <a:pt x="8492" y="17708"/>
                    <a:pt x="8492" y="17689"/>
                  </a:cubicBezTo>
                  <a:lnTo>
                    <a:pt x="8492" y="17115"/>
                  </a:lnTo>
                  <a:cubicBezTo>
                    <a:pt x="8606" y="17612"/>
                    <a:pt x="8644" y="18071"/>
                    <a:pt x="8759" y="18568"/>
                  </a:cubicBezTo>
                  <a:cubicBezTo>
                    <a:pt x="8778" y="18587"/>
                    <a:pt x="8807" y="18597"/>
                    <a:pt x="8831" y="18597"/>
                  </a:cubicBezTo>
                  <a:cubicBezTo>
                    <a:pt x="8855" y="18597"/>
                    <a:pt x="8874" y="18587"/>
                    <a:pt x="8874" y="18568"/>
                  </a:cubicBezTo>
                  <a:cubicBezTo>
                    <a:pt x="8874" y="18454"/>
                    <a:pt x="8874" y="18301"/>
                    <a:pt x="8874" y="18224"/>
                  </a:cubicBezTo>
                  <a:lnTo>
                    <a:pt x="9027" y="18607"/>
                  </a:lnTo>
                  <a:cubicBezTo>
                    <a:pt x="9016" y="18595"/>
                    <a:pt x="9005" y="18591"/>
                    <a:pt x="8994" y="18591"/>
                  </a:cubicBezTo>
                  <a:cubicBezTo>
                    <a:pt x="8970" y="18591"/>
                    <a:pt x="8950" y="18618"/>
                    <a:pt x="8950" y="18645"/>
                  </a:cubicBezTo>
                  <a:cubicBezTo>
                    <a:pt x="8989" y="18951"/>
                    <a:pt x="9027" y="19295"/>
                    <a:pt x="9103" y="19601"/>
                  </a:cubicBezTo>
                  <a:cubicBezTo>
                    <a:pt x="9103" y="19620"/>
                    <a:pt x="9113" y="19630"/>
                    <a:pt x="9127" y="19630"/>
                  </a:cubicBezTo>
                  <a:cubicBezTo>
                    <a:pt x="9142" y="19630"/>
                    <a:pt x="9161" y="19620"/>
                    <a:pt x="9180" y="19601"/>
                  </a:cubicBezTo>
                  <a:cubicBezTo>
                    <a:pt x="9180" y="19333"/>
                    <a:pt x="9103" y="19027"/>
                    <a:pt x="9065" y="18760"/>
                  </a:cubicBezTo>
                  <a:lnTo>
                    <a:pt x="9065" y="18760"/>
                  </a:lnTo>
                  <a:cubicBezTo>
                    <a:pt x="9715" y="20557"/>
                    <a:pt x="10404" y="22355"/>
                    <a:pt x="11016" y="24152"/>
                  </a:cubicBezTo>
                  <a:cubicBezTo>
                    <a:pt x="12813" y="29239"/>
                    <a:pt x="14687" y="34326"/>
                    <a:pt x="16638" y="39336"/>
                  </a:cubicBezTo>
                  <a:lnTo>
                    <a:pt x="16408" y="39412"/>
                  </a:lnTo>
                  <a:cubicBezTo>
                    <a:pt x="14420" y="34211"/>
                    <a:pt x="12469" y="29048"/>
                    <a:pt x="10519" y="23885"/>
                  </a:cubicBezTo>
                  <a:cubicBezTo>
                    <a:pt x="9142" y="20213"/>
                    <a:pt x="7841" y="16503"/>
                    <a:pt x="6426" y="12831"/>
                  </a:cubicBezTo>
                  <a:cubicBezTo>
                    <a:pt x="6464" y="12831"/>
                    <a:pt x="6464" y="12793"/>
                    <a:pt x="6464" y="12755"/>
                  </a:cubicBezTo>
                  <a:cubicBezTo>
                    <a:pt x="6499" y="12096"/>
                    <a:pt x="6471" y="11436"/>
                    <a:pt x="6408" y="10777"/>
                  </a:cubicBezTo>
                  <a:close/>
                  <a:moveTo>
                    <a:pt x="13808" y="40713"/>
                  </a:moveTo>
                  <a:lnTo>
                    <a:pt x="13693" y="40789"/>
                  </a:lnTo>
                  <a:lnTo>
                    <a:pt x="13540" y="40866"/>
                  </a:lnTo>
                  <a:cubicBezTo>
                    <a:pt x="13616" y="40828"/>
                    <a:pt x="13693" y="40789"/>
                    <a:pt x="13808" y="40713"/>
                  </a:cubicBezTo>
                  <a:close/>
                  <a:moveTo>
                    <a:pt x="36067" y="32413"/>
                  </a:moveTo>
                  <a:cubicBezTo>
                    <a:pt x="35952" y="32605"/>
                    <a:pt x="35914" y="32758"/>
                    <a:pt x="35875" y="32949"/>
                  </a:cubicBezTo>
                  <a:cubicBezTo>
                    <a:pt x="28379" y="35894"/>
                    <a:pt x="20768" y="38571"/>
                    <a:pt x="13387" y="41784"/>
                  </a:cubicBezTo>
                  <a:cubicBezTo>
                    <a:pt x="13540" y="41401"/>
                    <a:pt x="13808" y="41095"/>
                    <a:pt x="14114" y="40827"/>
                  </a:cubicBezTo>
                  <a:cubicBezTo>
                    <a:pt x="21495" y="38265"/>
                    <a:pt x="28762" y="35205"/>
                    <a:pt x="36067" y="32413"/>
                  </a:cubicBezTo>
                  <a:close/>
                  <a:moveTo>
                    <a:pt x="13502" y="41019"/>
                  </a:moveTo>
                  <a:cubicBezTo>
                    <a:pt x="13310" y="41325"/>
                    <a:pt x="13157" y="41631"/>
                    <a:pt x="13043" y="41937"/>
                  </a:cubicBezTo>
                  <a:lnTo>
                    <a:pt x="13005" y="41937"/>
                  </a:lnTo>
                  <a:lnTo>
                    <a:pt x="12966" y="41898"/>
                  </a:lnTo>
                  <a:cubicBezTo>
                    <a:pt x="12966" y="41898"/>
                    <a:pt x="13005" y="41898"/>
                    <a:pt x="13005" y="41860"/>
                  </a:cubicBezTo>
                  <a:cubicBezTo>
                    <a:pt x="13043" y="41784"/>
                    <a:pt x="13081" y="41707"/>
                    <a:pt x="13081" y="41631"/>
                  </a:cubicBezTo>
                  <a:cubicBezTo>
                    <a:pt x="13081" y="41575"/>
                    <a:pt x="13061" y="41539"/>
                    <a:pt x="13035" y="41539"/>
                  </a:cubicBezTo>
                  <a:cubicBezTo>
                    <a:pt x="13025" y="41539"/>
                    <a:pt x="13015" y="41544"/>
                    <a:pt x="13005" y="41554"/>
                  </a:cubicBezTo>
                  <a:cubicBezTo>
                    <a:pt x="12966" y="41631"/>
                    <a:pt x="12928" y="41707"/>
                    <a:pt x="12890" y="41784"/>
                  </a:cubicBezTo>
                  <a:cubicBezTo>
                    <a:pt x="12852" y="41822"/>
                    <a:pt x="12852" y="41860"/>
                    <a:pt x="12890" y="41860"/>
                  </a:cubicBezTo>
                  <a:cubicBezTo>
                    <a:pt x="12852" y="41860"/>
                    <a:pt x="12813" y="41937"/>
                    <a:pt x="12852" y="41975"/>
                  </a:cubicBezTo>
                  <a:cubicBezTo>
                    <a:pt x="12890" y="42013"/>
                    <a:pt x="12928" y="42051"/>
                    <a:pt x="12966" y="42090"/>
                  </a:cubicBezTo>
                  <a:cubicBezTo>
                    <a:pt x="12966" y="42204"/>
                    <a:pt x="12928" y="42281"/>
                    <a:pt x="12928" y="42357"/>
                  </a:cubicBezTo>
                  <a:cubicBezTo>
                    <a:pt x="12775" y="42319"/>
                    <a:pt x="12622" y="42243"/>
                    <a:pt x="12469" y="42204"/>
                  </a:cubicBezTo>
                  <a:lnTo>
                    <a:pt x="12546" y="42051"/>
                  </a:lnTo>
                  <a:cubicBezTo>
                    <a:pt x="12699" y="41707"/>
                    <a:pt x="12928" y="41401"/>
                    <a:pt x="13234" y="41133"/>
                  </a:cubicBezTo>
                  <a:lnTo>
                    <a:pt x="13502" y="41019"/>
                  </a:lnTo>
                  <a:close/>
                  <a:moveTo>
                    <a:pt x="35799" y="33370"/>
                  </a:moveTo>
                  <a:lnTo>
                    <a:pt x="35799" y="33370"/>
                  </a:lnTo>
                  <a:cubicBezTo>
                    <a:pt x="35761" y="33523"/>
                    <a:pt x="35761" y="33675"/>
                    <a:pt x="35723" y="33828"/>
                  </a:cubicBezTo>
                  <a:cubicBezTo>
                    <a:pt x="28303" y="36773"/>
                    <a:pt x="20692" y="39451"/>
                    <a:pt x="13387" y="42625"/>
                  </a:cubicBezTo>
                  <a:cubicBezTo>
                    <a:pt x="13387" y="42625"/>
                    <a:pt x="13387" y="42587"/>
                    <a:pt x="13387" y="42587"/>
                  </a:cubicBezTo>
                  <a:cubicBezTo>
                    <a:pt x="13310" y="42549"/>
                    <a:pt x="13272" y="42510"/>
                    <a:pt x="13234" y="42510"/>
                  </a:cubicBezTo>
                  <a:cubicBezTo>
                    <a:pt x="13234" y="42281"/>
                    <a:pt x="13272" y="42090"/>
                    <a:pt x="13349" y="41937"/>
                  </a:cubicBezTo>
                  <a:cubicBezTo>
                    <a:pt x="20921" y="39336"/>
                    <a:pt x="28303" y="36200"/>
                    <a:pt x="35799" y="33370"/>
                  </a:cubicBezTo>
                  <a:close/>
                  <a:moveTo>
                    <a:pt x="12431" y="42319"/>
                  </a:moveTo>
                  <a:cubicBezTo>
                    <a:pt x="12584" y="42396"/>
                    <a:pt x="12737" y="42472"/>
                    <a:pt x="12928" y="42549"/>
                  </a:cubicBezTo>
                  <a:lnTo>
                    <a:pt x="12928" y="42855"/>
                  </a:lnTo>
                  <a:lnTo>
                    <a:pt x="12852" y="42855"/>
                  </a:lnTo>
                  <a:cubicBezTo>
                    <a:pt x="12737" y="42778"/>
                    <a:pt x="12584" y="42663"/>
                    <a:pt x="12507" y="42549"/>
                  </a:cubicBezTo>
                  <a:lnTo>
                    <a:pt x="12431" y="42549"/>
                  </a:lnTo>
                  <a:cubicBezTo>
                    <a:pt x="12393" y="42434"/>
                    <a:pt x="12431" y="42396"/>
                    <a:pt x="12431" y="42319"/>
                  </a:cubicBezTo>
                  <a:close/>
                  <a:moveTo>
                    <a:pt x="4743" y="9122"/>
                  </a:moveTo>
                  <a:cubicBezTo>
                    <a:pt x="6388" y="14246"/>
                    <a:pt x="8415" y="19257"/>
                    <a:pt x="10327" y="24305"/>
                  </a:cubicBezTo>
                  <a:cubicBezTo>
                    <a:pt x="12201" y="29354"/>
                    <a:pt x="14152" y="34440"/>
                    <a:pt x="16064" y="39489"/>
                  </a:cubicBezTo>
                  <a:lnTo>
                    <a:pt x="14037" y="40254"/>
                  </a:lnTo>
                  <a:cubicBezTo>
                    <a:pt x="13234" y="40522"/>
                    <a:pt x="12584" y="41133"/>
                    <a:pt x="12240" y="41937"/>
                  </a:cubicBezTo>
                  <a:cubicBezTo>
                    <a:pt x="12087" y="42243"/>
                    <a:pt x="12010" y="42549"/>
                    <a:pt x="11972" y="42893"/>
                  </a:cubicBezTo>
                  <a:lnTo>
                    <a:pt x="919" y="13596"/>
                  </a:lnTo>
                  <a:cubicBezTo>
                    <a:pt x="383" y="12105"/>
                    <a:pt x="1148" y="10498"/>
                    <a:pt x="2602" y="9925"/>
                  </a:cubicBezTo>
                  <a:lnTo>
                    <a:pt x="4743" y="9122"/>
                  </a:lnTo>
                  <a:close/>
                  <a:moveTo>
                    <a:pt x="12354" y="42663"/>
                  </a:moveTo>
                  <a:cubicBezTo>
                    <a:pt x="12507" y="42816"/>
                    <a:pt x="12699" y="42931"/>
                    <a:pt x="12890" y="43046"/>
                  </a:cubicBezTo>
                  <a:lnTo>
                    <a:pt x="12890" y="43199"/>
                  </a:lnTo>
                  <a:lnTo>
                    <a:pt x="12890" y="43390"/>
                  </a:lnTo>
                  <a:cubicBezTo>
                    <a:pt x="12852" y="43390"/>
                    <a:pt x="12775" y="43352"/>
                    <a:pt x="12699" y="43313"/>
                  </a:cubicBezTo>
                  <a:cubicBezTo>
                    <a:pt x="12546" y="43237"/>
                    <a:pt x="12393" y="43122"/>
                    <a:pt x="12278" y="43008"/>
                  </a:cubicBezTo>
                  <a:cubicBezTo>
                    <a:pt x="12278" y="42893"/>
                    <a:pt x="12316" y="42778"/>
                    <a:pt x="12354" y="42663"/>
                  </a:cubicBezTo>
                  <a:close/>
                  <a:moveTo>
                    <a:pt x="12278" y="43199"/>
                  </a:moveTo>
                  <a:cubicBezTo>
                    <a:pt x="12393" y="43313"/>
                    <a:pt x="12507" y="43390"/>
                    <a:pt x="12660" y="43466"/>
                  </a:cubicBezTo>
                  <a:cubicBezTo>
                    <a:pt x="12737" y="43505"/>
                    <a:pt x="12852" y="43543"/>
                    <a:pt x="12928" y="43581"/>
                  </a:cubicBezTo>
                  <a:cubicBezTo>
                    <a:pt x="12966" y="43658"/>
                    <a:pt x="13005" y="43734"/>
                    <a:pt x="13005" y="43811"/>
                  </a:cubicBezTo>
                  <a:lnTo>
                    <a:pt x="12852" y="43772"/>
                  </a:lnTo>
                  <a:cubicBezTo>
                    <a:pt x="12660" y="43658"/>
                    <a:pt x="12469" y="43543"/>
                    <a:pt x="12278" y="43428"/>
                  </a:cubicBezTo>
                  <a:cubicBezTo>
                    <a:pt x="12278" y="43352"/>
                    <a:pt x="12278" y="43275"/>
                    <a:pt x="12278" y="43199"/>
                  </a:cubicBezTo>
                  <a:close/>
                  <a:moveTo>
                    <a:pt x="12316" y="43619"/>
                  </a:moveTo>
                  <a:lnTo>
                    <a:pt x="12316" y="43619"/>
                  </a:lnTo>
                  <a:cubicBezTo>
                    <a:pt x="12469" y="43734"/>
                    <a:pt x="12660" y="43849"/>
                    <a:pt x="12813" y="43925"/>
                  </a:cubicBezTo>
                  <a:lnTo>
                    <a:pt x="13043" y="44040"/>
                  </a:lnTo>
                  <a:cubicBezTo>
                    <a:pt x="13119" y="44155"/>
                    <a:pt x="13196" y="44308"/>
                    <a:pt x="13272" y="44423"/>
                  </a:cubicBezTo>
                  <a:cubicBezTo>
                    <a:pt x="13043" y="44346"/>
                    <a:pt x="12775" y="44231"/>
                    <a:pt x="12546" y="44155"/>
                  </a:cubicBezTo>
                  <a:cubicBezTo>
                    <a:pt x="12546" y="44144"/>
                    <a:pt x="12539" y="44139"/>
                    <a:pt x="12530" y="44139"/>
                  </a:cubicBezTo>
                  <a:cubicBezTo>
                    <a:pt x="12507" y="44139"/>
                    <a:pt x="12469" y="44166"/>
                    <a:pt x="12469" y="44193"/>
                  </a:cubicBezTo>
                  <a:lnTo>
                    <a:pt x="12431" y="44193"/>
                  </a:lnTo>
                  <a:cubicBezTo>
                    <a:pt x="12393" y="44002"/>
                    <a:pt x="12316" y="43811"/>
                    <a:pt x="12316" y="43619"/>
                  </a:cubicBezTo>
                  <a:close/>
                  <a:moveTo>
                    <a:pt x="35723" y="34211"/>
                  </a:moveTo>
                  <a:cubicBezTo>
                    <a:pt x="35723" y="34326"/>
                    <a:pt x="35723" y="34440"/>
                    <a:pt x="35723" y="34517"/>
                  </a:cubicBezTo>
                  <a:cubicBezTo>
                    <a:pt x="35723" y="34555"/>
                    <a:pt x="35761" y="34593"/>
                    <a:pt x="35761" y="34670"/>
                  </a:cubicBezTo>
                  <a:cubicBezTo>
                    <a:pt x="28341" y="37577"/>
                    <a:pt x="20807" y="40216"/>
                    <a:pt x="13540" y="43428"/>
                  </a:cubicBezTo>
                  <a:cubicBezTo>
                    <a:pt x="13502" y="43428"/>
                    <a:pt x="13502" y="43466"/>
                    <a:pt x="13540" y="43466"/>
                  </a:cubicBezTo>
                  <a:cubicBezTo>
                    <a:pt x="21074" y="40942"/>
                    <a:pt x="28456" y="37844"/>
                    <a:pt x="35875" y="34976"/>
                  </a:cubicBezTo>
                  <a:cubicBezTo>
                    <a:pt x="35952" y="35129"/>
                    <a:pt x="36028" y="35244"/>
                    <a:pt x="36105" y="35358"/>
                  </a:cubicBezTo>
                  <a:cubicBezTo>
                    <a:pt x="28685" y="38265"/>
                    <a:pt x="21113" y="40942"/>
                    <a:pt x="13808" y="44155"/>
                  </a:cubicBezTo>
                  <a:cubicBezTo>
                    <a:pt x="13769" y="44155"/>
                    <a:pt x="13808" y="44193"/>
                    <a:pt x="13846" y="44193"/>
                  </a:cubicBezTo>
                  <a:cubicBezTo>
                    <a:pt x="21419" y="41631"/>
                    <a:pt x="28877" y="38494"/>
                    <a:pt x="36373" y="35626"/>
                  </a:cubicBezTo>
                  <a:cubicBezTo>
                    <a:pt x="36449" y="35703"/>
                    <a:pt x="36526" y="35779"/>
                    <a:pt x="36640" y="35856"/>
                  </a:cubicBezTo>
                  <a:cubicBezTo>
                    <a:pt x="32892" y="37232"/>
                    <a:pt x="29182" y="38647"/>
                    <a:pt x="25473" y="40063"/>
                  </a:cubicBezTo>
                  <a:cubicBezTo>
                    <a:pt x="21648" y="41516"/>
                    <a:pt x="17632" y="42893"/>
                    <a:pt x="13961" y="44690"/>
                  </a:cubicBezTo>
                  <a:cubicBezTo>
                    <a:pt x="13731" y="44537"/>
                    <a:pt x="13578" y="44346"/>
                    <a:pt x="13425" y="44117"/>
                  </a:cubicBezTo>
                  <a:cubicBezTo>
                    <a:pt x="13463" y="44078"/>
                    <a:pt x="13463" y="44040"/>
                    <a:pt x="13425" y="44040"/>
                  </a:cubicBezTo>
                  <a:lnTo>
                    <a:pt x="13387" y="44002"/>
                  </a:lnTo>
                  <a:cubicBezTo>
                    <a:pt x="13349" y="43887"/>
                    <a:pt x="13272" y="43734"/>
                    <a:pt x="13272" y="43619"/>
                  </a:cubicBezTo>
                  <a:cubicBezTo>
                    <a:pt x="13272" y="43581"/>
                    <a:pt x="13272" y="43543"/>
                    <a:pt x="13272" y="43543"/>
                  </a:cubicBezTo>
                  <a:cubicBezTo>
                    <a:pt x="13234" y="43505"/>
                    <a:pt x="13234" y="43505"/>
                    <a:pt x="13272" y="43505"/>
                  </a:cubicBezTo>
                  <a:cubicBezTo>
                    <a:pt x="13234" y="43352"/>
                    <a:pt x="13196" y="43237"/>
                    <a:pt x="13196" y="43122"/>
                  </a:cubicBezTo>
                  <a:cubicBezTo>
                    <a:pt x="13272" y="43122"/>
                    <a:pt x="13310" y="43008"/>
                    <a:pt x="13234" y="42969"/>
                  </a:cubicBezTo>
                  <a:lnTo>
                    <a:pt x="13196" y="42969"/>
                  </a:lnTo>
                  <a:cubicBezTo>
                    <a:pt x="13157" y="42855"/>
                    <a:pt x="13157" y="42778"/>
                    <a:pt x="13196" y="42663"/>
                  </a:cubicBezTo>
                  <a:lnTo>
                    <a:pt x="13272" y="42702"/>
                  </a:lnTo>
                  <a:cubicBezTo>
                    <a:pt x="13234" y="42702"/>
                    <a:pt x="13272" y="42740"/>
                    <a:pt x="13310" y="42740"/>
                  </a:cubicBezTo>
                  <a:cubicBezTo>
                    <a:pt x="20883" y="40216"/>
                    <a:pt x="28265" y="37079"/>
                    <a:pt x="35723" y="34211"/>
                  </a:cubicBezTo>
                  <a:close/>
                  <a:moveTo>
                    <a:pt x="12507" y="44308"/>
                  </a:moveTo>
                  <a:cubicBezTo>
                    <a:pt x="12852" y="44461"/>
                    <a:pt x="13234" y="44652"/>
                    <a:pt x="13616" y="44805"/>
                  </a:cubicBezTo>
                  <a:cubicBezTo>
                    <a:pt x="13272" y="44690"/>
                    <a:pt x="12928" y="44576"/>
                    <a:pt x="12584" y="44499"/>
                  </a:cubicBezTo>
                  <a:cubicBezTo>
                    <a:pt x="12584" y="44423"/>
                    <a:pt x="12546" y="44384"/>
                    <a:pt x="12507" y="44308"/>
                  </a:cubicBezTo>
                  <a:close/>
                  <a:moveTo>
                    <a:pt x="37061" y="36161"/>
                  </a:moveTo>
                  <a:cubicBezTo>
                    <a:pt x="37214" y="36276"/>
                    <a:pt x="37405" y="36353"/>
                    <a:pt x="37558" y="36467"/>
                  </a:cubicBezTo>
                  <a:lnTo>
                    <a:pt x="37673" y="36582"/>
                  </a:lnTo>
                  <a:cubicBezTo>
                    <a:pt x="37711" y="36601"/>
                    <a:pt x="37750" y="36611"/>
                    <a:pt x="37788" y="36611"/>
                  </a:cubicBezTo>
                  <a:cubicBezTo>
                    <a:pt x="37826" y="36611"/>
                    <a:pt x="37864" y="36601"/>
                    <a:pt x="37903" y="36582"/>
                  </a:cubicBezTo>
                  <a:lnTo>
                    <a:pt x="38055" y="36620"/>
                  </a:lnTo>
                  <a:cubicBezTo>
                    <a:pt x="34040" y="37997"/>
                    <a:pt x="30024" y="39451"/>
                    <a:pt x="26008" y="40866"/>
                  </a:cubicBezTo>
                  <a:cubicBezTo>
                    <a:pt x="22413" y="42204"/>
                    <a:pt x="18435" y="43275"/>
                    <a:pt x="15032" y="45111"/>
                  </a:cubicBezTo>
                  <a:cubicBezTo>
                    <a:pt x="14764" y="45073"/>
                    <a:pt x="14496" y="44996"/>
                    <a:pt x="14228" y="44843"/>
                  </a:cubicBezTo>
                  <a:cubicBezTo>
                    <a:pt x="14190" y="44843"/>
                    <a:pt x="14152" y="44805"/>
                    <a:pt x="14075" y="44805"/>
                  </a:cubicBezTo>
                  <a:cubicBezTo>
                    <a:pt x="18091" y="43466"/>
                    <a:pt x="21954" y="41669"/>
                    <a:pt x="25893" y="40177"/>
                  </a:cubicBezTo>
                  <a:cubicBezTo>
                    <a:pt x="29565" y="38762"/>
                    <a:pt x="33313" y="37462"/>
                    <a:pt x="37061" y="36161"/>
                  </a:cubicBezTo>
                  <a:close/>
                  <a:moveTo>
                    <a:pt x="35684" y="37768"/>
                  </a:moveTo>
                  <a:lnTo>
                    <a:pt x="15758" y="45264"/>
                  </a:lnTo>
                  <a:lnTo>
                    <a:pt x="15337" y="45188"/>
                  </a:lnTo>
                  <a:cubicBezTo>
                    <a:pt x="19086" y="44078"/>
                    <a:pt x="22681" y="42204"/>
                    <a:pt x="26352" y="40827"/>
                  </a:cubicBezTo>
                  <a:cubicBezTo>
                    <a:pt x="29412" y="39718"/>
                    <a:pt x="32548" y="38724"/>
                    <a:pt x="35684" y="37768"/>
                  </a:cubicBezTo>
                  <a:close/>
                  <a:moveTo>
                    <a:pt x="12775" y="44767"/>
                  </a:moveTo>
                  <a:lnTo>
                    <a:pt x="12775" y="44767"/>
                  </a:lnTo>
                  <a:cubicBezTo>
                    <a:pt x="13005" y="44843"/>
                    <a:pt x="13234" y="44920"/>
                    <a:pt x="13502" y="44996"/>
                  </a:cubicBezTo>
                  <a:cubicBezTo>
                    <a:pt x="13846" y="45188"/>
                    <a:pt x="14228" y="45341"/>
                    <a:pt x="14611" y="45417"/>
                  </a:cubicBezTo>
                  <a:cubicBezTo>
                    <a:pt x="14649" y="45417"/>
                    <a:pt x="14687" y="45417"/>
                    <a:pt x="14726" y="45379"/>
                  </a:cubicBezTo>
                  <a:cubicBezTo>
                    <a:pt x="14879" y="45417"/>
                    <a:pt x="15032" y="45455"/>
                    <a:pt x="15185" y="45494"/>
                  </a:cubicBezTo>
                  <a:cubicBezTo>
                    <a:pt x="14993" y="45532"/>
                    <a:pt x="14802" y="45608"/>
                    <a:pt x="14611" y="45608"/>
                  </a:cubicBezTo>
                  <a:cubicBezTo>
                    <a:pt x="14420" y="45570"/>
                    <a:pt x="14267" y="45532"/>
                    <a:pt x="14075" y="45494"/>
                  </a:cubicBezTo>
                  <a:lnTo>
                    <a:pt x="13310" y="45264"/>
                  </a:lnTo>
                  <a:cubicBezTo>
                    <a:pt x="13119" y="45149"/>
                    <a:pt x="12928" y="44958"/>
                    <a:pt x="12775" y="44767"/>
                  </a:cubicBezTo>
                  <a:close/>
                  <a:moveTo>
                    <a:pt x="16477" y="0"/>
                  </a:moveTo>
                  <a:cubicBezTo>
                    <a:pt x="16437" y="0"/>
                    <a:pt x="16397" y="17"/>
                    <a:pt x="16370" y="57"/>
                  </a:cubicBezTo>
                  <a:cubicBezTo>
                    <a:pt x="16141" y="478"/>
                    <a:pt x="16026" y="937"/>
                    <a:pt x="16026" y="1434"/>
                  </a:cubicBezTo>
                  <a:cubicBezTo>
                    <a:pt x="15643" y="1281"/>
                    <a:pt x="15223" y="1205"/>
                    <a:pt x="14802" y="1205"/>
                  </a:cubicBezTo>
                  <a:cubicBezTo>
                    <a:pt x="14687" y="1205"/>
                    <a:pt x="14687" y="1358"/>
                    <a:pt x="14764" y="1396"/>
                  </a:cubicBezTo>
                  <a:cubicBezTo>
                    <a:pt x="14726" y="1434"/>
                    <a:pt x="14726" y="1511"/>
                    <a:pt x="14764" y="1549"/>
                  </a:cubicBezTo>
                  <a:cubicBezTo>
                    <a:pt x="14955" y="1931"/>
                    <a:pt x="15146" y="2275"/>
                    <a:pt x="15376" y="2658"/>
                  </a:cubicBezTo>
                  <a:cubicBezTo>
                    <a:pt x="15376" y="2734"/>
                    <a:pt x="15376" y="2773"/>
                    <a:pt x="15414" y="2811"/>
                  </a:cubicBezTo>
                  <a:cubicBezTo>
                    <a:pt x="15414" y="2849"/>
                    <a:pt x="15452" y="2887"/>
                    <a:pt x="15452" y="2887"/>
                  </a:cubicBezTo>
                  <a:cubicBezTo>
                    <a:pt x="15529" y="3002"/>
                    <a:pt x="15605" y="3117"/>
                    <a:pt x="15682" y="3270"/>
                  </a:cubicBezTo>
                  <a:lnTo>
                    <a:pt x="15682" y="3308"/>
                  </a:lnTo>
                  <a:cubicBezTo>
                    <a:pt x="15682" y="3346"/>
                    <a:pt x="15682" y="3346"/>
                    <a:pt x="15720" y="3346"/>
                  </a:cubicBezTo>
                  <a:cubicBezTo>
                    <a:pt x="15835" y="3576"/>
                    <a:pt x="15949" y="3767"/>
                    <a:pt x="16064" y="3958"/>
                  </a:cubicBezTo>
                  <a:lnTo>
                    <a:pt x="16064" y="4073"/>
                  </a:lnTo>
                  <a:cubicBezTo>
                    <a:pt x="16102" y="4111"/>
                    <a:pt x="16141" y="4111"/>
                    <a:pt x="16179" y="4111"/>
                  </a:cubicBezTo>
                  <a:cubicBezTo>
                    <a:pt x="16217" y="4226"/>
                    <a:pt x="16255" y="4303"/>
                    <a:pt x="16332" y="4417"/>
                  </a:cubicBezTo>
                  <a:lnTo>
                    <a:pt x="2487" y="9619"/>
                  </a:lnTo>
                  <a:cubicBezTo>
                    <a:pt x="804" y="10231"/>
                    <a:pt x="1" y="12066"/>
                    <a:pt x="613" y="13749"/>
                  </a:cubicBezTo>
                  <a:lnTo>
                    <a:pt x="12163" y="44384"/>
                  </a:lnTo>
                  <a:cubicBezTo>
                    <a:pt x="12507" y="45341"/>
                    <a:pt x="13425" y="45952"/>
                    <a:pt x="14458" y="45991"/>
                  </a:cubicBezTo>
                  <a:cubicBezTo>
                    <a:pt x="14726" y="45952"/>
                    <a:pt x="15032" y="45914"/>
                    <a:pt x="15299" y="45799"/>
                  </a:cubicBezTo>
                  <a:lnTo>
                    <a:pt x="38667" y="37041"/>
                  </a:lnTo>
                  <a:lnTo>
                    <a:pt x="38820" y="36965"/>
                  </a:lnTo>
                  <a:lnTo>
                    <a:pt x="38476" y="35970"/>
                  </a:lnTo>
                  <a:cubicBezTo>
                    <a:pt x="38476" y="35970"/>
                    <a:pt x="38438" y="35932"/>
                    <a:pt x="38438" y="35932"/>
                  </a:cubicBezTo>
                  <a:lnTo>
                    <a:pt x="25358" y="1205"/>
                  </a:lnTo>
                  <a:lnTo>
                    <a:pt x="25320" y="1052"/>
                  </a:lnTo>
                  <a:lnTo>
                    <a:pt x="18244" y="3691"/>
                  </a:lnTo>
                  <a:cubicBezTo>
                    <a:pt x="18053" y="3155"/>
                    <a:pt x="17747" y="2658"/>
                    <a:pt x="17518" y="2161"/>
                  </a:cubicBezTo>
                  <a:cubicBezTo>
                    <a:pt x="17288" y="1472"/>
                    <a:pt x="16982" y="822"/>
                    <a:pt x="16600" y="248"/>
                  </a:cubicBezTo>
                  <a:lnTo>
                    <a:pt x="16600" y="134"/>
                  </a:lnTo>
                  <a:cubicBezTo>
                    <a:pt x="16625" y="59"/>
                    <a:pt x="16552" y="0"/>
                    <a:pt x="16477"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6"/>
            <p:cNvSpPr/>
            <p:nvPr/>
          </p:nvSpPr>
          <p:spPr>
            <a:xfrm>
              <a:off x="1362375" y="2954700"/>
              <a:ext cx="365575" cy="292350"/>
            </a:xfrm>
            <a:custGeom>
              <a:rect b="b" l="l" r="r" t="t"/>
              <a:pathLst>
                <a:path extrusionOk="0" h="11694" w="14623">
                  <a:moveTo>
                    <a:pt x="12146" y="469"/>
                  </a:moveTo>
                  <a:cubicBezTo>
                    <a:pt x="12490" y="2649"/>
                    <a:pt x="13408" y="4790"/>
                    <a:pt x="14288" y="6779"/>
                  </a:cubicBezTo>
                  <a:cubicBezTo>
                    <a:pt x="12299" y="7429"/>
                    <a:pt x="10387" y="8385"/>
                    <a:pt x="8436" y="9150"/>
                  </a:cubicBezTo>
                  <a:cubicBezTo>
                    <a:pt x="6448" y="9915"/>
                    <a:pt x="4459" y="10489"/>
                    <a:pt x="2508" y="11216"/>
                  </a:cubicBezTo>
                  <a:cubicBezTo>
                    <a:pt x="2126" y="9074"/>
                    <a:pt x="1208" y="6932"/>
                    <a:pt x="328" y="4943"/>
                  </a:cubicBezTo>
                  <a:cubicBezTo>
                    <a:pt x="2355" y="4255"/>
                    <a:pt x="4229" y="3299"/>
                    <a:pt x="6218" y="2534"/>
                  </a:cubicBezTo>
                  <a:cubicBezTo>
                    <a:pt x="8207" y="1769"/>
                    <a:pt x="10157" y="1195"/>
                    <a:pt x="12146" y="469"/>
                  </a:cubicBezTo>
                  <a:close/>
                  <a:moveTo>
                    <a:pt x="12166" y="0"/>
                  </a:moveTo>
                  <a:cubicBezTo>
                    <a:pt x="12106" y="0"/>
                    <a:pt x="12047" y="56"/>
                    <a:pt x="12070" y="124"/>
                  </a:cubicBezTo>
                  <a:cubicBezTo>
                    <a:pt x="12070" y="163"/>
                    <a:pt x="12070" y="163"/>
                    <a:pt x="12070" y="163"/>
                  </a:cubicBezTo>
                  <a:cubicBezTo>
                    <a:pt x="8169" y="1157"/>
                    <a:pt x="3732" y="2687"/>
                    <a:pt x="290" y="4829"/>
                  </a:cubicBezTo>
                  <a:cubicBezTo>
                    <a:pt x="265" y="4812"/>
                    <a:pt x="236" y="4804"/>
                    <a:pt x="207" y="4804"/>
                  </a:cubicBezTo>
                  <a:cubicBezTo>
                    <a:pt x="104" y="4804"/>
                    <a:pt x="1" y="4900"/>
                    <a:pt x="60" y="5020"/>
                  </a:cubicBezTo>
                  <a:cubicBezTo>
                    <a:pt x="978" y="7085"/>
                    <a:pt x="1514" y="9227"/>
                    <a:pt x="2279" y="11330"/>
                  </a:cubicBezTo>
                  <a:cubicBezTo>
                    <a:pt x="2240" y="11407"/>
                    <a:pt x="2240" y="11522"/>
                    <a:pt x="2355" y="11560"/>
                  </a:cubicBezTo>
                  <a:lnTo>
                    <a:pt x="2355" y="11636"/>
                  </a:lnTo>
                  <a:cubicBezTo>
                    <a:pt x="2382" y="11676"/>
                    <a:pt x="2418" y="11693"/>
                    <a:pt x="2453" y="11693"/>
                  </a:cubicBezTo>
                  <a:cubicBezTo>
                    <a:pt x="2520" y="11693"/>
                    <a:pt x="2585" y="11635"/>
                    <a:pt x="2585" y="11560"/>
                  </a:cubicBezTo>
                  <a:cubicBezTo>
                    <a:pt x="2585" y="11560"/>
                    <a:pt x="2585" y="11560"/>
                    <a:pt x="2585" y="11522"/>
                  </a:cubicBezTo>
                  <a:cubicBezTo>
                    <a:pt x="6486" y="10566"/>
                    <a:pt x="10922" y="9036"/>
                    <a:pt x="14364" y="6856"/>
                  </a:cubicBezTo>
                  <a:cubicBezTo>
                    <a:pt x="14392" y="6884"/>
                    <a:pt x="14423" y="6896"/>
                    <a:pt x="14452" y="6896"/>
                  </a:cubicBezTo>
                  <a:cubicBezTo>
                    <a:pt x="14542" y="6896"/>
                    <a:pt x="14623" y="6780"/>
                    <a:pt x="14594" y="6664"/>
                  </a:cubicBezTo>
                  <a:cubicBezTo>
                    <a:pt x="13676" y="4599"/>
                    <a:pt x="13141" y="2457"/>
                    <a:pt x="12376" y="354"/>
                  </a:cubicBezTo>
                  <a:cubicBezTo>
                    <a:pt x="12414" y="277"/>
                    <a:pt x="12376" y="201"/>
                    <a:pt x="12299" y="163"/>
                  </a:cubicBezTo>
                  <a:lnTo>
                    <a:pt x="12261" y="86"/>
                  </a:lnTo>
                  <a:cubicBezTo>
                    <a:pt x="12246" y="25"/>
                    <a:pt x="12206" y="0"/>
                    <a:pt x="12166"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1441075" y="3169900"/>
              <a:ext cx="321800" cy="162875"/>
            </a:xfrm>
            <a:custGeom>
              <a:rect b="b" l="l" r="r" t="t"/>
              <a:pathLst>
                <a:path extrusionOk="0" h="6515" w="12872">
                  <a:moveTo>
                    <a:pt x="12096" y="389"/>
                  </a:moveTo>
                  <a:lnTo>
                    <a:pt x="12096" y="389"/>
                  </a:lnTo>
                  <a:cubicBezTo>
                    <a:pt x="12058" y="581"/>
                    <a:pt x="12096" y="772"/>
                    <a:pt x="12134" y="963"/>
                  </a:cubicBezTo>
                  <a:cubicBezTo>
                    <a:pt x="12211" y="1231"/>
                    <a:pt x="12326" y="1537"/>
                    <a:pt x="12517" y="1805"/>
                  </a:cubicBezTo>
                  <a:cubicBezTo>
                    <a:pt x="10490" y="2340"/>
                    <a:pt x="8539" y="3220"/>
                    <a:pt x="6550" y="3985"/>
                  </a:cubicBezTo>
                  <a:cubicBezTo>
                    <a:pt x="4600" y="4711"/>
                    <a:pt x="2688" y="5323"/>
                    <a:pt x="775" y="6126"/>
                  </a:cubicBezTo>
                  <a:cubicBezTo>
                    <a:pt x="775" y="5935"/>
                    <a:pt x="775" y="5744"/>
                    <a:pt x="737" y="5591"/>
                  </a:cubicBezTo>
                  <a:cubicBezTo>
                    <a:pt x="661" y="5285"/>
                    <a:pt x="546" y="4979"/>
                    <a:pt x="355" y="4711"/>
                  </a:cubicBezTo>
                  <a:cubicBezTo>
                    <a:pt x="2382" y="4176"/>
                    <a:pt x="4332" y="3296"/>
                    <a:pt x="6321" y="2531"/>
                  </a:cubicBezTo>
                  <a:cubicBezTo>
                    <a:pt x="8271" y="1805"/>
                    <a:pt x="10184" y="1193"/>
                    <a:pt x="12096" y="389"/>
                  </a:cubicBezTo>
                  <a:close/>
                  <a:moveTo>
                    <a:pt x="12294" y="1"/>
                  </a:moveTo>
                  <a:cubicBezTo>
                    <a:pt x="12280" y="1"/>
                    <a:pt x="12265" y="3"/>
                    <a:pt x="12249" y="7"/>
                  </a:cubicBezTo>
                  <a:cubicBezTo>
                    <a:pt x="10107" y="657"/>
                    <a:pt x="8004" y="1499"/>
                    <a:pt x="5900" y="2302"/>
                  </a:cubicBezTo>
                  <a:cubicBezTo>
                    <a:pt x="3988" y="2952"/>
                    <a:pt x="2114" y="3717"/>
                    <a:pt x="316" y="4635"/>
                  </a:cubicBezTo>
                  <a:cubicBezTo>
                    <a:pt x="288" y="4606"/>
                    <a:pt x="252" y="4594"/>
                    <a:pt x="216" y="4594"/>
                  </a:cubicBezTo>
                  <a:cubicBezTo>
                    <a:pt x="108" y="4594"/>
                    <a:pt x="1" y="4702"/>
                    <a:pt x="87" y="4788"/>
                  </a:cubicBezTo>
                  <a:cubicBezTo>
                    <a:pt x="125" y="5094"/>
                    <a:pt x="240" y="5400"/>
                    <a:pt x="431" y="5667"/>
                  </a:cubicBezTo>
                  <a:cubicBezTo>
                    <a:pt x="469" y="5859"/>
                    <a:pt x="431" y="6088"/>
                    <a:pt x="469" y="6279"/>
                  </a:cubicBezTo>
                  <a:cubicBezTo>
                    <a:pt x="401" y="6382"/>
                    <a:pt x="455" y="6515"/>
                    <a:pt x="576" y="6515"/>
                  </a:cubicBezTo>
                  <a:cubicBezTo>
                    <a:pt x="590" y="6515"/>
                    <a:pt x="606" y="6513"/>
                    <a:pt x="622" y="6509"/>
                  </a:cubicBezTo>
                  <a:cubicBezTo>
                    <a:pt x="2764" y="5859"/>
                    <a:pt x="4868" y="5017"/>
                    <a:pt x="6971" y="4214"/>
                  </a:cubicBezTo>
                  <a:cubicBezTo>
                    <a:pt x="8883" y="3564"/>
                    <a:pt x="10757" y="2761"/>
                    <a:pt x="12555" y="1881"/>
                  </a:cubicBezTo>
                  <a:cubicBezTo>
                    <a:pt x="12583" y="1909"/>
                    <a:pt x="12618" y="1921"/>
                    <a:pt x="12653" y="1921"/>
                  </a:cubicBezTo>
                  <a:cubicBezTo>
                    <a:pt x="12761" y="1921"/>
                    <a:pt x="12871" y="1805"/>
                    <a:pt x="12784" y="1690"/>
                  </a:cubicBezTo>
                  <a:cubicBezTo>
                    <a:pt x="12631" y="1460"/>
                    <a:pt x="12517" y="1193"/>
                    <a:pt x="12440" y="925"/>
                  </a:cubicBezTo>
                  <a:cubicBezTo>
                    <a:pt x="12402" y="695"/>
                    <a:pt x="12440" y="428"/>
                    <a:pt x="12402" y="236"/>
                  </a:cubicBezTo>
                  <a:cubicBezTo>
                    <a:pt x="12436" y="134"/>
                    <a:pt x="12409" y="1"/>
                    <a:pt x="12294"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p:nvPr/>
          </p:nvSpPr>
          <p:spPr>
            <a:xfrm>
              <a:off x="1142375" y="3049125"/>
              <a:ext cx="234900" cy="613775"/>
            </a:xfrm>
            <a:custGeom>
              <a:rect b="b" l="l" r="r" t="t"/>
              <a:pathLst>
                <a:path extrusionOk="0" h="24551" w="9396">
                  <a:moveTo>
                    <a:pt x="148" y="0"/>
                  </a:moveTo>
                  <a:cubicBezTo>
                    <a:pt x="73" y="0"/>
                    <a:pt x="1" y="59"/>
                    <a:pt x="26" y="134"/>
                  </a:cubicBezTo>
                  <a:cubicBezTo>
                    <a:pt x="2741" y="8357"/>
                    <a:pt x="5916" y="16580"/>
                    <a:pt x="9281" y="24535"/>
                  </a:cubicBezTo>
                  <a:cubicBezTo>
                    <a:pt x="9292" y="24546"/>
                    <a:pt x="9307" y="24551"/>
                    <a:pt x="9322" y="24551"/>
                  </a:cubicBezTo>
                  <a:cubicBezTo>
                    <a:pt x="9358" y="24551"/>
                    <a:pt x="9396" y="24523"/>
                    <a:pt x="9396" y="24496"/>
                  </a:cubicBezTo>
                  <a:cubicBezTo>
                    <a:pt x="6680" y="16274"/>
                    <a:pt x="3621" y="8012"/>
                    <a:pt x="255" y="57"/>
                  </a:cubicBezTo>
                  <a:cubicBezTo>
                    <a:pt x="228" y="17"/>
                    <a:pt x="188" y="0"/>
                    <a:pt x="148"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26"/>
          <p:cNvGrpSpPr/>
          <p:nvPr/>
        </p:nvGrpSpPr>
        <p:grpSpPr>
          <a:xfrm rot="2105550">
            <a:off x="1891309" y="266214"/>
            <a:ext cx="745474" cy="947003"/>
            <a:chOff x="2986775" y="596050"/>
            <a:chExt cx="673325" cy="855350"/>
          </a:xfrm>
        </p:grpSpPr>
        <p:sp>
          <p:nvSpPr>
            <p:cNvPr id="541" name="Google Shape;541;p26"/>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6"/>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6"/>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26"/>
          <p:cNvGrpSpPr/>
          <p:nvPr/>
        </p:nvGrpSpPr>
        <p:grpSpPr>
          <a:xfrm>
            <a:off x="2757488" y="3510746"/>
            <a:ext cx="3629570" cy="198583"/>
            <a:chOff x="255575" y="2652425"/>
            <a:chExt cx="7071050" cy="386875"/>
          </a:xfrm>
        </p:grpSpPr>
        <p:sp>
          <p:nvSpPr>
            <p:cNvPr id="545" name="Google Shape;545;p26"/>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6"/>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6"/>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6"/>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6"/>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6"/>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6"/>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6"/>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6"/>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6"/>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6"/>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6"/>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 name="Google Shape;557;p26"/>
          <p:cNvSpPr/>
          <p:nvPr/>
        </p:nvSpPr>
        <p:spPr>
          <a:xfrm>
            <a:off x="389125" y="2539925"/>
            <a:ext cx="70800" cy="28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 name="Shape 861"/>
        <p:cNvGrpSpPr/>
        <p:nvPr/>
      </p:nvGrpSpPr>
      <p:grpSpPr>
        <a:xfrm>
          <a:off x="0" y="0"/>
          <a:ext cx="0" cy="0"/>
          <a:chOff x="0" y="0"/>
          <a:chExt cx="0" cy="0"/>
        </a:xfrm>
      </p:grpSpPr>
      <p:sp>
        <p:nvSpPr>
          <p:cNvPr id="862" name="Google Shape;862;p35"/>
          <p:cNvSpPr txBox="1"/>
          <p:nvPr>
            <p:ph type="title"/>
          </p:nvPr>
        </p:nvSpPr>
        <p:spPr>
          <a:xfrm>
            <a:off x="2188500" y="1011738"/>
            <a:ext cx="4767000" cy="312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PALAVRAS</a:t>
            </a:r>
            <a:endParaRPr/>
          </a:p>
          <a:p>
            <a:pPr indent="0" lvl="0" marL="0" rtl="0" algn="ctr">
              <a:spcBef>
                <a:spcPts val="0"/>
              </a:spcBef>
              <a:spcAft>
                <a:spcPts val="0"/>
              </a:spcAft>
              <a:buNone/>
            </a:pPr>
            <a:r>
              <a:rPr lang="en">
                <a:solidFill>
                  <a:schemeClr val="lt1"/>
                </a:solidFill>
              </a:rPr>
              <a:t>INCRÍVEIS</a:t>
            </a:r>
            <a:endParaRPr>
              <a:solidFill>
                <a:schemeClr val="lt1"/>
              </a:solidFill>
            </a:endParaRPr>
          </a:p>
        </p:txBody>
      </p:sp>
      <p:grpSp>
        <p:nvGrpSpPr>
          <p:cNvPr id="863" name="Google Shape;863;p35"/>
          <p:cNvGrpSpPr/>
          <p:nvPr/>
        </p:nvGrpSpPr>
        <p:grpSpPr>
          <a:xfrm>
            <a:off x="2757215" y="3926390"/>
            <a:ext cx="3629570" cy="198583"/>
            <a:chOff x="255575" y="2652425"/>
            <a:chExt cx="7071050" cy="386875"/>
          </a:xfrm>
        </p:grpSpPr>
        <p:sp>
          <p:nvSpPr>
            <p:cNvPr id="864" name="Google Shape;864;p35"/>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5"/>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5"/>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5"/>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5"/>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5"/>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5"/>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5"/>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5"/>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5"/>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5"/>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5"/>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35"/>
          <p:cNvGrpSpPr/>
          <p:nvPr/>
        </p:nvGrpSpPr>
        <p:grpSpPr>
          <a:xfrm flipH="1">
            <a:off x="6619950" y="2123275"/>
            <a:ext cx="1877325" cy="1274875"/>
            <a:chOff x="5495025" y="801850"/>
            <a:chExt cx="1877325" cy="1274875"/>
          </a:xfrm>
        </p:grpSpPr>
        <p:sp>
          <p:nvSpPr>
            <p:cNvPr id="877" name="Google Shape;877;p35"/>
            <p:cNvSpPr/>
            <p:nvPr/>
          </p:nvSpPr>
          <p:spPr>
            <a:xfrm>
              <a:off x="5495025" y="930175"/>
              <a:ext cx="779025" cy="744750"/>
            </a:xfrm>
            <a:custGeom>
              <a:rect b="b" l="l" r="r" t="t"/>
              <a:pathLst>
                <a:path extrusionOk="0" h="29790" w="31161">
                  <a:moveTo>
                    <a:pt x="19767" y="0"/>
                  </a:moveTo>
                  <a:cubicBezTo>
                    <a:pt x="19395" y="0"/>
                    <a:pt x="19025" y="133"/>
                    <a:pt x="18746" y="389"/>
                  </a:cubicBezTo>
                  <a:lnTo>
                    <a:pt x="1021" y="15617"/>
                  </a:lnTo>
                  <a:cubicBezTo>
                    <a:pt x="1" y="16461"/>
                    <a:pt x="282" y="18149"/>
                    <a:pt x="1548" y="18606"/>
                  </a:cubicBezTo>
                  <a:lnTo>
                    <a:pt x="30633" y="29684"/>
                  </a:lnTo>
                  <a:lnTo>
                    <a:pt x="30668" y="29720"/>
                  </a:lnTo>
                  <a:lnTo>
                    <a:pt x="31161" y="29790"/>
                  </a:lnTo>
                  <a:lnTo>
                    <a:pt x="31020" y="29438"/>
                  </a:lnTo>
                  <a:cubicBezTo>
                    <a:pt x="31020" y="29368"/>
                    <a:pt x="30950" y="29298"/>
                    <a:pt x="30915" y="29298"/>
                  </a:cubicBezTo>
                  <a:lnTo>
                    <a:pt x="1724" y="18184"/>
                  </a:lnTo>
                  <a:cubicBezTo>
                    <a:pt x="810" y="17797"/>
                    <a:pt x="599" y="16637"/>
                    <a:pt x="1337" y="15968"/>
                  </a:cubicBezTo>
                  <a:lnTo>
                    <a:pt x="19027" y="740"/>
                  </a:lnTo>
                  <a:cubicBezTo>
                    <a:pt x="19238" y="553"/>
                    <a:pt x="19512" y="459"/>
                    <a:pt x="19785" y="459"/>
                  </a:cubicBezTo>
                  <a:cubicBezTo>
                    <a:pt x="19922" y="459"/>
                    <a:pt x="20059" y="482"/>
                    <a:pt x="20188" y="529"/>
                  </a:cubicBezTo>
                  <a:lnTo>
                    <a:pt x="20680" y="740"/>
                  </a:lnTo>
                  <a:cubicBezTo>
                    <a:pt x="20709" y="751"/>
                    <a:pt x="20737" y="756"/>
                    <a:pt x="20763" y="756"/>
                  </a:cubicBezTo>
                  <a:cubicBezTo>
                    <a:pt x="20993" y="756"/>
                    <a:pt x="21109" y="378"/>
                    <a:pt x="20856" y="283"/>
                  </a:cubicBezTo>
                  <a:lnTo>
                    <a:pt x="20329" y="107"/>
                  </a:lnTo>
                  <a:cubicBezTo>
                    <a:pt x="20149" y="36"/>
                    <a:pt x="19958" y="0"/>
                    <a:pt x="197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5"/>
            <p:cNvSpPr/>
            <p:nvPr/>
          </p:nvSpPr>
          <p:spPr>
            <a:xfrm>
              <a:off x="6581775" y="1398425"/>
              <a:ext cx="790575" cy="678300"/>
            </a:xfrm>
            <a:custGeom>
              <a:rect b="b" l="l" r="r" t="t"/>
              <a:pathLst>
                <a:path extrusionOk="0" h="27132" w="31623">
                  <a:moveTo>
                    <a:pt x="25691" y="0"/>
                  </a:moveTo>
                  <a:cubicBezTo>
                    <a:pt x="25465" y="0"/>
                    <a:pt x="25353" y="345"/>
                    <a:pt x="25603" y="439"/>
                  </a:cubicBezTo>
                  <a:lnTo>
                    <a:pt x="27080" y="1002"/>
                  </a:lnTo>
                  <a:cubicBezTo>
                    <a:pt x="27327" y="1107"/>
                    <a:pt x="27502" y="1283"/>
                    <a:pt x="27538" y="1529"/>
                  </a:cubicBezTo>
                  <a:lnTo>
                    <a:pt x="31019" y="25409"/>
                  </a:lnTo>
                  <a:cubicBezTo>
                    <a:pt x="31108" y="26089"/>
                    <a:pt x="30550" y="26670"/>
                    <a:pt x="29889" y="26670"/>
                  </a:cubicBezTo>
                  <a:cubicBezTo>
                    <a:pt x="29764" y="26670"/>
                    <a:pt x="29636" y="26649"/>
                    <a:pt x="29507" y="26605"/>
                  </a:cubicBezTo>
                  <a:lnTo>
                    <a:pt x="774" y="15667"/>
                  </a:lnTo>
                  <a:cubicBezTo>
                    <a:pt x="739" y="15650"/>
                    <a:pt x="712" y="15641"/>
                    <a:pt x="686" y="15641"/>
                  </a:cubicBezTo>
                  <a:cubicBezTo>
                    <a:pt x="659" y="15641"/>
                    <a:pt x="633" y="15650"/>
                    <a:pt x="598" y="15667"/>
                  </a:cubicBezTo>
                  <a:lnTo>
                    <a:pt x="211" y="15773"/>
                  </a:lnTo>
                  <a:cubicBezTo>
                    <a:pt x="368" y="15835"/>
                    <a:pt x="775" y="16065"/>
                    <a:pt x="738" y="16065"/>
                  </a:cubicBezTo>
                  <a:cubicBezTo>
                    <a:pt x="734" y="16065"/>
                    <a:pt x="723" y="16062"/>
                    <a:pt x="703" y="16054"/>
                  </a:cubicBezTo>
                  <a:cubicBezTo>
                    <a:pt x="457" y="16019"/>
                    <a:pt x="246" y="15948"/>
                    <a:pt x="0" y="15948"/>
                  </a:cubicBezTo>
                  <a:lnTo>
                    <a:pt x="29331" y="27027"/>
                  </a:lnTo>
                  <a:cubicBezTo>
                    <a:pt x="29522" y="27098"/>
                    <a:pt x="29714" y="27131"/>
                    <a:pt x="29901" y="27131"/>
                  </a:cubicBezTo>
                  <a:cubicBezTo>
                    <a:pt x="30822" y="27131"/>
                    <a:pt x="31623" y="26332"/>
                    <a:pt x="31476" y="25339"/>
                  </a:cubicBezTo>
                  <a:lnTo>
                    <a:pt x="31441" y="25303"/>
                  </a:lnTo>
                  <a:lnTo>
                    <a:pt x="27960" y="1459"/>
                  </a:lnTo>
                  <a:cubicBezTo>
                    <a:pt x="27924" y="1037"/>
                    <a:pt x="27643" y="720"/>
                    <a:pt x="27256" y="580"/>
                  </a:cubicBezTo>
                  <a:lnTo>
                    <a:pt x="25779" y="17"/>
                  </a:lnTo>
                  <a:cubicBezTo>
                    <a:pt x="25748" y="5"/>
                    <a:pt x="25719" y="0"/>
                    <a:pt x="256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5"/>
            <p:cNvSpPr/>
            <p:nvPr/>
          </p:nvSpPr>
          <p:spPr>
            <a:xfrm>
              <a:off x="6259075" y="1662275"/>
              <a:ext cx="346200" cy="140150"/>
            </a:xfrm>
            <a:custGeom>
              <a:rect b="b" l="l" r="r" t="t"/>
              <a:pathLst>
                <a:path extrusionOk="0" h="5606" w="13848">
                  <a:moveTo>
                    <a:pt x="260" y="0"/>
                  </a:moveTo>
                  <a:cubicBezTo>
                    <a:pt x="232" y="0"/>
                    <a:pt x="203" y="5"/>
                    <a:pt x="177" y="14"/>
                  </a:cubicBezTo>
                  <a:cubicBezTo>
                    <a:pt x="71" y="49"/>
                    <a:pt x="1" y="189"/>
                    <a:pt x="36" y="295"/>
                  </a:cubicBezTo>
                  <a:cubicBezTo>
                    <a:pt x="634" y="1526"/>
                    <a:pt x="1548" y="2581"/>
                    <a:pt x="2674" y="3320"/>
                  </a:cubicBezTo>
                  <a:cubicBezTo>
                    <a:pt x="4221" y="4410"/>
                    <a:pt x="6859" y="5606"/>
                    <a:pt x="11079" y="5606"/>
                  </a:cubicBezTo>
                  <a:cubicBezTo>
                    <a:pt x="11888" y="5606"/>
                    <a:pt x="12697" y="5606"/>
                    <a:pt x="13576" y="5500"/>
                  </a:cubicBezTo>
                  <a:cubicBezTo>
                    <a:pt x="13847" y="5466"/>
                    <a:pt x="13825" y="5041"/>
                    <a:pt x="13571" y="5041"/>
                  </a:cubicBezTo>
                  <a:cubicBezTo>
                    <a:pt x="13562" y="5041"/>
                    <a:pt x="13551" y="5042"/>
                    <a:pt x="13541" y="5043"/>
                  </a:cubicBezTo>
                  <a:cubicBezTo>
                    <a:pt x="12653" y="5132"/>
                    <a:pt x="11825" y="5173"/>
                    <a:pt x="11053" y="5173"/>
                  </a:cubicBezTo>
                  <a:cubicBezTo>
                    <a:pt x="6959" y="5173"/>
                    <a:pt x="4434" y="4033"/>
                    <a:pt x="2955" y="2968"/>
                  </a:cubicBezTo>
                  <a:cubicBezTo>
                    <a:pt x="1865" y="2264"/>
                    <a:pt x="1021" y="1280"/>
                    <a:pt x="458" y="119"/>
                  </a:cubicBezTo>
                  <a:cubicBezTo>
                    <a:pt x="432" y="40"/>
                    <a:pt x="346" y="0"/>
                    <a:pt x="2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5"/>
            <p:cNvSpPr/>
            <p:nvPr/>
          </p:nvSpPr>
          <p:spPr>
            <a:xfrm>
              <a:off x="5553075" y="885925"/>
              <a:ext cx="1783100" cy="1141075"/>
            </a:xfrm>
            <a:custGeom>
              <a:rect b="b" l="l" r="r" t="t"/>
              <a:pathLst>
                <a:path extrusionOk="0" h="45643" w="71324">
                  <a:moveTo>
                    <a:pt x="23537" y="1"/>
                  </a:moveTo>
                  <a:cubicBezTo>
                    <a:pt x="23510" y="1"/>
                    <a:pt x="23483" y="5"/>
                    <a:pt x="23458" y="13"/>
                  </a:cubicBezTo>
                  <a:lnTo>
                    <a:pt x="17690" y="2299"/>
                  </a:lnTo>
                  <a:cubicBezTo>
                    <a:pt x="17690" y="2299"/>
                    <a:pt x="17655" y="2334"/>
                    <a:pt x="17620" y="2370"/>
                  </a:cubicBezTo>
                  <a:lnTo>
                    <a:pt x="106" y="18618"/>
                  </a:lnTo>
                  <a:cubicBezTo>
                    <a:pt x="35" y="18653"/>
                    <a:pt x="0" y="18723"/>
                    <a:pt x="35" y="18794"/>
                  </a:cubicBezTo>
                  <a:cubicBezTo>
                    <a:pt x="35" y="18864"/>
                    <a:pt x="70" y="18934"/>
                    <a:pt x="141" y="18969"/>
                  </a:cubicBezTo>
                  <a:cubicBezTo>
                    <a:pt x="4502" y="21466"/>
                    <a:pt x="9988" y="22873"/>
                    <a:pt x="15263" y="24210"/>
                  </a:cubicBezTo>
                  <a:cubicBezTo>
                    <a:pt x="17374" y="24737"/>
                    <a:pt x="19343" y="25230"/>
                    <a:pt x="21242" y="25792"/>
                  </a:cubicBezTo>
                  <a:cubicBezTo>
                    <a:pt x="27643" y="27727"/>
                    <a:pt x="30210" y="30997"/>
                    <a:pt x="30210" y="31032"/>
                  </a:cubicBezTo>
                  <a:cubicBezTo>
                    <a:pt x="30246" y="31068"/>
                    <a:pt x="30281" y="31068"/>
                    <a:pt x="30316" y="31103"/>
                  </a:cubicBezTo>
                  <a:lnTo>
                    <a:pt x="30492" y="31103"/>
                  </a:lnTo>
                  <a:cubicBezTo>
                    <a:pt x="30520" y="31089"/>
                    <a:pt x="31407" y="30775"/>
                    <a:pt x="32778" y="30775"/>
                  </a:cubicBezTo>
                  <a:cubicBezTo>
                    <a:pt x="34793" y="30775"/>
                    <a:pt x="37852" y="31453"/>
                    <a:pt x="40761" y="34760"/>
                  </a:cubicBezTo>
                  <a:cubicBezTo>
                    <a:pt x="40831" y="34796"/>
                    <a:pt x="40937" y="34831"/>
                    <a:pt x="41007" y="34831"/>
                  </a:cubicBezTo>
                  <a:cubicBezTo>
                    <a:pt x="41677" y="34669"/>
                    <a:pt x="42362" y="34583"/>
                    <a:pt x="43053" y="34583"/>
                  </a:cubicBezTo>
                  <a:cubicBezTo>
                    <a:pt x="43413" y="34583"/>
                    <a:pt x="43775" y="34607"/>
                    <a:pt x="44137" y="34655"/>
                  </a:cubicBezTo>
                  <a:cubicBezTo>
                    <a:pt x="47021" y="34936"/>
                    <a:pt x="49800" y="35851"/>
                    <a:pt x="52261" y="37328"/>
                  </a:cubicBezTo>
                  <a:cubicBezTo>
                    <a:pt x="57994" y="40634"/>
                    <a:pt x="65274" y="44502"/>
                    <a:pt x="71042" y="45628"/>
                  </a:cubicBezTo>
                  <a:cubicBezTo>
                    <a:pt x="71062" y="45638"/>
                    <a:pt x="71083" y="45642"/>
                    <a:pt x="71104" y="45642"/>
                  </a:cubicBezTo>
                  <a:cubicBezTo>
                    <a:pt x="71153" y="45642"/>
                    <a:pt x="71203" y="45617"/>
                    <a:pt x="71253" y="45592"/>
                  </a:cubicBezTo>
                  <a:cubicBezTo>
                    <a:pt x="71288" y="45522"/>
                    <a:pt x="71323" y="45452"/>
                    <a:pt x="71323" y="45381"/>
                  </a:cubicBezTo>
                  <a:lnTo>
                    <a:pt x="68369" y="21713"/>
                  </a:lnTo>
                  <a:cubicBezTo>
                    <a:pt x="68369" y="21642"/>
                    <a:pt x="68299" y="21572"/>
                    <a:pt x="68228" y="21537"/>
                  </a:cubicBezTo>
                  <a:lnTo>
                    <a:pt x="66892" y="21044"/>
                  </a:lnTo>
                  <a:cubicBezTo>
                    <a:pt x="66855" y="21026"/>
                    <a:pt x="66820" y="21018"/>
                    <a:pt x="66787" y="21018"/>
                  </a:cubicBezTo>
                  <a:cubicBezTo>
                    <a:pt x="66573" y="21018"/>
                    <a:pt x="66476" y="21375"/>
                    <a:pt x="66751" y="21466"/>
                  </a:cubicBezTo>
                  <a:lnTo>
                    <a:pt x="67947" y="21924"/>
                  </a:lnTo>
                  <a:lnTo>
                    <a:pt x="70831" y="45135"/>
                  </a:lnTo>
                  <a:cubicBezTo>
                    <a:pt x="65169" y="43940"/>
                    <a:pt x="58064" y="40141"/>
                    <a:pt x="52508" y="36941"/>
                  </a:cubicBezTo>
                  <a:cubicBezTo>
                    <a:pt x="48501" y="34641"/>
                    <a:pt x="45230" y="34155"/>
                    <a:pt x="43193" y="34155"/>
                  </a:cubicBezTo>
                  <a:cubicBezTo>
                    <a:pt x="42084" y="34155"/>
                    <a:pt x="41340" y="34299"/>
                    <a:pt x="41043" y="34374"/>
                  </a:cubicBezTo>
                  <a:cubicBezTo>
                    <a:pt x="38028" y="31039"/>
                    <a:pt x="34879" y="30345"/>
                    <a:pt x="32782" y="30345"/>
                  </a:cubicBezTo>
                  <a:cubicBezTo>
                    <a:pt x="31650" y="30345"/>
                    <a:pt x="30825" y="30547"/>
                    <a:pt x="30492" y="30646"/>
                  </a:cubicBezTo>
                  <a:cubicBezTo>
                    <a:pt x="29964" y="29977"/>
                    <a:pt x="27291" y="27129"/>
                    <a:pt x="21348" y="25370"/>
                  </a:cubicBezTo>
                  <a:cubicBezTo>
                    <a:pt x="19484" y="24808"/>
                    <a:pt x="17479" y="24280"/>
                    <a:pt x="15369" y="23752"/>
                  </a:cubicBezTo>
                  <a:cubicBezTo>
                    <a:pt x="10234" y="22451"/>
                    <a:pt x="4924" y="21115"/>
                    <a:pt x="633" y="18723"/>
                  </a:cubicBezTo>
                  <a:lnTo>
                    <a:pt x="17901" y="2756"/>
                  </a:lnTo>
                  <a:lnTo>
                    <a:pt x="23634" y="435"/>
                  </a:lnTo>
                  <a:cubicBezTo>
                    <a:pt x="23739" y="400"/>
                    <a:pt x="23810" y="259"/>
                    <a:pt x="23739" y="154"/>
                  </a:cubicBezTo>
                  <a:cubicBezTo>
                    <a:pt x="23712" y="46"/>
                    <a:pt x="23624" y="1"/>
                    <a:pt x="235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5"/>
            <p:cNvSpPr/>
            <p:nvPr/>
          </p:nvSpPr>
          <p:spPr>
            <a:xfrm>
              <a:off x="5888050" y="801850"/>
              <a:ext cx="780775" cy="848475"/>
            </a:xfrm>
            <a:custGeom>
              <a:rect b="b" l="l" r="r" t="t"/>
              <a:pathLst>
                <a:path extrusionOk="0" h="33939" w="31231">
                  <a:moveTo>
                    <a:pt x="14666" y="633"/>
                  </a:moveTo>
                  <a:cubicBezTo>
                    <a:pt x="15967" y="2884"/>
                    <a:pt x="18324" y="3587"/>
                    <a:pt x="21313" y="4431"/>
                  </a:cubicBezTo>
                  <a:cubicBezTo>
                    <a:pt x="22896" y="4853"/>
                    <a:pt x="24478" y="5381"/>
                    <a:pt x="25991" y="6014"/>
                  </a:cubicBezTo>
                  <a:cubicBezTo>
                    <a:pt x="28593" y="7104"/>
                    <a:pt x="29718" y="8652"/>
                    <a:pt x="30246" y="9777"/>
                  </a:cubicBezTo>
                  <a:cubicBezTo>
                    <a:pt x="30563" y="10480"/>
                    <a:pt x="30738" y="11219"/>
                    <a:pt x="30774" y="11958"/>
                  </a:cubicBezTo>
                  <a:lnTo>
                    <a:pt x="22896" y="32707"/>
                  </a:lnTo>
                  <a:cubicBezTo>
                    <a:pt x="22087" y="27854"/>
                    <a:pt x="17058" y="25392"/>
                    <a:pt x="12556" y="23704"/>
                  </a:cubicBezTo>
                  <a:cubicBezTo>
                    <a:pt x="11853" y="23423"/>
                    <a:pt x="11149" y="23176"/>
                    <a:pt x="10516" y="22930"/>
                  </a:cubicBezTo>
                  <a:cubicBezTo>
                    <a:pt x="9391" y="22508"/>
                    <a:pt x="8300" y="22121"/>
                    <a:pt x="7492" y="21770"/>
                  </a:cubicBezTo>
                  <a:cubicBezTo>
                    <a:pt x="4784" y="20468"/>
                    <a:pt x="2392" y="18534"/>
                    <a:pt x="598" y="16143"/>
                  </a:cubicBezTo>
                  <a:lnTo>
                    <a:pt x="14666" y="633"/>
                  </a:lnTo>
                  <a:close/>
                  <a:moveTo>
                    <a:pt x="14736" y="0"/>
                  </a:moveTo>
                  <a:cubicBezTo>
                    <a:pt x="14666" y="0"/>
                    <a:pt x="14561" y="35"/>
                    <a:pt x="14525" y="70"/>
                  </a:cubicBezTo>
                  <a:lnTo>
                    <a:pt x="71" y="15967"/>
                  </a:lnTo>
                  <a:cubicBezTo>
                    <a:pt x="0" y="16072"/>
                    <a:pt x="0" y="16178"/>
                    <a:pt x="71" y="16283"/>
                  </a:cubicBezTo>
                  <a:cubicBezTo>
                    <a:pt x="1970" y="18780"/>
                    <a:pt x="4432" y="20820"/>
                    <a:pt x="7281" y="22192"/>
                  </a:cubicBezTo>
                  <a:cubicBezTo>
                    <a:pt x="8160" y="22579"/>
                    <a:pt x="9215" y="22965"/>
                    <a:pt x="10340" y="23352"/>
                  </a:cubicBezTo>
                  <a:cubicBezTo>
                    <a:pt x="15369" y="25181"/>
                    <a:pt x="22263" y="27713"/>
                    <a:pt x="22544" y="33692"/>
                  </a:cubicBezTo>
                  <a:cubicBezTo>
                    <a:pt x="22544" y="33798"/>
                    <a:pt x="22579" y="33868"/>
                    <a:pt x="22685" y="33903"/>
                  </a:cubicBezTo>
                  <a:lnTo>
                    <a:pt x="22720" y="33938"/>
                  </a:lnTo>
                  <a:cubicBezTo>
                    <a:pt x="22825" y="33938"/>
                    <a:pt x="22931" y="33868"/>
                    <a:pt x="22966" y="33762"/>
                  </a:cubicBezTo>
                  <a:lnTo>
                    <a:pt x="31231" y="12063"/>
                  </a:lnTo>
                  <a:cubicBezTo>
                    <a:pt x="31231" y="12063"/>
                    <a:pt x="31231" y="12028"/>
                    <a:pt x="31231" y="12028"/>
                  </a:cubicBezTo>
                  <a:cubicBezTo>
                    <a:pt x="31231" y="11184"/>
                    <a:pt x="31020" y="10375"/>
                    <a:pt x="30668" y="9601"/>
                  </a:cubicBezTo>
                  <a:cubicBezTo>
                    <a:pt x="30141" y="8405"/>
                    <a:pt x="28910" y="6717"/>
                    <a:pt x="26166" y="5592"/>
                  </a:cubicBezTo>
                  <a:cubicBezTo>
                    <a:pt x="24619" y="4959"/>
                    <a:pt x="23036" y="4396"/>
                    <a:pt x="21419" y="3974"/>
                  </a:cubicBezTo>
                  <a:cubicBezTo>
                    <a:pt x="18429" y="3130"/>
                    <a:pt x="16108" y="2462"/>
                    <a:pt x="14912" y="141"/>
                  </a:cubicBezTo>
                  <a:cubicBezTo>
                    <a:pt x="14877" y="70"/>
                    <a:pt x="14807" y="0"/>
                    <a:pt x="14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5"/>
            <p:cNvSpPr/>
            <p:nvPr/>
          </p:nvSpPr>
          <p:spPr>
            <a:xfrm>
              <a:off x="5751775" y="870950"/>
              <a:ext cx="1466575" cy="895425"/>
            </a:xfrm>
            <a:custGeom>
              <a:rect b="b" l="l" r="r" t="t"/>
              <a:pathLst>
                <a:path extrusionOk="0" h="35817" w="58663">
                  <a:moveTo>
                    <a:pt x="16362" y="1"/>
                  </a:moveTo>
                  <a:cubicBezTo>
                    <a:pt x="16300" y="1"/>
                    <a:pt x="16230" y="33"/>
                    <a:pt x="16178" y="85"/>
                  </a:cubicBezTo>
                  <a:lnTo>
                    <a:pt x="106" y="16474"/>
                  </a:lnTo>
                  <a:cubicBezTo>
                    <a:pt x="0" y="16614"/>
                    <a:pt x="35" y="16825"/>
                    <a:pt x="211" y="16860"/>
                  </a:cubicBezTo>
                  <a:cubicBezTo>
                    <a:pt x="352" y="16896"/>
                    <a:pt x="14455" y="20342"/>
                    <a:pt x="20398" y="23156"/>
                  </a:cubicBezTo>
                  <a:cubicBezTo>
                    <a:pt x="27432" y="26532"/>
                    <a:pt x="27995" y="30893"/>
                    <a:pt x="27995" y="30963"/>
                  </a:cubicBezTo>
                  <a:cubicBezTo>
                    <a:pt x="27995" y="31034"/>
                    <a:pt x="28065" y="31104"/>
                    <a:pt x="28136" y="31139"/>
                  </a:cubicBezTo>
                  <a:lnTo>
                    <a:pt x="28171" y="31139"/>
                  </a:lnTo>
                  <a:cubicBezTo>
                    <a:pt x="28188" y="31148"/>
                    <a:pt x="28208" y="31152"/>
                    <a:pt x="28229" y="31152"/>
                  </a:cubicBezTo>
                  <a:cubicBezTo>
                    <a:pt x="28292" y="31152"/>
                    <a:pt x="28364" y="31113"/>
                    <a:pt x="28417" y="31034"/>
                  </a:cubicBezTo>
                  <a:cubicBezTo>
                    <a:pt x="28447" y="31004"/>
                    <a:pt x="31074" y="27053"/>
                    <a:pt x="36888" y="27053"/>
                  </a:cubicBezTo>
                  <a:cubicBezTo>
                    <a:pt x="37973" y="27053"/>
                    <a:pt x="39169" y="27190"/>
                    <a:pt x="40480" y="27517"/>
                  </a:cubicBezTo>
                  <a:cubicBezTo>
                    <a:pt x="44560" y="28537"/>
                    <a:pt x="46916" y="30190"/>
                    <a:pt x="49167" y="31807"/>
                  </a:cubicBezTo>
                  <a:cubicBezTo>
                    <a:pt x="51664" y="33566"/>
                    <a:pt x="54020" y="35184"/>
                    <a:pt x="58381" y="35817"/>
                  </a:cubicBezTo>
                  <a:cubicBezTo>
                    <a:pt x="58452" y="35817"/>
                    <a:pt x="58522" y="35781"/>
                    <a:pt x="58557" y="35746"/>
                  </a:cubicBezTo>
                  <a:cubicBezTo>
                    <a:pt x="58627" y="35711"/>
                    <a:pt x="58663" y="35641"/>
                    <a:pt x="58627" y="35570"/>
                  </a:cubicBezTo>
                  <a:lnTo>
                    <a:pt x="56799" y="14434"/>
                  </a:lnTo>
                  <a:cubicBezTo>
                    <a:pt x="56763" y="14293"/>
                    <a:pt x="56658" y="14223"/>
                    <a:pt x="56517" y="14223"/>
                  </a:cubicBezTo>
                  <a:cubicBezTo>
                    <a:pt x="56306" y="14223"/>
                    <a:pt x="56130" y="14188"/>
                    <a:pt x="55955" y="14117"/>
                  </a:cubicBezTo>
                  <a:lnTo>
                    <a:pt x="55955" y="14645"/>
                  </a:lnTo>
                  <a:cubicBezTo>
                    <a:pt x="56060" y="14645"/>
                    <a:pt x="56201" y="14680"/>
                    <a:pt x="56341" y="14680"/>
                  </a:cubicBezTo>
                  <a:lnTo>
                    <a:pt x="58170" y="35324"/>
                  </a:lnTo>
                  <a:cubicBezTo>
                    <a:pt x="54126" y="34691"/>
                    <a:pt x="51840" y="33109"/>
                    <a:pt x="49448" y="31420"/>
                  </a:cubicBezTo>
                  <a:cubicBezTo>
                    <a:pt x="47162" y="29803"/>
                    <a:pt x="44771" y="28115"/>
                    <a:pt x="40621" y="27095"/>
                  </a:cubicBezTo>
                  <a:cubicBezTo>
                    <a:pt x="39253" y="26751"/>
                    <a:pt x="38005" y="26606"/>
                    <a:pt x="36871" y="26606"/>
                  </a:cubicBezTo>
                  <a:cubicBezTo>
                    <a:pt x="31973" y="26606"/>
                    <a:pt x="29232" y="29315"/>
                    <a:pt x="28347" y="30401"/>
                  </a:cubicBezTo>
                  <a:cubicBezTo>
                    <a:pt x="27995" y="29064"/>
                    <a:pt x="26553" y="25547"/>
                    <a:pt x="20609" y="22734"/>
                  </a:cubicBezTo>
                  <a:cubicBezTo>
                    <a:pt x="15193" y="20166"/>
                    <a:pt x="3095" y="17071"/>
                    <a:pt x="739" y="16509"/>
                  </a:cubicBezTo>
                  <a:lnTo>
                    <a:pt x="16424" y="507"/>
                  </a:lnTo>
                  <a:lnTo>
                    <a:pt x="17198" y="823"/>
                  </a:lnTo>
                  <a:cubicBezTo>
                    <a:pt x="17233" y="835"/>
                    <a:pt x="17265" y="840"/>
                    <a:pt x="17295" y="840"/>
                  </a:cubicBezTo>
                  <a:cubicBezTo>
                    <a:pt x="17540" y="840"/>
                    <a:pt x="17624" y="495"/>
                    <a:pt x="17374" y="401"/>
                  </a:cubicBezTo>
                  <a:lnTo>
                    <a:pt x="16424" y="14"/>
                  </a:lnTo>
                  <a:cubicBezTo>
                    <a:pt x="16405" y="5"/>
                    <a:pt x="16384" y="1"/>
                    <a:pt x="16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5"/>
            <p:cNvSpPr/>
            <p:nvPr/>
          </p:nvSpPr>
          <p:spPr>
            <a:xfrm>
              <a:off x="6616050" y="1305225"/>
              <a:ext cx="634825" cy="540050"/>
            </a:xfrm>
            <a:custGeom>
              <a:rect b="b" l="l" r="r" t="t"/>
              <a:pathLst>
                <a:path extrusionOk="0" h="21602" w="25393">
                  <a:moveTo>
                    <a:pt x="22245" y="0"/>
                  </a:moveTo>
                  <a:cubicBezTo>
                    <a:pt x="22019" y="0"/>
                    <a:pt x="21911" y="345"/>
                    <a:pt x="22192" y="439"/>
                  </a:cubicBezTo>
                  <a:lnTo>
                    <a:pt x="22896" y="720"/>
                  </a:lnTo>
                  <a:lnTo>
                    <a:pt x="24865" y="20943"/>
                  </a:lnTo>
                  <a:cubicBezTo>
                    <a:pt x="23458" y="20063"/>
                    <a:pt x="18605" y="17144"/>
                    <a:pt x="15159" y="14964"/>
                  </a:cubicBezTo>
                  <a:lnTo>
                    <a:pt x="14877" y="14823"/>
                  </a:lnTo>
                  <a:cubicBezTo>
                    <a:pt x="11996" y="13007"/>
                    <a:pt x="7108" y="9964"/>
                    <a:pt x="1925" y="9964"/>
                  </a:cubicBezTo>
                  <a:cubicBezTo>
                    <a:pt x="1287" y="9964"/>
                    <a:pt x="645" y="10010"/>
                    <a:pt x="1" y="10110"/>
                  </a:cubicBezTo>
                  <a:lnTo>
                    <a:pt x="212" y="10146"/>
                  </a:lnTo>
                  <a:cubicBezTo>
                    <a:pt x="1091" y="10181"/>
                    <a:pt x="1970" y="10286"/>
                    <a:pt x="2814" y="10462"/>
                  </a:cubicBezTo>
                  <a:cubicBezTo>
                    <a:pt x="7527" y="10779"/>
                    <a:pt x="11958" y="13557"/>
                    <a:pt x="14631" y="15210"/>
                  </a:cubicBezTo>
                  <a:lnTo>
                    <a:pt x="14912" y="15351"/>
                  </a:lnTo>
                  <a:cubicBezTo>
                    <a:pt x="18992" y="17918"/>
                    <a:pt x="24971" y="21540"/>
                    <a:pt x="25006" y="21576"/>
                  </a:cubicBezTo>
                  <a:lnTo>
                    <a:pt x="25041" y="21576"/>
                  </a:lnTo>
                  <a:cubicBezTo>
                    <a:pt x="25076" y="21593"/>
                    <a:pt x="25111" y="21602"/>
                    <a:pt x="25147" y="21602"/>
                  </a:cubicBezTo>
                  <a:cubicBezTo>
                    <a:pt x="25182" y="21602"/>
                    <a:pt x="25217" y="21593"/>
                    <a:pt x="25252" y="21576"/>
                  </a:cubicBezTo>
                  <a:cubicBezTo>
                    <a:pt x="25322" y="21540"/>
                    <a:pt x="25393" y="21435"/>
                    <a:pt x="25358" y="21365"/>
                  </a:cubicBezTo>
                  <a:lnTo>
                    <a:pt x="23318" y="544"/>
                  </a:lnTo>
                  <a:cubicBezTo>
                    <a:pt x="23318" y="439"/>
                    <a:pt x="23283" y="369"/>
                    <a:pt x="23177" y="333"/>
                  </a:cubicBezTo>
                  <a:lnTo>
                    <a:pt x="22333" y="17"/>
                  </a:lnTo>
                  <a:cubicBezTo>
                    <a:pt x="22302" y="5"/>
                    <a:pt x="22273" y="0"/>
                    <a:pt x="222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5"/>
            <p:cNvSpPr/>
            <p:nvPr/>
          </p:nvSpPr>
          <p:spPr>
            <a:xfrm>
              <a:off x="6554500" y="1354650"/>
              <a:ext cx="727150" cy="575400"/>
            </a:xfrm>
            <a:custGeom>
              <a:rect b="b" l="l" r="r" t="t"/>
              <a:pathLst>
                <a:path extrusionOk="0" h="23016" w="29086">
                  <a:moveTo>
                    <a:pt x="25744" y="0"/>
                  </a:moveTo>
                  <a:cubicBezTo>
                    <a:pt x="25638" y="0"/>
                    <a:pt x="25556" y="63"/>
                    <a:pt x="25498" y="150"/>
                  </a:cubicBezTo>
                  <a:cubicBezTo>
                    <a:pt x="25463" y="291"/>
                    <a:pt x="25534" y="396"/>
                    <a:pt x="25639" y="467"/>
                  </a:cubicBezTo>
                  <a:lnTo>
                    <a:pt x="26343" y="713"/>
                  </a:lnTo>
                  <a:lnTo>
                    <a:pt x="28593" y="22447"/>
                  </a:lnTo>
                  <a:cubicBezTo>
                    <a:pt x="27327" y="22025"/>
                    <a:pt x="25780" y="21111"/>
                    <a:pt x="22650" y="19352"/>
                  </a:cubicBezTo>
                  <a:cubicBezTo>
                    <a:pt x="20610" y="18192"/>
                    <a:pt x="17867" y="16609"/>
                    <a:pt x="14104" y="14569"/>
                  </a:cubicBezTo>
                  <a:cubicBezTo>
                    <a:pt x="9889" y="12247"/>
                    <a:pt x="6450" y="11568"/>
                    <a:pt x="3867" y="11568"/>
                  </a:cubicBezTo>
                  <a:cubicBezTo>
                    <a:pt x="2225" y="11568"/>
                    <a:pt x="930" y="11842"/>
                    <a:pt x="1" y="12143"/>
                  </a:cubicBezTo>
                  <a:cubicBezTo>
                    <a:pt x="504" y="12085"/>
                    <a:pt x="1018" y="12059"/>
                    <a:pt x="1531" y="12059"/>
                  </a:cubicBezTo>
                  <a:cubicBezTo>
                    <a:pt x="1950" y="12059"/>
                    <a:pt x="2368" y="12076"/>
                    <a:pt x="2779" y="12108"/>
                  </a:cubicBezTo>
                  <a:cubicBezTo>
                    <a:pt x="3141" y="12079"/>
                    <a:pt x="3523" y="12062"/>
                    <a:pt x="3925" y="12062"/>
                  </a:cubicBezTo>
                  <a:cubicBezTo>
                    <a:pt x="6458" y="12062"/>
                    <a:pt x="9796" y="12711"/>
                    <a:pt x="13893" y="14956"/>
                  </a:cubicBezTo>
                  <a:cubicBezTo>
                    <a:pt x="17621" y="17031"/>
                    <a:pt x="20399" y="18614"/>
                    <a:pt x="22404" y="19739"/>
                  </a:cubicBezTo>
                  <a:cubicBezTo>
                    <a:pt x="25850" y="21709"/>
                    <a:pt x="27433" y="22623"/>
                    <a:pt x="28769" y="23010"/>
                  </a:cubicBezTo>
                  <a:cubicBezTo>
                    <a:pt x="28788" y="23014"/>
                    <a:pt x="28806" y="23016"/>
                    <a:pt x="28824" y="23016"/>
                  </a:cubicBezTo>
                  <a:cubicBezTo>
                    <a:pt x="28973" y="23016"/>
                    <a:pt x="29086" y="22890"/>
                    <a:pt x="29086" y="22764"/>
                  </a:cubicBezTo>
                  <a:lnTo>
                    <a:pt x="29086" y="22729"/>
                  </a:lnTo>
                  <a:lnTo>
                    <a:pt x="26800" y="537"/>
                  </a:lnTo>
                  <a:cubicBezTo>
                    <a:pt x="26765" y="431"/>
                    <a:pt x="26729" y="361"/>
                    <a:pt x="26624" y="326"/>
                  </a:cubicBezTo>
                  <a:lnTo>
                    <a:pt x="25815" y="9"/>
                  </a:lnTo>
                  <a:cubicBezTo>
                    <a:pt x="25790" y="3"/>
                    <a:pt x="25766" y="0"/>
                    <a:pt x="25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5"/>
            <p:cNvSpPr/>
            <p:nvPr/>
          </p:nvSpPr>
          <p:spPr>
            <a:xfrm>
              <a:off x="6451625" y="1637975"/>
              <a:ext cx="8825" cy="22025"/>
            </a:xfrm>
            <a:custGeom>
              <a:rect b="b" l="l" r="r" t="t"/>
              <a:pathLst>
                <a:path extrusionOk="0" h="881" w="353">
                  <a:moveTo>
                    <a:pt x="282" y="1"/>
                  </a:moveTo>
                  <a:cubicBezTo>
                    <a:pt x="177" y="106"/>
                    <a:pt x="71" y="247"/>
                    <a:pt x="36" y="388"/>
                  </a:cubicBezTo>
                  <a:cubicBezTo>
                    <a:pt x="1" y="564"/>
                    <a:pt x="1" y="704"/>
                    <a:pt x="36" y="880"/>
                  </a:cubicBezTo>
                  <a:cubicBezTo>
                    <a:pt x="177" y="775"/>
                    <a:pt x="282" y="634"/>
                    <a:pt x="317" y="493"/>
                  </a:cubicBezTo>
                  <a:cubicBezTo>
                    <a:pt x="353" y="317"/>
                    <a:pt x="353" y="142"/>
                    <a:pt x="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5"/>
            <p:cNvSpPr/>
            <p:nvPr/>
          </p:nvSpPr>
          <p:spPr>
            <a:xfrm>
              <a:off x="6456900" y="1590250"/>
              <a:ext cx="300725" cy="67975"/>
            </a:xfrm>
            <a:custGeom>
              <a:rect b="b" l="l" r="r" t="t"/>
              <a:pathLst>
                <a:path extrusionOk="0" h="2719" w="12029">
                  <a:moveTo>
                    <a:pt x="7328" y="1"/>
                  </a:moveTo>
                  <a:cubicBezTo>
                    <a:pt x="6759" y="1"/>
                    <a:pt x="6191" y="29"/>
                    <a:pt x="5628" y="81"/>
                  </a:cubicBezTo>
                  <a:cubicBezTo>
                    <a:pt x="4116" y="257"/>
                    <a:pt x="2639" y="784"/>
                    <a:pt x="1337" y="1593"/>
                  </a:cubicBezTo>
                  <a:cubicBezTo>
                    <a:pt x="951" y="1840"/>
                    <a:pt x="599" y="2121"/>
                    <a:pt x="247" y="2437"/>
                  </a:cubicBezTo>
                  <a:cubicBezTo>
                    <a:pt x="142" y="2543"/>
                    <a:pt x="36" y="2648"/>
                    <a:pt x="1" y="2719"/>
                  </a:cubicBezTo>
                  <a:cubicBezTo>
                    <a:pt x="71" y="2648"/>
                    <a:pt x="142" y="2578"/>
                    <a:pt x="282" y="2473"/>
                  </a:cubicBezTo>
                  <a:cubicBezTo>
                    <a:pt x="634" y="2191"/>
                    <a:pt x="1021" y="1945"/>
                    <a:pt x="1443" y="1734"/>
                  </a:cubicBezTo>
                  <a:cubicBezTo>
                    <a:pt x="2744" y="1031"/>
                    <a:pt x="4186" y="573"/>
                    <a:pt x="5663" y="398"/>
                  </a:cubicBezTo>
                  <a:cubicBezTo>
                    <a:pt x="6419" y="327"/>
                    <a:pt x="7176" y="292"/>
                    <a:pt x="7927" y="292"/>
                  </a:cubicBezTo>
                  <a:cubicBezTo>
                    <a:pt x="8679" y="292"/>
                    <a:pt x="9426" y="327"/>
                    <a:pt x="10165" y="398"/>
                  </a:cubicBezTo>
                  <a:cubicBezTo>
                    <a:pt x="10763" y="468"/>
                    <a:pt x="11220" y="503"/>
                    <a:pt x="11536" y="573"/>
                  </a:cubicBezTo>
                  <a:lnTo>
                    <a:pt x="12029" y="609"/>
                  </a:lnTo>
                  <a:lnTo>
                    <a:pt x="12029" y="609"/>
                  </a:lnTo>
                  <a:lnTo>
                    <a:pt x="11536" y="503"/>
                  </a:lnTo>
                  <a:cubicBezTo>
                    <a:pt x="11220" y="433"/>
                    <a:pt x="10763" y="327"/>
                    <a:pt x="10200" y="257"/>
                  </a:cubicBezTo>
                  <a:cubicBezTo>
                    <a:pt x="9251" y="80"/>
                    <a:pt x="8288" y="1"/>
                    <a:pt x="7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5"/>
            <p:cNvSpPr/>
            <p:nvPr/>
          </p:nvSpPr>
          <p:spPr>
            <a:xfrm>
              <a:off x="6460425" y="1609325"/>
              <a:ext cx="301600" cy="52425"/>
            </a:xfrm>
            <a:custGeom>
              <a:rect b="b" l="l" r="r" t="t"/>
              <a:pathLst>
                <a:path extrusionOk="0" h="2097" w="12064">
                  <a:moveTo>
                    <a:pt x="7472" y="0"/>
                  </a:moveTo>
                  <a:cubicBezTo>
                    <a:pt x="6949" y="0"/>
                    <a:pt x="6422" y="25"/>
                    <a:pt x="5909" y="92"/>
                  </a:cubicBezTo>
                  <a:cubicBezTo>
                    <a:pt x="5100" y="162"/>
                    <a:pt x="4291" y="338"/>
                    <a:pt x="3518" y="549"/>
                  </a:cubicBezTo>
                  <a:cubicBezTo>
                    <a:pt x="3166" y="655"/>
                    <a:pt x="2849" y="795"/>
                    <a:pt x="2498" y="901"/>
                  </a:cubicBezTo>
                  <a:cubicBezTo>
                    <a:pt x="2181" y="1006"/>
                    <a:pt x="1865" y="1112"/>
                    <a:pt x="1618" y="1252"/>
                  </a:cubicBezTo>
                  <a:cubicBezTo>
                    <a:pt x="1372" y="1358"/>
                    <a:pt x="1126" y="1463"/>
                    <a:pt x="950" y="1569"/>
                  </a:cubicBezTo>
                  <a:cubicBezTo>
                    <a:pt x="739" y="1674"/>
                    <a:pt x="563" y="1745"/>
                    <a:pt x="423" y="1850"/>
                  </a:cubicBezTo>
                  <a:lnTo>
                    <a:pt x="1" y="2096"/>
                  </a:lnTo>
                  <a:lnTo>
                    <a:pt x="423" y="1885"/>
                  </a:lnTo>
                  <a:cubicBezTo>
                    <a:pt x="599" y="1780"/>
                    <a:pt x="774" y="1710"/>
                    <a:pt x="950" y="1639"/>
                  </a:cubicBezTo>
                  <a:cubicBezTo>
                    <a:pt x="1161" y="1569"/>
                    <a:pt x="1407" y="1463"/>
                    <a:pt x="1654" y="1393"/>
                  </a:cubicBezTo>
                  <a:cubicBezTo>
                    <a:pt x="1935" y="1288"/>
                    <a:pt x="2251" y="1182"/>
                    <a:pt x="2533" y="1077"/>
                  </a:cubicBezTo>
                  <a:cubicBezTo>
                    <a:pt x="2849" y="1006"/>
                    <a:pt x="3201" y="901"/>
                    <a:pt x="3553" y="795"/>
                  </a:cubicBezTo>
                  <a:cubicBezTo>
                    <a:pt x="5100" y="443"/>
                    <a:pt x="6718" y="268"/>
                    <a:pt x="8336" y="268"/>
                  </a:cubicBezTo>
                  <a:cubicBezTo>
                    <a:pt x="8687" y="303"/>
                    <a:pt x="9039" y="303"/>
                    <a:pt x="9356" y="338"/>
                  </a:cubicBezTo>
                  <a:cubicBezTo>
                    <a:pt x="9707" y="338"/>
                    <a:pt x="9989" y="408"/>
                    <a:pt x="10270" y="443"/>
                  </a:cubicBezTo>
                  <a:cubicBezTo>
                    <a:pt x="10551" y="443"/>
                    <a:pt x="10798" y="514"/>
                    <a:pt x="11044" y="549"/>
                  </a:cubicBezTo>
                  <a:cubicBezTo>
                    <a:pt x="11255" y="584"/>
                    <a:pt x="11431" y="619"/>
                    <a:pt x="11607" y="655"/>
                  </a:cubicBezTo>
                  <a:lnTo>
                    <a:pt x="12064" y="725"/>
                  </a:lnTo>
                  <a:lnTo>
                    <a:pt x="11642" y="584"/>
                  </a:lnTo>
                  <a:cubicBezTo>
                    <a:pt x="11501" y="549"/>
                    <a:pt x="11290" y="479"/>
                    <a:pt x="11079" y="443"/>
                  </a:cubicBezTo>
                  <a:cubicBezTo>
                    <a:pt x="10868" y="373"/>
                    <a:pt x="10622" y="338"/>
                    <a:pt x="10340" y="268"/>
                  </a:cubicBezTo>
                  <a:cubicBezTo>
                    <a:pt x="10059" y="232"/>
                    <a:pt x="9743" y="162"/>
                    <a:pt x="9426" y="127"/>
                  </a:cubicBezTo>
                  <a:cubicBezTo>
                    <a:pt x="9074" y="57"/>
                    <a:pt x="8723" y="57"/>
                    <a:pt x="8371" y="21"/>
                  </a:cubicBezTo>
                  <a:cubicBezTo>
                    <a:pt x="8075" y="9"/>
                    <a:pt x="7774" y="0"/>
                    <a:pt x="7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5"/>
            <p:cNvSpPr/>
            <p:nvPr/>
          </p:nvSpPr>
          <p:spPr>
            <a:xfrm>
              <a:off x="6475375" y="1650650"/>
              <a:ext cx="83550" cy="21650"/>
            </a:xfrm>
            <a:custGeom>
              <a:rect b="b" l="l" r="r" t="t"/>
              <a:pathLst>
                <a:path extrusionOk="0" h="866" w="3342">
                  <a:moveTo>
                    <a:pt x="2377" y="0"/>
                  </a:moveTo>
                  <a:cubicBezTo>
                    <a:pt x="2118" y="0"/>
                    <a:pt x="1851" y="25"/>
                    <a:pt x="1583" y="92"/>
                  </a:cubicBezTo>
                  <a:cubicBezTo>
                    <a:pt x="1161" y="162"/>
                    <a:pt x="774" y="338"/>
                    <a:pt x="423" y="584"/>
                  </a:cubicBezTo>
                  <a:cubicBezTo>
                    <a:pt x="282" y="654"/>
                    <a:pt x="141" y="760"/>
                    <a:pt x="1" y="865"/>
                  </a:cubicBezTo>
                  <a:cubicBezTo>
                    <a:pt x="1" y="865"/>
                    <a:pt x="212" y="795"/>
                    <a:pt x="493" y="690"/>
                  </a:cubicBezTo>
                  <a:cubicBezTo>
                    <a:pt x="880" y="584"/>
                    <a:pt x="1267" y="479"/>
                    <a:pt x="1653" y="373"/>
                  </a:cubicBezTo>
                  <a:cubicBezTo>
                    <a:pt x="2040" y="303"/>
                    <a:pt x="2427" y="232"/>
                    <a:pt x="2814" y="197"/>
                  </a:cubicBezTo>
                  <a:lnTo>
                    <a:pt x="3342" y="127"/>
                  </a:lnTo>
                  <a:cubicBezTo>
                    <a:pt x="3166" y="92"/>
                    <a:pt x="2990" y="57"/>
                    <a:pt x="2814" y="21"/>
                  </a:cubicBezTo>
                  <a:cubicBezTo>
                    <a:pt x="2672" y="9"/>
                    <a:pt x="2526" y="0"/>
                    <a:pt x="23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5"/>
            <p:cNvSpPr/>
            <p:nvPr/>
          </p:nvSpPr>
          <p:spPr>
            <a:xfrm>
              <a:off x="6498225" y="1668100"/>
              <a:ext cx="58075" cy="11225"/>
            </a:xfrm>
            <a:custGeom>
              <a:rect b="b" l="l" r="r" t="t"/>
              <a:pathLst>
                <a:path extrusionOk="0" h="449" w="2323">
                  <a:moveTo>
                    <a:pt x="1548" y="0"/>
                  </a:moveTo>
                  <a:cubicBezTo>
                    <a:pt x="1408" y="0"/>
                    <a:pt x="1267" y="9"/>
                    <a:pt x="1126" y="27"/>
                  </a:cubicBezTo>
                  <a:cubicBezTo>
                    <a:pt x="810" y="62"/>
                    <a:pt x="564" y="167"/>
                    <a:pt x="282" y="273"/>
                  </a:cubicBezTo>
                  <a:cubicBezTo>
                    <a:pt x="177" y="343"/>
                    <a:pt x="71" y="378"/>
                    <a:pt x="1" y="449"/>
                  </a:cubicBezTo>
                  <a:lnTo>
                    <a:pt x="353" y="414"/>
                  </a:lnTo>
                  <a:cubicBezTo>
                    <a:pt x="564" y="414"/>
                    <a:pt x="845" y="378"/>
                    <a:pt x="1162" y="343"/>
                  </a:cubicBezTo>
                  <a:cubicBezTo>
                    <a:pt x="1478" y="273"/>
                    <a:pt x="1759" y="238"/>
                    <a:pt x="1970" y="203"/>
                  </a:cubicBezTo>
                  <a:lnTo>
                    <a:pt x="2322" y="132"/>
                  </a:lnTo>
                  <a:cubicBezTo>
                    <a:pt x="2181" y="62"/>
                    <a:pt x="2076" y="27"/>
                    <a:pt x="1970" y="27"/>
                  </a:cubicBezTo>
                  <a:cubicBezTo>
                    <a:pt x="1830" y="9"/>
                    <a:pt x="1689" y="0"/>
                    <a:pt x="1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5"/>
            <p:cNvSpPr/>
            <p:nvPr/>
          </p:nvSpPr>
          <p:spPr>
            <a:xfrm>
              <a:off x="6529900" y="1682825"/>
              <a:ext cx="370175" cy="87950"/>
            </a:xfrm>
            <a:custGeom>
              <a:rect b="b" l="l" r="r" t="t"/>
              <a:pathLst>
                <a:path extrusionOk="0" h="3518" w="14807">
                  <a:moveTo>
                    <a:pt x="4713" y="1"/>
                  </a:moveTo>
                  <a:cubicBezTo>
                    <a:pt x="4256" y="36"/>
                    <a:pt x="3798" y="36"/>
                    <a:pt x="3376" y="71"/>
                  </a:cubicBezTo>
                  <a:cubicBezTo>
                    <a:pt x="3165" y="71"/>
                    <a:pt x="2989" y="106"/>
                    <a:pt x="2778" y="106"/>
                  </a:cubicBezTo>
                  <a:lnTo>
                    <a:pt x="2251" y="212"/>
                  </a:lnTo>
                  <a:cubicBezTo>
                    <a:pt x="1899" y="247"/>
                    <a:pt x="1547" y="317"/>
                    <a:pt x="1301" y="352"/>
                  </a:cubicBezTo>
                  <a:cubicBezTo>
                    <a:pt x="1055" y="423"/>
                    <a:pt x="774" y="458"/>
                    <a:pt x="598" y="528"/>
                  </a:cubicBezTo>
                  <a:lnTo>
                    <a:pt x="0" y="704"/>
                  </a:lnTo>
                  <a:lnTo>
                    <a:pt x="598" y="563"/>
                  </a:lnTo>
                  <a:cubicBezTo>
                    <a:pt x="809" y="528"/>
                    <a:pt x="1055" y="493"/>
                    <a:pt x="1301" y="458"/>
                  </a:cubicBezTo>
                  <a:cubicBezTo>
                    <a:pt x="1583" y="423"/>
                    <a:pt x="1899" y="352"/>
                    <a:pt x="2251" y="352"/>
                  </a:cubicBezTo>
                  <a:lnTo>
                    <a:pt x="2814" y="317"/>
                  </a:lnTo>
                  <a:cubicBezTo>
                    <a:pt x="2989" y="282"/>
                    <a:pt x="3200" y="282"/>
                    <a:pt x="3411" y="282"/>
                  </a:cubicBezTo>
                  <a:cubicBezTo>
                    <a:pt x="3552" y="270"/>
                    <a:pt x="3693" y="266"/>
                    <a:pt x="3835" y="266"/>
                  </a:cubicBezTo>
                  <a:cubicBezTo>
                    <a:pt x="4119" y="266"/>
                    <a:pt x="4408" y="282"/>
                    <a:pt x="4713" y="282"/>
                  </a:cubicBezTo>
                  <a:cubicBezTo>
                    <a:pt x="6717" y="352"/>
                    <a:pt x="8722" y="704"/>
                    <a:pt x="10586" y="1407"/>
                  </a:cubicBezTo>
                  <a:cubicBezTo>
                    <a:pt x="11043" y="1548"/>
                    <a:pt x="11430" y="1724"/>
                    <a:pt x="11817" y="1900"/>
                  </a:cubicBezTo>
                  <a:cubicBezTo>
                    <a:pt x="11993" y="1970"/>
                    <a:pt x="12204" y="2040"/>
                    <a:pt x="12380" y="2146"/>
                  </a:cubicBezTo>
                  <a:lnTo>
                    <a:pt x="12837" y="2392"/>
                  </a:lnTo>
                  <a:cubicBezTo>
                    <a:pt x="13153" y="2533"/>
                    <a:pt x="13435" y="2673"/>
                    <a:pt x="13681" y="2814"/>
                  </a:cubicBezTo>
                  <a:cubicBezTo>
                    <a:pt x="13892" y="2920"/>
                    <a:pt x="14103" y="3060"/>
                    <a:pt x="14314" y="3201"/>
                  </a:cubicBezTo>
                  <a:lnTo>
                    <a:pt x="14806" y="3517"/>
                  </a:lnTo>
                  <a:lnTo>
                    <a:pt x="14314" y="3166"/>
                  </a:lnTo>
                  <a:cubicBezTo>
                    <a:pt x="14138" y="2990"/>
                    <a:pt x="13927" y="2884"/>
                    <a:pt x="13716" y="2744"/>
                  </a:cubicBezTo>
                  <a:cubicBezTo>
                    <a:pt x="13505" y="2603"/>
                    <a:pt x="13224" y="2392"/>
                    <a:pt x="12907" y="2251"/>
                  </a:cubicBezTo>
                  <a:lnTo>
                    <a:pt x="12450" y="1970"/>
                  </a:lnTo>
                  <a:cubicBezTo>
                    <a:pt x="12274" y="1864"/>
                    <a:pt x="12063" y="1794"/>
                    <a:pt x="11887" y="1689"/>
                  </a:cubicBezTo>
                  <a:cubicBezTo>
                    <a:pt x="11536" y="1513"/>
                    <a:pt x="11114" y="1337"/>
                    <a:pt x="10691" y="1161"/>
                  </a:cubicBezTo>
                  <a:cubicBezTo>
                    <a:pt x="9742" y="774"/>
                    <a:pt x="8757" y="493"/>
                    <a:pt x="7737" y="282"/>
                  </a:cubicBezTo>
                  <a:cubicBezTo>
                    <a:pt x="6753" y="106"/>
                    <a:pt x="5733" y="36"/>
                    <a:pt x="47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5"/>
            <p:cNvSpPr/>
            <p:nvPr/>
          </p:nvSpPr>
          <p:spPr>
            <a:xfrm>
              <a:off x="6551875" y="1703575"/>
              <a:ext cx="248850" cy="47850"/>
            </a:xfrm>
            <a:custGeom>
              <a:rect b="b" l="l" r="r" t="t"/>
              <a:pathLst>
                <a:path extrusionOk="0" h="1914" w="9954">
                  <a:moveTo>
                    <a:pt x="3632" y="1"/>
                  </a:moveTo>
                  <a:cubicBezTo>
                    <a:pt x="3453" y="1"/>
                    <a:pt x="3274" y="5"/>
                    <a:pt x="3095" y="15"/>
                  </a:cubicBezTo>
                  <a:cubicBezTo>
                    <a:pt x="2532" y="15"/>
                    <a:pt x="1970" y="85"/>
                    <a:pt x="1442" y="190"/>
                  </a:cubicBezTo>
                  <a:cubicBezTo>
                    <a:pt x="1196" y="261"/>
                    <a:pt x="1020" y="296"/>
                    <a:pt x="809" y="331"/>
                  </a:cubicBezTo>
                  <a:cubicBezTo>
                    <a:pt x="668" y="366"/>
                    <a:pt x="528" y="437"/>
                    <a:pt x="387" y="472"/>
                  </a:cubicBezTo>
                  <a:lnTo>
                    <a:pt x="0" y="612"/>
                  </a:lnTo>
                  <a:lnTo>
                    <a:pt x="0" y="612"/>
                  </a:lnTo>
                  <a:lnTo>
                    <a:pt x="387" y="507"/>
                  </a:lnTo>
                  <a:cubicBezTo>
                    <a:pt x="528" y="507"/>
                    <a:pt x="668" y="472"/>
                    <a:pt x="844" y="437"/>
                  </a:cubicBezTo>
                  <a:cubicBezTo>
                    <a:pt x="1055" y="401"/>
                    <a:pt x="1266" y="366"/>
                    <a:pt x="1477" y="366"/>
                  </a:cubicBezTo>
                  <a:cubicBezTo>
                    <a:pt x="2040" y="296"/>
                    <a:pt x="2568" y="261"/>
                    <a:pt x="3095" y="261"/>
                  </a:cubicBezTo>
                  <a:cubicBezTo>
                    <a:pt x="3763" y="261"/>
                    <a:pt x="4432" y="296"/>
                    <a:pt x="5100" y="401"/>
                  </a:cubicBezTo>
                  <a:cubicBezTo>
                    <a:pt x="5733" y="472"/>
                    <a:pt x="6401" y="612"/>
                    <a:pt x="7034" y="788"/>
                  </a:cubicBezTo>
                  <a:cubicBezTo>
                    <a:pt x="7562" y="929"/>
                    <a:pt x="8089" y="1105"/>
                    <a:pt x="8582" y="1281"/>
                  </a:cubicBezTo>
                  <a:cubicBezTo>
                    <a:pt x="8793" y="1386"/>
                    <a:pt x="8968" y="1456"/>
                    <a:pt x="9144" y="1527"/>
                  </a:cubicBezTo>
                  <a:cubicBezTo>
                    <a:pt x="9320" y="1597"/>
                    <a:pt x="9496" y="1668"/>
                    <a:pt x="9601" y="1738"/>
                  </a:cubicBezTo>
                  <a:lnTo>
                    <a:pt x="9953" y="1914"/>
                  </a:lnTo>
                  <a:lnTo>
                    <a:pt x="9601" y="1703"/>
                  </a:lnTo>
                  <a:cubicBezTo>
                    <a:pt x="9461" y="1597"/>
                    <a:pt x="9320" y="1527"/>
                    <a:pt x="9179" y="1456"/>
                  </a:cubicBezTo>
                  <a:cubicBezTo>
                    <a:pt x="9004" y="1351"/>
                    <a:pt x="8828" y="1245"/>
                    <a:pt x="8617" y="1140"/>
                  </a:cubicBezTo>
                  <a:cubicBezTo>
                    <a:pt x="8124" y="894"/>
                    <a:pt x="7597" y="683"/>
                    <a:pt x="7104" y="542"/>
                  </a:cubicBezTo>
                  <a:cubicBezTo>
                    <a:pt x="6436" y="331"/>
                    <a:pt x="5768" y="190"/>
                    <a:pt x="5100" y="85"/>
                  </a:cubicBezTo>
                  <a:cubicBezTo>
                    <a:pt x="4611" y="33"/>
                    <a:pt x="4121" y="1"/>
                    <a:pt x="36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5"/>
            <p:cNvSpPr/>
            <p:nvPr/>
          </p:nvSpPr>
          <p:spPr>
            <a:xfrm>
              <a:off x="6882450" y="1792725"/>
              <a:ext cx="408000" cy="176750"/>
            </a:xfrm>
            <a:custGeom>
              <a:rect b="b" l="l" r="r" t="t"/>
              <a:pathLst>
                <a:path extrusionOk="0" h="7070" w="16320">
                  <a:moveTo>
                    <a:pt x="1" y="1"/>
                  </a:moveTo>
                  <a:lnTo>
                    <a:pt x="2322" y="1161"/>
                  </a:lnTo>
                  <a:lnTo>
                    <a:pt x="7984" y="4010"/>
                  </a:lnTo>
                  <a:cubicBezTo>
                    <a:pt x="9075" y="4573"/>
                    <a:pt x="10130" y="5135"/>
                    <a:pt x="11079" y="5593"/>
                  </a:cubicBezTo>
                  <a:cubicBezTo>
                    <a:pt x="11958" y="5979"/>
                    <a:pt x="12838" y="6331"/>
                    <a:pt x="13717" y="6612"/>
                  </a:cubicBezTo>
                  <a:cubicBezTo>
                    <a:pt x="14350" y="6788"/>
                    <a:pt x="14983" y="6929"/>
                    <a:pt x="15616" y="6999"/>
                  </a:cubicBezTo>
                  <a:cubicBezTo>
                    <a:pt x="15827" y="7070"/>
                    <a:pt x="16003" y="7070"/>
                    <a:pt x="16144" y="7070"/>
                  </a:cubicBezTo>
                  <a:lnTo>
                    <a:pt x="16319" y="7070"/>
                  </a:lnTo>
                  <a:lnTo>
                    <a:pt x="16144" y="7034"/>
                  </a:lnTo>
                  <a:cubicBezTo>
                    <a:pt x="16038" y="7034"/>
                    <a:pt x="15862" y="6999"/>
                    <a:pt x="15616" y="6964"/>
                  </a:cubicBezTo>
                  <a:cubicBezTo>
                    <a:pt x="15018" y="6859"/>
                    <a:pt x="14385" y="6683"/>
                    <a:pt x="13787" y="6472"/>
                  </a:cubicBezTo>
                  <a:cubicBezTo>
                    <a:pt x="12908" y="6155"/>
                    <a:pt x="12029" y="5768"/>
                    <a:pt x="11185" y="5346"/>
                  </a:cubicBezTo>
                  <a:cubicBezTo>
                    <a:pt x="10235" y="4889"/>
                    <a:pt x="9215" y="4326"/>
                    <a:pt x="8125" y="3764"/>
                  </a:cubicBezTo>
                  <a:cubicBezTo>
                    <a:pt x="5909" y="2638"/>
                    <a:pt x="3870" y="1689"/>
                    <a:pt x="2392" y="1021"/>
                  </a:cubicBezTo>
                  <a:cubicBezTo>
                    <a:pt x="916" y="388"/>
                    <a:pt x="1"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5"/>
            <p:cNvSpPr/>
            <p:nvPr/>
          </p:nvSpPr>
          <p:spPr>
            <a:xfrm>
              <a:off x="6818275" y="1653800"/>
              <a:ext cx="408000" cy="214575"/>
            </a:xfrm>
            <a:custGeom>
              <a:rect b="b" l="l" r="r" t="t"/>
              <a:pathLst>
                <a:path extrusionOk="0" h="8583" w="16320">
                  <a:moveTo>
                    <a:pt x="1" y="1"/>
                  </a:moveTo>
                  <a:lnTo>
                    <a:pt x="704" y="212"/>
                  </a:lnTo>
                  <a:lnTo>
                    <a:pt x="1056" y="317"/>
                  </a:lnTo>
                  <a:cubicBezTo>
                    <a:pt x="1196" y="388"/>
                    <a:pt x="1337" y="423"/>
                    <a:pt x="1513" y="493"/>
                  </a:cubicBezTo>
                  <a:cubicBezTo>
                    <a:pt x="1829" y="634"/>
                    <a:pt x="2181" y="739"/>
                    <a:pt x="2533" y="950"/>
                  </a:cubicBezTo>
                  <a:lnTo>
                    <a:pt x="3131" y="1197"/>
                  </a:lnTo>
                  <a:cubicBezTo>
                    <a:pt x="3342" y="1302"/>
                    <a:pt x="3553" y="1408"/>
                    <a:pt x="3764" y="1548"/>
                  </a:cubicBezTo>
                  <a:cubicBezTo>
                    <a:pt x="4221" y="1759"/>
                    <a:pt x="4643" y="2041"/>
                    <a:pt x="5135" y="2322"/>
                  </a:cubicBezTo>
                  <a:cubicBezTo>
                    <a:pt x="6085" y="2885"/>
                    <a:pt x="7070" y="3553"/>
                    <a:pt x="8125" y="4256"/>
                  </a:cubicBezTo>
                  <a:cubicBezTo>
                    <a:pt x="9180" y="4995"/>
                    <a:pt x="10200" y="5663"/>
                    <a:pt x="11149" y="6226"/>
                  </a:cubicBezTo>
                  <a:cubicBezTo>
                    <a:pt x="11642" y="6507"/>
                    <a:pt x="12099" y="6789"/>
                    <a:pt x="12521" y="7035"/>
                  </a:cubicBezTo>
                  <a:cubicBezTo>
                    <a:pt x="12732" y="7140"/>
                    <a:pt x="12943" y="7246"/>
                    <a:pt x="13154" y="7351"/>
                  </a:cubicBezTo>
                  <a:lnTo>
                    <a:pt x="13752" y="7633"/>
                  </a:lnTo>
                  <a:cubicBezTo>
                    <a:pt x="14139" y="7808"/>
                    <a:pt x="14490" y="7949"/>
                    <a:pt x="14807" y="8090"/>
                  </a:cubicBezTo>
                  <a:lnTo>
                    <a:pt x="15229" y="8266"/>
                  </a:lnTo>
                  <a:lnTo>
                    <a:pt x="15616" y="8371"/>
                  </a:lnTo>
                  <a:lnTo>
                    <a:pt x="16319" y="8582"/>
                  </a:lnTo>
                  <a:lnTo>
                    <a:pt x="15616" y="8301"/>
                  </a:lnTo>
                  <a:lnTo>
                    <a:pt x="15229" y="8160"/>
                  </a:lnTo>
                  <a:lnTo>
                    <a:pt x="14807" y="7984"/>
                  </a:lnTo>
                  <a:cubicBezTo>
                    <a:pt x="14490" y="7844"/>
                    <a:pt x="14139" y="7703"/>
                    <a:pt x="13787" y="7492"/>
                  </a:cubicBezTo>
                  <a:lnTo>
                    <a:pt x="13224" y="7175"/>
                  </a:lnTo>
                  <a:cubicBezTo>
                    <a:pt x="13013" y="7070"/>
                    <a:pt x="12802" y="6964"/>
                    <a:pt x="12591" y="6824"/>
                  </a:cubicBezTo>
                  <a:cubicBezTo>
                    <a:pt x="12204" y="6578"/>
                    <a:pt x="11747" y="6296"/>
                    <a:pt x="11290" y="6015"/>
                  </a:cubicBezTo>
                  <a:cubicBezTo>
                    <a:pt x="10375" y="5417"/>
                    <a:pt x="9356" y="4714"/>
                    <a:pt x="8300" y="4010"/>
                  </a:cubicBezTo>
                  <a:cubicBezTo>
                    <a:pt x="7245" y="3272"/>
                    <a:pt x="6225" y="2603"/>
                    <a:pt x="5241" y="2076"/>
                  </a:cubicBezTo>
                  <a:cubicBezTo>
                    <a:pt x="4748" y="1795"/>
                    <a:pt x="4291" y="1548"/>
                    <a:pt x="3869" y="1337"/>
                  </a:cubicBezTo>
                  <a:cubicBezTo>
                    <a:pt x="3658" y="1232"/>
                    <a:pt x="3412" y="1126"/>
                    <a:pt x="3201" y="1021"/>
                  </a:cubicBezTo>
                  <a:lnTo>
                    <a:pt x="2603" y="775"/>
                  </a:lnTo>
                  <a:cubicBezTo>
                    <a:pt x="2216" y="599"/>
                    <a:pt x="1829" y="493"/>
                    <a:pt x="1513" y="388"/>
                  </a:cubicBezTo>
                  <a:cubicBezTo>
                    <a:pt x="1372" y="353"/>
                    <a:pt x="1231" y="317"/>
                    <a:pt x="1091" y="247"/>
                  </a:cubicBezTo>
                  <a:lnTo>
                    <a:pt x="704" y="177"/>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5"/>
            <p:cNvSpPr/>
            <p:nvPr/>
          </p:nvSpPr>
          <p:spPr>
            <a:xfrm>
              <a:off x="6851675" y="1643250"/>
              <a:ext cx="238300" cy="141600"/>
            </a:xfrm>
            <a:custGeom>
              <a:rect b="b" l="l" r="r" t="t"/>
              <a:pathLst>
                <a:path extrusionOk="0" h="5664" w="9532">
                  <a:moveTo>
                    <a:pt x="1" y="1"/>
                  </a:moveTo>
                  <a:lnTo>
                    <a:pt x="388" y="212"/>
                  </a:lnTo>
                  <a:cubicBezTo>
                    <a:pt x="634" y="282"/>
                    <a:pt x="1021" y="493"/>
                    <a:pt x="1443" y="739"/>
                  </a:cubicBezTo>
                  <a:cubicBezTo>
                    <a:pt x="2322" y="1197"/>
                    <a:pt x="3553" y="1865"/>
                    <a:pt x="4854" y="2639"/>
                  </a:cubicBezTo>
                  <a:cubicBezTo>
                    <a:pt x="6191" y="3447"/>
                    <a:pt x="7351" y="4186"/>
                    <a:pt x="8195" y="4749"/>
                  </a:cubicBezTo>
                  <a:cubicBezTo>
                    <a:pt x="8582" y="5030"/>
                    <a:pt x="8934" y="5276"/>
                    <a:pt x="9145" y="5417"/>
                  </a:cubicBezTo>
                  <a:lnTo>
                    <a:pt x="9532" y="5663"/>
                  </a:lnTo>
                  <a:lnTo>
                    <a:pt x="9180" y="5382"/>
                  </a:lnTo>
                  <a:cubicBezTo>
                    <a:pt x="8969" y="5206"/>
                    <a:pt x="8653" y="4925"/>
                    <a:pt x="8266" y="4608"/>
                  </a:cubicBezTo>
                  <a:cubicBezTo>
                    <a:pt x="7246" y="3799"/>
                    <a:pt x="6156" y="3061"/>
                    <a:pt x="5030" y="2392"/>
                  </a:cubicBezTo>
                  <a:cubicBezTo>
                    <a:pt x="3905" y="1689"/>
                    <a:pt x="2709" y="1091"/>
                    <a:pt x="1513" y="599"/>
                  </a:cubicBezTo>
                  <a:cubicBezTo>
                    <a:pt x="1056" y="388"/>
                    <a:pt x="669" y="247"/>
                    <a:pt x="388" y="142"/>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5"/>
            <p:cNvSpPr/>
            <p:nvPr/>
          </p:nvSpPr>
          <p:spPr>
            <a:xfrm>
              <a:off x="5580325" y="1285325"/>
              <a:ext cx="179375" cy="65175"/>
            </a:xfrm>
            <a:custGeom>
              <a:rect b="b" l="l" r="r" t="t"/>
              <a:pathLst>
                <a:path extrusionOk="0" h="2607" w="7175">
                  <a:moveTo>
                    <a:pt x="6746" y="1"/>
                  </a:moveTo>
                  <a:cubicBezTo>
                    <a:pt x="6698" y="1"/>
                    <a:pt x="6652" y="12"/>
                    <a:pt x="6612" y="39"/>
                  </a:cubicBezTo>
                  <a:cubicBezTo>
                    <a:pt x="6507" y="39"/>
                    <a:pt x="6436" y="110"/>
                    <a:pt x="6401" y="215"/>
                  </a:cubicBezTo>
                  <a:cubicBezTo>
                    <a:pt x="6366" y="285"/>
                    <a:pt x="6331" y="391"/>
                    <a:pt x="6296" y="391"/>
                  </a:cubicBezTo>
                  <a:cubicBezTo>
                    <a:pt x="6260" y="408"/>
                    <a:pt x="6225" y="417"/>
                    <a:pt x="6190" y="417"/>
                  </a:cubicBezTo>
                  <a:cubicBezTo>
                    <a:pt x="6155" y="417"/>
                    <a:pt x="6120" y="408"/>
                    <a:pt x="6085" y="391"/>
                  </a:cubicBezTo>
                  <a:cubicBezTo>
                    <a:pt x="5979" y="391"/>
                    <a:pt x="5874" y="356"/>
                    <a:pt x="5768" y="356"/>
                  </a:cubicBezTo>
                  <a:cubicBezTo>
                    <a:pt x="5698" y="356"/>
                    <a:pt x="5627" y="356"/>
                    <a:pt x="5557" y="426"/>
                  </a:cubicBezTo>
                  <a:cubicBezTo>
                    <a:pt x="5487" y="461"/>
                    <a:pt x="5451" y="532"/>
                    <a:pt x="5416" y="602"/>
                  </a:cubicBezTo>
                  <a:cubicBezTo>
                    <a:pt x="5381" y="672"/>
                    <a:pt x="5311" y="778"/>
                    <a:pt x="5240" y="813"/>
                  </a:cubicBezTo>
                  <a:cubicBezTo>
                    <a:pt x="5029" y="918"/>
                    <a:pt x="4818" y="989"/>
                    <a:pt x="4572" y="1024"/>
                  </a:cubicBezTo>
                  <a:lnTo>
                    <a:pt x="3763" y="1235"/>
                  </a:lnTo>
                  <a:cubicBezTo>
                    <a:pt x="2849" y="1481"/>
                    <a:pt x="1970" y="1762"/>
                    <a:pt x="1091" y="2149"/>
                  </a:cubicBezTo>
                  <a:cubicBezTo>
                    <a:pt x="387" y="2396"/>
                    <a:pt x="0" y="2607"/>
                    <a:pt x="0" y="2607"/>
                  </a:cubicBezTo>
                  <a:lnTo>
                    <a:pt x="1126" y="2290"/>
                  </a:lnTo>
                  <a:cubicBezTo>
                    <a:pt x="1829" y="2114"/>
                    <a:pt x="2779" y="1833"/>
                    <a:pt x="3869" y="1551"/>
                  </a:cubicBezTo>
                  <a:lnTo>
                    <a:pt x="4643" y="1340"/>
                  </a:lnTo>
                  <a:cubicBezTo>
                    <a:pt x="4889" y="1270"/>
                    <a:pt x="5170" y="1200"/>
                    <a:pt x="5381" y="1059"/>
                  </a:cubicBezTo>
                  <a:cubicBezTo>
                    <a:pt x="5487" y="954"/>
                    <a:pt x="5592" y="848"/>
                    <a:pt x="5627" y="707"/>
                  </a:cubicBezTo>
                  <a:cubicBezTo>
                    <a:pt x="5627" y="672"/>
                    <a:pt x="5663" y="637"/>
                    <a:pt x="5663" y="602"/>
                  </a:cubicBezTo>
                  <a:cubicBezTo>
                    <a:pt x="5686" y="602"/>
                    <a:pt x="5709" y="586"/>
                    <a:pt x="5733" y="586"/>
                  </a:cubicBezTo>
                  <a:cubicBezTo>
                    <a:pt x="5745" y="586"/>
                    <a:pt x="5756" y="590"/>
                    <a:pt x="5768" y="602"/>
                  </a:cubicBezTo>
                  <a:cubicBezTo>
                    <a:pt x="5821" y="584"/>
                    <a:pt x="5874" y="576"/>
                    <a:pt x="5922" y="576"/>
                  </a:cubicBezTo>
                  <a:cubicBezTo>
                    <a:pt x="5970" y="576"/>
                    <a:pt x="6014" y="584"/>
                    <a:pt x="6049" y="602"/>
                  </a:cubicBezTo>
                  <a:cubicBezTo>
                    <a:pt x="6190" y="602"/>
                    <a:pt x="6296" y="567"/>
                    <a:pt x="6401" y="496"/>
                  </a:cubicBezTo>
                  <a:cubicBezTo>
                    <a:pt x="6436" y="461"/>
                    <a:pt x="6471" y="426"/>
                    <a:pt x="6471" y="356"/>
                  </a:cubicBezTo>
                  <a:cubicBezTo>
                    <a:pt x="6471" y="321"/>
                    <a:pt x="6507" y="285"/>
                    <a:pt x="6507" y="250"/>
                  </a:cubicBezTo>
                  <a:cubicBezTo>
                    <a:pt x="6542" y="180"/>
                    <a:pt x="6577" y="145"/>
                    <a:pt x="6612" y="110"/>
                  </a:cubicBezTo>
                  <a:cubicBezTo>
                    <a:pt x="6682" y="74"/>
                    <a:pt x="6744" y="57"/>
                    <a:pt x="6801" y="57"/>
                  </a:cubicBezTo>
                  <a:cubicBezTo>
                    <a:pt x="6858" y="57"/>
                    <a:pt x="6911" y="74"/>
                    <a:pt x="6964" y="110"/>
                  </a:cubicBezTo>
                  <a:cubicBezTo>
                    <a:pt x="7034" y="110"/>
                    <a:pt x="7104" y="145"/>
                    <a:pt x="7175" y="180"/>
                  </a:cubicBezTo>
                  <a:cubicBezTo>
                    <a:pt x="7104" y="145"/>
                    <a:pt x="7069" y="74"/>
                    <a:pt x="6999" y="74"/>
                  </a:cubicBezTo>
                  <a:cubicBezTo>
                    <a:pt x="6912" y="31"/>
                    <a:pt x="6825" y="1"/>
                    <a:pt x="67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5"/>
            <p:cNvSpPr/>
            <p:nvPr/>
          </p:nvSpPr>
          <p:spPr>
            <a:xfrm>
              <a:off x="5625150" y="1332900"/>
              <a:ext cx="327100" cy="112550"/>
            </a:xfrm>
            <a:custGeom>
              <a:rect b="b" l="l" r="r" t="t"/>
              <a:pathLst>
                <a:path extrusionOk="0" h="4502" w="13084">
                  <a:moveTo>
                    <a:pt x="1" y="0"/>
                  </a:moveTo>
                  <a:lnTo>
                    <a:pt x="458" y="282"/>
                  </a:lnTo>
                  <a:cubicBezTo>
                    <a:pt x="775" y="457"/>
                    <a:pt x="1232" y="704"/>
                    <a:pt x="1795" y="985"/>
                  </a:cubicBezTo>
                  <a:cubicBezTo>
                    <a:pt x="3236" y="1759"/>
                    <a:pt x="4749" y="2392"/>
                    <a:pt x="6296" y="2954"/>
                  </a:cubicBezTo>
                  <a:cubicBezTo>
                    <a:pt x="7879" y="3482"/>
                    <a:pt x="9461" y="3904"/>
                    <a:pt x="11079" y="4185"/>
                  </a:cubicBezTo>
                  <a:cubicBezTo>
                    <a:pt x="11712" y="4326"/>
                    <a:pt x="12205" y="4396"/>
                    <a:pt x="12556" y="4431"/>
                  </a:cubicBezTo>
                  <a:lnTo>
                    <a:pt x="13084" y="4502"/>
                  </a:lnTo>
                  <a:lnTo>
                    <a:pt x="12556" y="4396"/>
                  </a:lnTo>
                  <a:cubicBezTo>
                    <a:pt x="12205" y="4326"/>
                    <a:pt x="11712" y="4220"/>
                    <a:pt x="11114" y="4045"/>
                  </a:cubicBezTo>
                  <a:cubicBezTo>
                    <a:pt x="9883" y="3763"/>
                    <a:pt x="8230" y="3271"/>
                    <a:pt x="6402" y="2638"/>
                  </a:cubicBezTo>
                  <a:cubicBezTo>
                    <a:pt x="4608" y="2005"/>
                    <a:pt x="2990" y="1372"/>
                    <a:pt x="1830" y="844"/>
                  </a:cubicBezTo>
                  <a:cubicBezTo>
                    <a:pt x="1267" y="598"/>
                    <a:pt x="810" y="387"/>
                    <a:pt x="493" y="246"/>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5"/>
            <p:cNvSpPr/>
            <p:nvPr/>
          </p:nvSpPr>
          <p:spPr>
            <a:xfrm>
              <a:off x="5667375" y="1321450"/>
              <a:ext cx="123100" cy="41350"/>
            </a:xfrm>
            <a:custGeom>
              <a:rect b="b" l="l" r="r" t="t"/>
              <a:pathLst>
                <a:path extrusionOk="0" h="1654" w="4924">
                  <a:moveTo>
                    <a:pt x="0" y="1"/>
                  </a:moveTo>
                  <a:cubicBezTo>
                    <a:pt x="0" y="1"/>
                    <a:pt x="211" y="177"/>
                    <a:pt x="633" y="423"/>
                  </a:cubicBezTo>
                  <a:cubicBezTo>
                    <a:pt x="1161" y="740"/>
                    <a:pt x="1758" y="986"/>
                    <a:pt x="2321" y="1197"/>
                  </a:cubicBezTo>
                  <a:cubicBezTo>
                    <a:pt x="2919" y="1373"/>
                    <a:pt x="3517" y="1513"/>
                    <a:pt x="4150" y="1584"/>
                  </a:cubicBezTo>
                  <a:cubicBezTo>
                    <a:pt x="4607" y="1654"/>
                    <a:pt x="4924" y="1654"/>
                    <a:pt x="4924" y="1654"/>
                  </a:cubicBezTo>
                  <a:lnTo>
                    <a:pt x="4185" y="1443"/>
                  </a:lnTo>
                  <a:cubicBezTo>
                    <a:pt x="3763" y="1337"/>
                    <a:pt x="3095" y="1126"/>
                    <a:pt x="2427" y="915"/>
                  </a:cubicBezTo>
                  <a:cubicBezTo>
                    <a:pt x="1758" y="669"/>
                    <a:pt x="1125" y="458"/>
                    <a:pt x="703" y="282"/>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5"/>
            <p:cNvSpPr/>
            <p:nvPr/>
          </p:nvSpPr>
          <p:spPr>
            <a:xfrm>
              <a:off x="5783425" y="1331125"/>
              <a:ext cx="589975" cy="263800"/>
            </a:xfrm>
            <a:custGeom>
              <a:rect b="b" l="l" r="r" t="t"/>
              <a:pathLst>
                <a:path extrusionOk="0" h="10552" w="23599">
                  <a:moveTo>
                    <a:pt x="0" y="1"/>
                  </a:moveTo>
                  <a:lnTo>
                    <a:pt x="915" y="458"/>
                  </a:lnTo>
                  <a:cubicBezTo>
                    <a:pt x="1513" y="739"/>
                    <a:pt x="2357" y="1161"/>
                    <a:pt x="3482" y="1619"/>
                  </a:cubicBezTo>
                  <a:cubicBezTo>
                    <a:pt x="4748" y="2146"/>
                    <a:pt x="6049" y="2603"/>
                    <a:pt x="7386" y="2990"/>
                  </a:cubicBezTo>
                  <a:cubicBezTo>
                    <a:pt x="8898" y="3447"/>
                    <a:pt x="10551" y="3834"/>
                    <a:pt x="12310" y="4327"/>
                  </a:cubicBezTo>
                  <a:cubicBezTo>
                    <a:pt x="13927" y="4749"/>
                    <a:pt x="15510" y="5347"/>
                    <a:pt x="17022" y="6085"/>
                  </a:cubicBezTo>
                  <a:cubicBezTo>
                    <a:pt x="18253" y="6718"/>
                    <a:pt x="19414" y="7422"/>
                    <a:pt x="20539" y="8230"/>
                  </a:cubicBezTo>
                  <a:cubicBezTo>
                    <a:pt x="21524" y="8899"/>
                    <a:pt x="22262" y="9497"/>
                    <a:pt x="22790" y="9883"/>
                  </a:cubicBezTo>
                  <a:lnTo>
                    <a:pt x="23599" y="10552"/>
                  </a:lnTo>
                  <a:lnTo>
                    <a:pt x="22896" y="9883"/>
                  </a:lnTo>
                  <a:cubicBezTo>
                    <a:pt x="22368" y="9426"/>
                    <a:pt x="21629" y="8828"/>
                    <a:pt x="20680" y="8125"/>
                  </a:cubicBezTo>
                  <a:cubicBezTo>
                    <a:pt x="19590" y="7281"/>
                    <a:pt x="18394" y="6507"/>
                    <a:pt x="17163" y="5839"/>
                  </a:cubicBezTo>
                  <a:cubicBezTo>
                    <a:pt x="15651" y="5065"/>
                    <a:pt x="14068" y="4467"/>
                    <a:pt x="12415" y="4010"/>
                  </a:cubicBezTo>
                  <a:cubicBezTo>
                    <a:pt x="10657" y="3553"/>
                    <a:pt x="8969" y="3166"/>
                    <a:pt x="7491" y="2744"/>
                  </a:cubicBezTo>
                  <a:cubicBezTo>
                    <a:pt x="6155" y="2392"/>
                    <a:pt x="4819" y="1970"/>
                    <a:pt x="3517" y="1478"/>
                  </a:cubicBezTo>
                  <a:cubicBezTo>
                    <a:pt x="2427" y="1056"/>
                    <a:pt x="1548" y="669"/>
                    <a:pt x="950" y="423"/>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5"/>
            <p:cNvSpPr/>
            <p:nvPr/>
          </p:nvSpPr>
          <p:spPr>
            <a:xfrm>
              <a:off x="6065650" y="1453350"/>
              <a:ext cx="234775" cy="113450"/>
            </a:xfrm>
            <a:custGeom>
              <a:rect b="b" l="l" r="r" t="t"/>
              <a:pathLst>
                <a:path extrusionOk="0" h="4538" w="9391">
                  <a:moveTo>
                    <a:pt x="1" y="0"/>
                  </a:moveTo>
                  <a:lnTo>
                    <a:pt x="388" y="106"/>
                  </a:lnTo>
                  <a:cubicBezTo>
                    <a:pt x="669" y="176"/>
                    <a:pt x="1056" y="282"/>
                    <a:pt x="1478" y="422"/>
                  </a:cubicBezTo>
                  <a:cubicBezTo>
                    <a:pt x="2674" y="809"/>
                    <a:pt x="3799" y="1266"/>
                    <a:pt x="4924" y="1794"/>
                  </a:cubicBezTo>
                  <a:cubicBezTo>
                    <a:pt x="6050" y="2322"/>
                    <a:pt x="7105" y="2955"/>
                    <a:pt x="8125" y="3658"/>
                  </a:cubicBezTo>
                  <a:cubicBezTo>
                    <a:pt x="8547" y="3904"/>
                    <a:pt x="8863" y="4115"/>
                    <a:pt x="9074" y="4291"/>
                  </a:cubicBezTo>
                  <a:lnTo>
                    <a:pt x="9391" y="4537"/>
                  </a:lnTo>
                  <a:lnTo>
                    <a:pt x="9145" y="4256"/>
                  </a:lnTo>
                  <a:cubicBezTo>
                    <a:pt x="8934" y="4080"/>
                    <a:pt x="8617" y="3834"/>
                    <a:pt x="8265" y="3517"/>
                  </a:cubicBezTo>
                  <a:cubicBezTo>
                    <a:pt x="6296" y="1935"/>
                    <a:pt x="3975" y="844"/>
                    <a:pt x="1513" y="282"/>
                  </a:cubicBezTo>
                  <a:cubicBezTo>
                    <a:pt x="1056" y="176"/>
                    <a:pt x="669" y="106"/>
                    <a:pt x="423" y="71"/>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5"/>
            <p:cNvSpPr/>
            <p:nvPr/>
          </p:nvSpPr>
          <p:spPr>
            <a:xfrm>
              <a:off x="6164125" y="1506100"/>
              <a:ext cx="80925" cy="39600"/>
            </a:xfrm>
            <a:custGeom>
              <a:rect b="b" l="l" r="r" t="t"/>
              <a:pathLst>
                <a:path extrusionOk="0" h="1584" w="3237">
                  <a:moveTo>
                    <a:pt x="1" y="1"/>
                  </a:moveTo>
                  <a:lnTo>
                    <a:pt x="1" y="1"/>
                  </a:lnTo>
                  <a:cubicBezTo>
                    <a:pt x="493" y="317"/>
                    <a:pt x="1021" y="598"/>
                    <a:pt x="1548" y="880"/>
                  </a:cubicBezTo>
                  <a:cubicBezTo>
                    <a:pt x="2111" y="1126"/>
                    <a:pt x="2673" y="1372"/>
                    <a:pt x="3236" y="1583"/>
                  </a:cubicBezTo>
                  <a:cubicBezTo>
                    <a:pt x="2287" y="809"/>
                    <a:pt x="1161" y="282"/>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5"/>
            <p:cNvSpPr/>
            <p:nvPr/>
          </p:nvSpPr>
          <p:spPr>
            <a:xfrm>
              <a:off x="6202825" y="1454225"/>
              <a:ext cx="179375" cy="113450"/>
            </a:xfrm>
            <a:custGeom>
              <a:rect b="b" l="l" r="r" t="t"/>
              <a:pathLst>
                <a:path extrusionOk="0" h="4538" w="7175">
                  <a:moveTo>
                    <a:pt x="0" y="1"/>
                  </a:moveTo>
                  <a:lnTo>
                    <a:pt x="1090" y="598"/>
                  </a:lnTo>
                  <a:cubicBezTo>
                    <a:pt x="1759" y="985"/>
                    <a:pt x="2673" y="1513"/>
                    <a:pt x="3693" y="2146"/>
                  </a:cubicBezTo>
                  <a:cubicBezTo>
                    <a:pt x="4678" y="2744"/>
                    <a:pt x="5557" y="3377"/>
                    <a:pt x="6155" y="3799"/>
                  </a:cubicBezTo>
                  <a:lnTo>
                    <a:pt x="7175" y="4537"/>
                  </a:lnTo>
                  <a:cubicBezTo>
                    <a:pt x="7175" y="4537"/>
                    <a:pt x="6858" y="4186"/>
                    <a:pt x="6295" y="3693"/>
                  </a:cubicBezTo>
                  <a:cubicBezTo>
                    <a:pt x="5522" y="3025"/>
                    <a:pt x="4713" y="2392"/>
                    <a:pt x="3834" y="1864"/>
                  </a:cubicBezTo>
                  <a:cubicBezTo>
                    <a:pt x="2989" y="1302"/>
                    <a:pt x="2110" y="845"/>
                    <a:pt x="1161" y="458"/>
                  </a:cubicBezTo>
                  <a:cubicBezTo>
                    <a:pt x="457" y="141"/>
                    <a:pt x="0"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5"/>
            <p:cNvSpPr/>
            <p:nvPr/>
          </p:nvSpPr>
          <p:spPr>
            <a:xfrm>
              <a:off x="6377775" y="1553575"/>
              <a:ext cx="66850" cy="105525"/>
            </a:xfrm>
            <a:custGeom>
              <a:rect b="b" l="l" r="r" t="t"/>
              <a:pathLst>
                <a:path extrusionOk="0" h="4221" w="2674">
                  <a:moveTo>
                    <a:pt x="1" y="1"/>
                  </a:moveTo>
                  <a:cubicBezTo>
                    <a:pt x="1" y="1"/>
                    <a:pt x="212" y="212"/>
                    <a:pt x="528" y="528"/>
                  </a:cubicBezTo>
                  <a:cubicBezTo>
                    <a:pt x="950" y="985"/>
                    <a:pt x="1302" y="1443"/>
                    <a:pt x="1654" y="1935"/>
                  </a:cubicBezTo>
                  <a:cubicBezTo>
                    <a:pt x="2005" y="2427"/>
                    <a:pt x="2287" y="2955"/>
                    <a:pt x="2498" y="3482"/>
                  </a:cubicBezTo>
                  <a:cubicBezTo>
                    <a:pt x="2568" y="3658"/>
                    <a:pt x="2603" y="3834"/>
                    <a:pt x="2638" y="4010"/>
                  </a:cubicBezTo>
                  <a:lnTo>
                    <a:pt x="2674" y="4221"/>
                  </a:lnTo>
                  <a:lnTo>
                    <a:pt x="2674" y="4010"/>
                  </a:lnTo>
                  <a:cubicBezTo>
                    <a:pt x="2674" y="3834"/>
                    <a:pt x="2674" y="3623"/>
                    <a:pt x="2638" y="3447"/>
                  </a:cubicBezTo>
                  <a:cubicBezTo>
                    <a:pt x="2498" y="2849"/>
                    <a:pt x="2252" y="2251"/>
                    <a:pt x="1900" y="1759"/>
                  </a:cubicBezTo>
                  <a:cubicBezTo>
                    <a:pt x="1548" y="1267"/>
                    <a:pt x="1126" y="810"/>
                    <a:pt x="634" y="458"/>
                  </a:cubicBezTo>
                  <a:cubicBezTo>
                    <a:pt x="423" y="282"/>
                    <a:pt x="247" y="14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5"/>
            <p:cNvSpPr/>
            <p:nvPr/>
          </p:nvSpPr>
          <p:spPr>
            <a:xfrm>
              <a:off x="6383925" y="1594025"/>
              <a:ext cx="44875" cy="58925"/>
            </a:xfrm>
            <a:custGeom>
              <a:rect b="b" l="l" r="r" t="t"/>
              <a:pathLst>
                <a:path extrusionOk="0" h="2357" w="1795">
                  <a:moveTo>
                    <a:pt x="1" y="0"/>
                  </a:moveTo>
                  <a:lnTo>
                    <a:pt x="282" y="352"/>
                  </a:lnTo>
                  <a:lnTo>
                    <a:pt x="915" y="1161"/>
                  </a:lnTo>
                  <a:lnTo>
                    <a:pt x="1548" y="2005"/>
                  </a:lnTo>
                  <a:lnTo>
                    <a:pt x="1795" y="2357"/>
                  </a:lnTo>
                  <a:cubicBezTo>
                    <a:pt x="1759" y="2216"/>
                    <a:pt x="1724" y="2040"/>
                    <a:pt x="1689" y="1900"/>
                  </a:cubicBezTo>
                  <a:cubicBezTo>
                    <a:pt x="1548" y="1583"/>
                    <a:pt x="1373" y="1267"/>
                    <a:pt x="1162" y="985"/>
                  </a:cubicBezTo>
                  <a:cubicBezTo>
                    <a:pt x="915" y="704"/>
                    <a:pt x="669" y="422"/>
                    <a:pt x="388" y="211"/>
                  </a:cubicBezTo>
                  <a:cubicBezTo>
                    <a:pt x="247" y="141"/>
                    <a:pt x="106" y="7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5"/>
            <p:cNvSpPr/>
            <p:nvPr/>
          </p:nvSpPr>
          <p:spPr>
            <a:xfrm>
              <a:off x="6361075" y="1599300"/>
              <a:ext cx="35200" cy="48375"/>
            </a:xfrm>
            <a:custGeom>
              <a:rect b="b" l="l" r="r" t="t"/>
              <a:pathLst>
                <a:path extrusionOk="0" h="1935" w="1408">
                  <a:moveTo>
                    <a:pt x="1" y="0"/>
                  </a:moveTo>
                  <a:lnTo>
                    <a:pt x="1" y="0"/>
                  </a:lnTo>
                  <a:cubicBezTo>
                    <a:pt x="1" y="0"/>
                    <a:pt x="71" y="106"/>
                    <a:pt x="176" y="282"/>
                  </a:cubicBezTo>
                  <a:cubicBezTo>
                    <a:pt x="317" y="493"/>
                    <a:pt x="458" y="739"/>
                    <a:pt x="669" y="985"/>
                  </a:cubicBezTo>
                  <a:cubicBezTo>
                    <a:pt x="845" y="1267"/>
                    <a:pt x="1020" y="1478"/>
                    <a:pt x="1161" y="1653"/>
                  </a:cubicBezTo>
                  <a:cubicBezTo>
                    <a:pt x="1302" y="1829"/>
                    <a:pt x="1407" y="1935"/>
                    <a:pt x="1407" y="1935"/>
                  </a:cubicBezTo>
                  <a:cubicBezTo>
                    <a:pt x="1372" y="1829"/>
                    <a:pt x="1337" y="1689"/>
                    <a:pt x="1302" y="1583"/>
                  </a:cubicBezTo>
                  <a:cubicBezTo>
                    <a:pt x="1196" y="1302"/>
                    <a:pt x="1056" y="1056"/>
                    <a:pt x="915" y="809"/>
                  </a:cubicBezTo>
                  <a:cubicBezTo>
                    <a:pt x="739" y="563"/>
                    <a:pt x="528" y="387"/>
                    <a:pt x="282" y="211"/>
                  </a:cubicBezTo>
                  <a:cubicBezTo>
                    <a:pt x="212" y="106"/>
                    <a:pt x="106" y="7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5"/>
            <p:cNvSpPr/>
            <p:nvPr/>
          </p:nvSpPr>
          <p:spPr>
            <a:xfrm>
              <a:off x="6259075" y="1575550"/>
              <a:ext cx="74775" cy="76525"/>
            </a:xfrm>
            <a:custGeom>
              <a:rect b="b" l="l" r="r" t="t"/>
              <a:pathLst>
                <a:path extrusionOk="0" h="3061" w="2991">
                  <a:moveTo>
                    <a:pt x="1" y="1"/>
                  </a:moveTo>
                  <a:lnTo>
                    <a:pt x="493" y="423"/>
                  </a:lnTo>
                  <a:cubicBezTo>
                    <a:pt x="810" y="669"/>
                    <a:pt x="1197" y="1021"/>
                    <a:pt x="1584" y="1443"/>
                  </a:cubicBezTo>
                  <a:cubicBezTo>
                    <a:pt x="2006" y="1865"/>
                    <a:pt x="2322" y="2252"/>
                    <a:pt x="2568" y="2568"/>
                  </a:cubicBezTo>
                  <a:lnTo>
                    <a:pt x="2990" y="3061"/>
                  </a:lnTo>
                  <a:cubicBezTo>
                    <a:pt x="2885" y="2850"/>
                    <a:pt x="2814" y="2674"/>
                    <a:pt x="2709" y="2498"/>
                  </a:cubicBezTo>
                  <a:cubicBezTo>
                    <a:pt x="2463" y="2041"/>
                    <a:pt x="2146" y="1619"/>
                    <a:pt x="1795" y="1232"/>
                  </a:cubicBezTo>
                  <a:cubicBezTo>
                    <a:pt x="1443" y="880"/>
                    <a:pt x="1021" y="564"/>
                    <a:pt x="564" y="317"/>
                  </a:cubicBezTo>
                  <a:cubicBezTo>
                    <a:pt x="388" y="177"/>
                    <a:pt x="212" y="10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5"/>
            <p:cNvSpPr/>
            <p:nvPr/>
          </p:nvSpPr>
          <p:spPr>
            <a:xfrm>
              <a:off x="5898600" y="902950"/>
              <a:ext cx="208400" cy="211925"/>
            </a:xfrm>
            <a:custGeom>
              <a:rect b="b" l="l" r="r" t="t"/>
              <a:pathLst>
                <a:path extrusionOk="0" h="8477" w="8336">
                  <a:moveTo>
                    <a:pt x="8336" y="0"/>
                  </a:moveTo>
                  <a:cubicBezTo>
                    <a:pt x="8335" y="1"/>
                    <a:pt x="6366" y="1794"/>
                    <a:pt x="4045" y="4150"/>
                  </a:cubicBezTo>
                  <a:cubicBezTo>
                    <a:pt x="1759" y="6472"/>
                    <a:pt x="1" y="8476"/>
                    <a:pt x="1" y="8476"/>
                  </a:cubicBezTo>
                  <a:cubicBezTo>
                    <a:pt x="1" y="8476"/>
                    <a:pt x="1970" y="6683"/>
                    <a:pt x="4256" y="4361"/>
                  </a:cubicBezTo>
                  <a:cubicBezTo>
                    <a:pt x="6577" y="2005"/>
                    <a:pt x="8335" y="1"/>
                    <a:pt x="83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5"/>
            <p:cNvSpPr/>
            <p:nvPr/>
          </p:nvSpPr>
          <p:spPr>
            <a:xfrm>
              <a:off x="5775500" y="964500"/>
              <a:ext cx="244450" cy="238300"/>
            </a:xfrm>
            <a:custGeom>
              <a:rect b="b" l="l" r="r" t="t"/>
              <a:pathLst>
                <a:path extrusionOk="0" h="9532" w="9778">
                  <a:moveTo>
                    <a:pt x="9778" y="0"/>
                  </a:moveTo>
                  <a:cubicBezTo>
                    <a:pt x="9777" y="1"/>
                    <a:pt x="7456" y="1970"/>
                    <a:pt x="4714" y="4607"/>
                  </a:cubicBezTo>
                  <a:cubicBezTo>
                    <a:pt x="2005" y="7210"/>
                    <a:pt x="1" y="9531"/>
                    <a:pt x="1" y="9531"/>
                  </a:cubicBezTo>
                  <a:cubicBezTo>
                    <a:pt x="1" y="9531"/>
                    <a:pt x="2252" y="7456"/>
                    <a:pt x="4960" y="4818"/>
                  </a:cubicBezTo>
                  <a:cubicBezTo>
                    <a:pt x="7632" y="2181"/>
                    <a:pt x="9777" y="1"/>
                    <a:pt x="9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5"/>
            <p:cNvSpPr/>
            <p:nvPr/>
          </p:nvSpPr>
          <p:spPr>
            <a:xfrm>
              <a:off x="5959275" y="942525"/>
              <a:ext cx="65075" cy="62450"/>
            </a:xfrm>
            <a:custGeom>
              <a:rect b="b" l="l" r="r" t="t"/>
              <a:pathLst>
                <a:path extrusionOk="0" h="2498" w="2603">
                  <a:moveTo>
                    <a:pt x="2603" y="0"/>
                  </a:moveTo>
                  <a:lnTo>
                    <a:pt x="2603" y="0"/>
                  </a:lnTo>
                  <a:cubicBezTo>
                    <a:pt x="1583" y="703"/>
                    <a:pt x="704" y="1548"/>
                    <a:pt x="0" y="2497"/>
                  </a:cubicBezTo>
                  <a:cubicBezTo>
                    <a:pt x="493" y="2181"/>
                    <a:pt x="985" y="1794"/>
                    <a:pt x="1407" y="1372"/>
                  </a:cubicBezTo>
                  <a:cubicBezTo>
                    <a:pt x="1829" y="950"/>
                    <a:pt x="2251" y="492"/>
                    <a:pt x="2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5"/>
            <p:cNvSpPr/>
            <p:nvPr/>
          </p:nvSpPr>
          <p:spPr>
            <a:xfrm>
              <a:off x="5605825" y="1210675"/>
              <a:ext cx="138925" cy="131025"/>
            </a:xfrm>
            <a:custGeom>
              <a:rect b="b" l="l" r="r" t="t"/>
              <a:pathLst>
                <a:path extrusionOk="0" h="5241" w="5557">
                  <a:moveTo>
                    <a:pt x="5557" y="1"/>
                  </a:moveTo>
                  <a:lnTo>
                    <a:pt x="5557" y="1"/>
                  </a:lnTo>
                  <a:cubicBezTo>
                    <a:pt x="5557" y="1"/>
                    <a:pt x="5240" y="282"/>
                    <a:pt x="4748" y="810"/>
                  </a:cubicBezTo>
                  <a:lnTo>
                    <a:pt x="2814" y="2674"/>
                  </a:lnTo>
                  <a:cubicBezTo>
                    <a:pt x="2075" y="3412"/>
                    <a:pt x="1372" y="4080"/>
                    <a:pt x="879" y="4537"/>
                  </a:cubicBezTo>
                  <a:cubicBezTo>
                    <a:pt x="598" y="4748"/>
                    <a:pt x="387" y="4924"/>
                    <a:pt x="246" y="5065"/>
                  </a:cubicBezTo>
                  <a:lnTo>
                    <a:pt x="0" y="5241"/>
                  </a:lnTo>
                  <a:lnTo>
                    <a:pt x="282" y="5100"/>
                  </a:lnTo>
                  <a:cubicBezTo>
                    <a:pt x="422" y="4995"/>
                    <a:pt x="668" y="4854"/>
                    <a:pt x="950" y="4643"/>
                  </a:cubicBezTo>
                  <a:cubicBezTo>
                    <a:pt x="1688" y="4115"/>
                    <a:pt x="2392" y="3553"/>
                    <a:pt x="3060" y="2885"/>
                  </a:cubicBezTo>
                  <a:cubicBezTo>
                    <a:pt x="3693" y="2251"/>
                    <a:pt x="4291" y="1583"/>
                    <a:pt x="4854" y="880"/>
                  </a:cubicBezTo>
                  <a:cubicBezTo>
                    <a:pt x="5275" y="352"/>
                    <a:pt x="5557" y="1"/>
                    <a:pt x="55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5"/>
            <p:cNvSpPr/>
            <p:nvPr/>
          </p:nvSpPr>
          <p:spPr>
            <a:xfrm>
              <a:off x="5677925" y="1228275"/>
              <a:ext cx="72100" cy="78275"/>
            </a:xfrm>
            <a:custGeom>
              <a:rect b="b" l="l" r="r" t="t"/>
              <a:pathLst>
                <a:path extrusionOk="0" h="3131" w="2884">
                  <a:moveTo>
                    <a:pt x="2884" y="0"/>
                  </a:moveTo>
                  <a:lnTo>
                    <a:pt x="2462" y="457"/>
                  </a:lnTo>
                  <a:lnTo>
                    <a:pt x="1407" y="1547"/>
                  </a:lnTo>
                  <a:lnTo>
                    <a:pt x="422" y="2673"/>
                  </a:lnTo>
                  <a:lnTo>
                    <a:pt x="0" y="3130"/>
                  </a:lnTo>
                  <a:cubicBezTo>
                    <a:pt x="0" y="3130"/>
                    <a:pt x="211" y="3025"/>
                    <a:pt x="528" y="2778"/>
                  </a:cubicBezTo>
                  <a:cubicBezTo>
                    <a:pt x="914" y="2497"/>
                    <a:pt x="1301" y="2145"/>
                    <a:pt x="1653" y="1759"/>
                  </a:cubicBezTo>
                  <a:cubicBezTo>
                    <a:pt x="2005" y="1407"/>
                    <a:pt x="2286" y="985"/>
                    <a:pt x="2567" y="563"/>
                  </a:cubicBezTo>
                  <a:cubicBezTo>
                    <a:pt x="2778" y="211"/>
                    <a:pt x="2884" y="0"/>
                    <a:pt x="28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5"/>
            <p:cNvSpPr/>
            <p:nvPr/>
          </p:nvSpPr>
          <p:spPr>
            <a:xfrm>
              <a:off x="5735075" y="1126275"/>
              <a:ext cx="150350" cy="145975"/>
            </a:xfrm>
            <a:custGeom>
              <a:rect b="b" l="l" r="r" t="t"/>
              <a:pathLst>
                <a:path extrusionOk="0" h="5839" w="6014">
                  <a:moveTo>
                    <a:pt x="6014" y="0"/>
                  </a:moveTo>
                  <a:cubicBezTo>
                    <a:pt x="6014" y="1"/>
                    <a:pt x="4537" y="1196"/>
                    <a:pt x="2884" y="2814"/>
                  </a:cubicBezTo>
                  <a:cubicBezTo>
                    <a:pt x="1231" y="4432"/>
                    <a:pt x="0" y="5839"/>
                    <a:pt x="0" y="5839"/>
                  </a:cubicBezTo>
                  <a:cubicBezTo>
                    <a:pt x="0" y="5839"/>
                    <a:pt x="1442" y="4643"/>
                    <a:pt x="3095" y="3025"/>
                  </a:cubicBezTo>
                  <a:cubicBezTo>
                    <a:pt x="4783" y="1443"/>
                    <a:pt x="6014" y="1"/>
                    <a:pt x="60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5"/>
            <p:cNvSpPr/>
            <p:nvPr/>
          </p:nvSpPr>
          <p:spPr>
            <a:xfrm>
              <a:off x="5856400" y="1335525"/>
              <a:ext cx="301600" cy="93225"/>
            </a:xfrm>
            <a:custGeom>
              <a:rect b="b" l="l" r="r" t="t"/>
              <a:pathLst>
                <a:path extrusionOk="0" h="3729" w="12064">
                  <a:moveTo>
                    <a:pt x="1" y="1"/>
                  </a:moveTo>
                  <a:lnTo>
                    <a:pt x="1" y="1"/>
                  </a:lnTo>
                  <a:cubicBezTo>
                    <a:pt x="141" y="106"/>
                    <a:pt x="282" y="212"/>
                    <a:pt x="422" y="282"/>
                  </a:cubicBezTo>
                  <a:cubicBezTo>
                    <a:pt x="809" y="528"/>
                    <a:pt x="1231" y="669"/>
                    <a:pt x="1689" y="810"/>
                  </a:cubicBezTo>
                  <a:cubicBezTo>
                    <a:pt x="2779" y="1161"/>
                    <a:pt x="4291" y="1654"/>
                    <a:pt x="5944" y="2146"/>
                  </a:cubicBezTo>
                  <a:cubicBezTo>
                    <a:pt x="9320" y="3096"/>
                    <a:pt x="12063" y="3729"/>
                    <a:pt x="12063" y="3729"/>
                  </a:cubicBezTo>
                  <a:cubicBezTo>
                    <a:pt x="12063" y="3729"/>
                    <a:pt x="9391" y="2779"/>
                    <a:pt x="6050" y="1794"/>
                  </a:cubicBezTo>
                  <a:cubicBezTo>
                    <a:pt x="4361" y="1337"/>
                    <a:pt x="2849" y="950"/>
                    <a:pt x="1724" y="669"/>
                  </a:cubicBezTo>
                  <a:cubicBezTo>
                    <a:pt x="1302" y="563"/>
                    <a:pt x="844" y="423"/>
                    <a:pt x="458" y="247"/>
                  </a:cubicBezTo>
                  <a:cubicBezTo>
                    <a:pt x="282" y="177"/>
                    <a:pt x="141" y="10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5"/>
            <p:cNvSpPr/>
            <p:nvPr/>
          </p:nvSpPr>
          <p:spPr>
            <a:xfrm>
              <a:off x="6185225" y="1432250"/>
              <a:ext cx="57175" cy="22000"/>
            </a:xfrm>
            <a:custGeom>
              <a:rect b="b" l="l" r="r" t="t"/>
              <a:pathLst>
                <a:path extrusionOk="0" h="880" w="2287">
                  <a:moveTo>
                    <a:pt x="1" y="0"/>
                  </a:moveTo>
                  <a:lnTo>
                    <a:pt x="1" y="0"/>
                  </a:lnTo>
                  <a:cubicBezTo>
                    <a:pt x="352" y="246"/>
                    <a:pt x="704" y="422"/>
                    <a:pt x="1091" y="563"/>
                  </a:cubicBezTo>
                  <a:cubicBezTo>
                    <a:pt x="1478" y="704"/>
                    <a:pt x="1865" y="809"/>
                    <a:pt x="2287" y="880"/>
                  </a:cubicBezTo>
                  <a:cubicBezTo>
                    <a:pt x="1618" y="387"/>
                    <a:pt x="810" y="7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5"/>
            <p:cNvSpPr/>
            <p:nvPr/>
          </p:nvSpPr>
          <p:spPr>
            <a:xfrm>
              <a:off x="6250300" y="1459500"/>
              <a:ext cx="54525" cy="24650"/>
            </a:xfrm>
            <a:custGeom>
              <a:rect b="b" l="l" r="r" t="t"/>
              <a:pathLst>
                <a:path extrusionOk="0" h="986" w="2181">
                  <a:moveTo>
                    <a:pt x="0" y="1"/>
                  </a:moveTo>
                  <a:lnTo>
                    <a:pt x="0" y="1"/>
                  </a:lnTo>
                  <a:cubicBezTo>
                    <a:pt x="317" y="247"/>
                    <a:pt x="668" y="458"/>
                    <a:pt x="1020" y="634"/>
                  </a:cubicBezTo>
                  <a:cubicBezTo>
                    <a:pt x="1407" y="809"/>
                    <a:pt x="1794" y="915"/>
                    <a:pt x="2181" y="985"/>
                  </a:cubicBezTo>
                  <a:cubicBezTo>
                    <a:pt x="1864" y="739"/>
                    <a:pt x="1512" y="528"/>
                    <a:pt x="1126" y="352"/>
                  </a:cubicBezTo>
                  <a:cubicBezTo>
                    <a:pt x="774" y="176"/>
                    <a:pt x="387" y="7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5"/>
            <p:cNvSpPr/>
            <p:nvPr/>
          </p:nvSpPr>
          <p:spPr>
            <a:xfrm>
              <a:off x="7000275" y="1816475"/>
              <a:ext cx="298075" cy="128375"/>
            </a:xfrm>
            <a:custGeom>
              <a:rect b="b" l="l" r="r" t="t"/>
              <a:pathLst>
                <a:path extrusionOk="0" h="5135" w="11923">
                  <a:moveTo>
                    <a:pt x="1" y="0"/>
                  </a:moveTo>
                  <a:lnTo>
                    <a:pt x="1" y="0"/>
                  </a:lnTo>
                  <a:cubicBezTo>
                    <a:pt x="1" y="0"/>
                    <a:pt x="634" y="352"/>
                    <a:pt x="1654" y="985"/>
                  </a:cubicBezTo>
                  <a:cubicBezTo>
                    <a:pt x="2638" y="1618"/>
                    <a:pt x="3975" y="2497"/>
                    <a:pt x="5592" y="3376"/>
                  </a:cubicBezTo>
                  <a:cubicBezTo>
                    <a:pt x="6964" y="4150"/>
                    <a:pt x="8441" y="4678"/>
                    <a:pt x="9989" y="4994"/>
                  </a:cubicBezTo>
                  <a:cubicBezTo>
                    <a:pt x="10446" y="5065"/>
                    <a:pt x="10903" y="5135"/>
                    <a:pt x="11395" y="5135"/>
                  </a:cubicBezTo>
                  <a:lnTo>
                    <a:pt x="11923" y="5135"/>
                  </a:lnTo>
                  <a:lnTo>
                    <a:pt x="11395" y="5065"/>
                  </a:lnTo>
                  <a:cubicBezTo>
                    <a:pt x="10938" y="5029"/>
                    <a:pt x="10481" y="4924"/>
                    <a:pt x="10024" y="4818"/>
                  </a:cubicBezTo>
                  <a:cubicBezTo>
                    <a:pt x="8547" y="4432"/>
                    <a:pt x="7105" y="3869"/>
                    <a:pt x="5768" y="3095"/>
                  </a:cubicBezTo>
                  <a:cubicBezTo>
                    <a:pt x="4186" y="2251"/>
                    <a:pt x="2744" y="1407"/>
                    <a:pt x="1724" y="844"/>
                  </a:cubicBezTo>
                  <a:cubicBezTo>
                    <a:pt x="669" y="282"/>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5"/>
            <p:cNvSpPr/>
            <p:nvPr/>
          </p:nvSpPr>
          <p:spPr>
            <a:xfrm>
              <a:off x="7282500" y="1860425"/>
              <a:ext cx="16750" cy="83550"/>
            </a:xfrm>
            <a:custGeom>
              <a:rect b="b" l="l" r="r" t="t"/>
              <a:pathLst>
                <a:path extrusionOk="0" h="3342" w="670">
                  <a:moveTo>
                    <a:pt x="1" y="1"/>
                  </a:moveTo>
                  <a:lnTo>
                    <a:pt x="1" y="1"/>
                  </a:lnTo>
                  <a:cubicBezTo>
                    <a:pt x="36" y="563"/>
                    <a:pt x="106" y="1126"/>
                    <a:pt x="177" y="1689"/>
                  </a:cubicBezTo>
                  <a:cubicBezTo>
                    <a:pt x="282" y="2252"/>
                    <a:pt x="423" y="2814"/>
                    <a:pt x="599" y="3342"/>
                  </a:cubicBezTo>
                  <a:cubicBezTo>
                    <a:pt x="669" y="2181"/>
                    <a:pt x="458" y="105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5"/>
            <p:cNvSpPr/>
            <p:nvPr/>
          </p:nvSpPr>
          <p:spPr>
            <a:xfrm>
              <a:off x="7280950" y="1929925"/>
              <a:ext cx="35000" cy="70325"/>
            </a:xfrm>
            <a:custGeom>
              <a:rect b="b" l="l" r="r" t="t"/>
              <a:pathLst>
                <a:path extrusionOk="0" h="2813" w="1400">
                  <a:moveTo>
                    <a:pt x="27" y="0"/>
                  </a:moveTo>
                  <a:cubicBezTo>
                    <a:pt x="9" y="18"/>
                    <a:pt x="1" y="36"/>
                    <a:pt x="1" y="54"/>
                  </a:cubicBezTo>
                  <a:lnTo>
                    <a:pt x="1" y="54"/>
                  </a:lnTo>
                  <a:cubicBezTo>
                    <a:pt x="2" y="33"/>
                    <a:pt x="10" y="17"/>
                    <a:pt x="27" y="0"/>
                  </a:cubicBezTo>
                  <a:close/>
                  <a:moveTo>
                    <a:pt x="1" y="54"/>
                  </a:moveTo>
                  <a:lnTo>
                    <a:pt x="1" y="54"/>
                  </a:lnTo>
                  <a:cubicBezTo>
                    <a:pt x="1" y="76"/>
                    <a:pt x="9" y="103"/>
                    <a:pt x="28" y="140"/>
                  </a:cubicBezTo>
                  <a:cubicBezTo>
                    <a:pt x="28" y="175"/>
                    <a:pt x="28" y="245"/>
                    <a:pt x="63" y="316"/>
                  </a:cubicBezTo>
                  <a:cubicBezTo>
                    <a:pt x="98" y="351"/>
                    <a:pt x="133" y="386"/>
                    <a:pt x="204" y="421"/>
                  </a:cubicBezTo>
                  <a:lnTo>
                    <a:pt x="274" y="456"/>
                  </a:lnTo>
                  <a:lnTo>
                    <a:pt x="344" y="456"/>
                  </a:lnTo>
                  <a:lnTo>
                    <a:pt x="344" y="527"/>
                  </a:lnTo>
                  <a:cubicBezTo>
                    <a:pt x="344" y="562"/>
                    <a:pt x="309" y="562"/>
                    <a:pt x="309" y="597"/>
                  </a:cubicBezTo>
                  <a:cubicBezTo>
                    <a:pt x="309" y="632"/>
                    <a:pt x="274" y="667"/>
                    <a:pt x="239" y="702"/>
                  </a:cubicBezTo>
                  <a:lnTo>
                    <a:pt x="168" y="773"/>
                  </a:lnTo>
                  <a:cubicBezTo>
                    <a:pt x="168" y="808"/>
                    <a:pt x="133" y="843"/>
                    <a:pt x="133" y="878"/>
                  </a:cubicBezTo>
                  <a:cubicBezTo>
                    <a:pt x="133" y="868"/>
                    <a:pt x="130" y="864"/>
                    <a:pt x="126" y="864"/>
                  </a:cubicBezTo>
                  <a:cubicBezTo>
                    <a:pt x="116" y="864"/>
                    <a:pt x="98" y="889"/>
                    <a:pt x="98" y="913"/>
                  </a:cubicBezTo>
                  <a:cubicBezTo>
                    <a:pt x="98" y="1019"/>
                    <a:pt x="168" y="1089"/>
                    <a:pt x="274" y="1124"/>
                  </a:cubicBezTo>
                  <a:cubicBezTo>
                    <a:pt x="309" y="1160"/>
                    <a:pt x="344" y="1160"/>
                    <a:pt x="379" y="1160"/>
                  </a:cubicBezTo>
                  <a:lnTo>
                    <a:pt x="450" y="1160"/>
                  </a:lnTo>
                  <a:lnTo>
                    <a:pt x="450" y="1195"/>
                  </a:lnTo>
                  <a:cubicBezTo>
                    <a:pt x="450" y="1195"/>
                    <a:pt x="450" y="1230"/>
                    <a:pt x="450" y="1265"/>
                  </a:cubicBezTo>
                  <a:cubicBezTo>
                    <a:pt x="415" y="1371"/>
                    <a:pt x="450" y="1441"/>
                    <a:pt x="555" y="1511"/>
                  </a:cubicBezTo>
                  <a:cubicBezTo>
                    <a:pt x="563" y="1519"/>
                    <a:pt x="571" y="1526"/>
                    <a:pt x="582" y="1532"/>
                  </a:cubicBezTo>
                  <a:lnTo>
                    <a:pt x="582" y="1532"/>
                  </a:lnTo>
                  <a:cubicBezTo>
                    <a:pt x="689" y="1888"/>
                    <a:pt x="859" y="2240"/>
                    <a:pt x="1118" y="2531"/>
                  </a:cubicBezTo>
                  <a:cubicBezTo>
                    <a:pt x="1294" y="2707"/>
                    <a:pt x="1399" y="2813"/>
                    <a:pt x="1399" y="2813"/>
                  </a:cubicBezTo>
                  <a:lnTo>
                    <a:pt x="1223" y="2426"/>
                  </a:lnTo>
                  <a:cubicBezTo>
                    <a:pt x="1012" y="2109"/>
                    <a:pt x="907" y="1757"/>
                    <a:pt x="837" y="1406"/>
                  </a:cubicBezTo>
                  <a:lnTo>
                    <a:pt x="661" y="1335"/>
                  </a:lnTo>
                  <a:cubicBezTo>
                    <a:pt x="661" y="1335"/>
                    <a:pt x="661" y="1335"/>
                    <a:pt x="661" y="1300"/>
                  </a:cubicBezTo>
                  <a:lnTo>
                    <a:pt x="696" y="1300"/>
                  </a:lnTo>
                  <a:cubicBezTo>
                    <a:pt x="731" y="1265"/>
                    <a:pt x="801" y="1230"/>
                    <a:pt x="872" y="1195"/>
                  </a:cubicBezTo>
                  <a:lnTo>
                    <a:pt x="872" y="1089"/>
                  </a:lnTo>
                  <a:lnTo>
                    <a:pt x="872" y="1019"/>
                  </a:lnTo>
                  <a:cubicBezTo>
                    <a:pt x="837" y="949"/>
                    <a:pt x="801" y="913"/>
                    <a:pt x="731" y="878"/>
                  </a:cubicBezTo>
                  <a:cubicBezTo>
                    <a:pt x="626" y="843"/>
                    <a:pt x="555" y="843"/>
                    <a:pt x="485" y="843"/>
                  </a:cubicBezTo>
                  <a:lnTo>
                    <a:pt x="415" y="843"/>
                  </a:lnTo>
                  <a:cubicBezTo>
                    <a:pt x="403" y="855"/>
                    <a:pt x="391" y="859"/>
                    <a:pt x="381" y="859"/>
                  </a:cubicBezTo>
                  <a:cubicBezTo>
                    <a:pt x="360" y="859"/>
                    <a:pt x="344" y="843"/>
                    <a:pt x="344" y="843"/>
                  </a:cubicBezTo>
                  <a:lnTo>
                    <a:pt x="379" y="808"/>
                  </a:lnTo>
                  <a:cubicBezTo>
                    <a:pt x="415" y="773"/>
                    <a:pt x="450" y="738"/>
                    <a:pt x="450" y="667"/>
                  </a:cubicBezTo>
                  <a:cubicBezTo>
                    <a:pt x="485" y="597"/>
                    <a:pt x="485" y="527"/>
                    <a:pt x="450" y="456"/>
                  </a:cubicBezTo>
                  <a:cubicBezTo>
                    <a:pt x="450" y="393"/>
                    <a:pt x="424" y="380"/>
                    <a:pt x="404" y="380"/>
                  </a:cubicBezTo>
                  <a:cubicBezTo>
                    <a:pt x="391" y="380"/>
                    <a:pt x="379" y="386"/>
                    <a:pt x="379" y="386"/>
                  </a:cubicBezTo>
                  <a:lnTo>
                    <a:pt x="274" y="386"/>
                  </a:lnTo>
                  <a:lnTo>
                    <a:pt x="204" y="351"/>
                  </a:lnTo>
                  <a:cubicBezTo>
                    <a:pt x="168" y="351"/>
                    <a:pt x="133" y="316"/>
                    <a:pt x="98" y="280"/>
                  </a:cubicBezTo>
                  <a:cubicBezTo>
                    <a:pt x="63" y="245"/>
                    <a:pt x="28" y="175"/>
                    <a:pt x="28" y="105"/>
                  </a:cubicBezTo>
                  <a:cubicBezTo>
                    <a:pt x="11" y="88"/>
                    <a:pt x="2" y="71"/>
                    <a:pt x="1" y="5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5"/>
            <p:cNvSpPr/>
            <p:nvPr/>
          </p:nvSpPr>
          <p:spPr>
            <a:xfrm>
              <a:off x="7244700" y="1415550"/>
              <a:ext cx="14975" cy="141575"/>
            </a:xfrm>
            <a:custGeom>
              <a:rect b="b" l="l" r="r" t="t"/>
              <a:pathLst>
                <a:path extrusionOk="0" h="5663" w="599">
                  <a:moveTo>
                    <a:pt x="1" y="0"/>
                  </a:moveTo>
                  <a:cubicBezTo>
                    <a:pt x="1" y="950"/>
                    <a:pt x="71" y="1899"/>
                    <a:pt x="141" y="2849"/>
                  </a:cubicBezTo>
                  <a:cubicBezTo>
                    <a:pt x="247" y="3798"/>
                    <a:pt x="387" y="4748"/>
                    <a:pt x="598" y="5662"/>
                  </a:cubicBezTo>
                  <a:cubicBezTo>
                    <a:pt x="598" y="4713"/>
                    <a:pt x="528" y="3763"/>
                    <a:pt x="458" y="2814"/>
                  </a:cubicBezTo>
                  <a:cubicBezTo>
                    <a:pt x="352" y="1864"/>
                    <a:pt x="212" y="95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5"/>
            <p:cNvSpPr/>
            <p:nvPr/>
          </p:nvSpPr>
          <p:spPr>
            <a:xfrm>
              <a:off x="7255250" y="1568525"/>
              <a:ext cx="10575" cy="32550"/>
            </a:xfrm>
            <a:custGeom>
              <a:rect b="b" l="l" r="r" t="t"/>
              <a:pathLst>
                <a:path extrusionOk="0" h="1302" w="423">
                  <a:moveTo>
                    <a:pt x="106" y="1"/>
                  </a:moveTo>
                  <a:cubicBezTo>
                    <a:pt x="36" y="212"/>
                    <a:pt x="1" y="423"/>
                    <a:pt x="36" y="669"/>
                  </a:cubicBezTo>
                  <a:cubicBezTo>
                    <a:pt x="71" y="880"/>
                    <a:pt x="176" y="1091"/>
                    <a:pt x="282" y="1302"/>
                  </a:cubicBezTo>
                  <a:cubicBezTo>
                    <a:pt x="423" y="845"/>
                    <a:pt x="352" y="387"/>
                    <a:pt x="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5"/>
            <p:cNvSpPr/>
            <p:nvPr/>
          </p:nvSpPr>
          <p:spPr>
            <a:xfrm>
              <a:off x="7257900" y="1613375"/>
              <a:ext cx="10575" cy="20250"/>
            </a:xfrm>
            <a:custGeom>
              <a:rect b="b" l="l" r="r" t="t"/>
              <a:pathLst>
                <a:path extrusionOk="0" h="810" w="423">
                  <a:moveTo>
                    <a:pt x="176" y="0"/>
                  </a:moveTo>
                  <a:lnTo>
                    <a:pt x="176" y="0"/>
                  </a:lnTo>
                  <a:cubicBezTo>
                    <a:pt x="0" y="281"/>
                    <a:pt x="70" y="598"/>
                    <a:pt x="317" y="809"/>
                  </a:cubicBezTo>
                  <a:cubicBezTo>
                    <a:pt x="387" y="668"/>
                    <a:pt x="422" y="528"/>
                    <a:pt x="387" y="352"/>
                  </a:cubicBezTo>
                  <a:cubicBezTo>
                    <a:pt x="352" y="211"/>
                    <a:pt x="282" y="106"/>
                    <a:pt x="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5"/>
            <p:cNvSpPr/>
            <p:nvPr/>
          </p:nvSpPr>
          <p:spPr>
            <a:xfrm>
              <a:off x="6475375" y="1524575"/>
              <a:ext cx="163550" cy="88825"/>
            </a:xfrm>
            <a:custGeom>
              <a:rect b="b" l="l" r="r" t="t"/>
              <a:pathLst>
                <a:path extrusionOk="0" h="3553" w="6542">
                  <a:moveTo>
                    <a:pt x="6542" y="0"/>
                  </a:moveTo>
                  <a:cubicBezTo>
                    <a:pt x="6542" y="0"/>
                    <a:pt x="6120" y="35"/>
                    <a:pt x="5452" y="141"/>
                  </a:cubicBezTo>
                  <a:cubicBezTo>
                    <a:pt x="4502" y="246"/>
                    <a:pt x="3588" y="492"/>
                    <a:pt x="2744" y="844"/>
                  </a:cubicBezTo>
                  <a:cubicBezTo>
                    <a:pt x="1865" y="1196"/>
                    <a:pt x="1126" y="1794"/>
                    <a:pt x="528" y="2532"/>
                  </a:cubicBezTo>
                  <a:cubicBezTo>
                    <a:pt x="352" y="2778"/>
                    <a:pt x="212" y="3025"/>
                    <a:pt x="106" y="3271"/>
                  </a:cubicBezTo>
                  <a:cubicBezTo>
                    <a:pt x="36" y="3447"/>
                    <a:pt x="1" y="3552"/>
                    <a:pt x="1" y="3552"/>
                  </a:cubicBezTo>
                  <a:cubicBezTo>
                    <a:pt x="1" y="3552"/>
                    <a:pt x="36" y="3482"/>
                    <a:pt x="141" y="3306"/>
                  </a:cubicBezTo>
                  <a:cubicBezTo>
                    <a:pt x="282" y="3060"/>
                    <a:pt x="458" y="2849"/>
                    <a:pt x="669" y="2638"/>
                  </a:cubicBezTo>
                  <a:cubicBezTo>
                    <a:pt x="1267" y="2005"/>
                    <a:pt x="2005" y="1477"/>
                    <a:pt x="2849" y="1125"/>
                  </a:cubicBezTo>
                  <a:cubicBezTo>
                    <a:pt x="3693" y="774"/>
                    <a:pt x="4537" y="492"/>
                    <a:pt x="5452" y="281"/>
                  </a:cubicBezTo>
                  <a:lnTo>
                    <a:pt x="65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5"/>
            <p:cNvSpPr/>
            <p:nvPr/>
          </p:nvSpPr>
          <p:spPr>
            <a:xfrm>
              <a:off x="6478900" y="1515775"/>
              <a:ext cx="95850" cy="65975"/>
            </a:xfrm>
            <a:custGeom>
              <a:rect b="b" l="l" r="r" t="t"/>
              <a:pathLst>
                <a:path extrusionOk="0" h="2639" w="3834">
                  <a:moveTo>
                    <a:pt x="3834" y="0"/>
                  </a:moveTo>
                  <a:lnTo>
                    <a:pt x="3834" y="0"/>
                  </a:lnTo>
                  <a:cubicBezTo>
                    <a:pt x="3623" y="36"/>
                    <a:pt x="3376" y="106"/>
                    <a:pt x="3165" y="176"/>
                  </a:cubicBezTo>
                  <a:cubicBezTo>
                    <a:pt x="2638" y="352"/>
                    <a:pt x="2110" y="633"/>
                    <a:pt x="1653" y="950"/>
                  </a:cubicBezTo>
                  <a:cubicBezTo>
                    <a:pt x="1196" y="1266"/>
                    <a:pt x="774" y="1653"/>
                    <a:pt x="422" y="2075"/>
                  </a:cubicBezTo>
                  <a:cubicBezTo>
                    <a:pt x="282" y="2251"/>
                    <a:pt x="141" y="2427"/>
                    <a:pt x="0" y="2638"/>
                  </a:cubicBezTo>
                  <a:lnTo>
                    <a:pt x="528" y="2181"/>
                  </a:lnTo>
                  <a:cubicBezTo>
                    <a:pt x="879" y="1935"/>
                    <a:pt x="1337" y="1548"/>
                    <a:pt x="1864" y="1196"/>
                  </a:cubicBezTo>
                  <a:cubicBezTo>
                    <a:pt x="2357" y="844"/>
                    <a:pt x="2884" y="528"/>
                    <a:pt x="3236" y="317"/>
                  </a:cubicBezTo>
                  <a:lnTo>
                    <a:pt x="38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5"/>
            <p:cNvSpPr/>
            <p:nvPr/>
          </p:nvSpPr>
          <p:spPr>
            <a:xfrm>
              <a:off x="6493850" y="1511375"/>
              <a:ext cx="50125" cy="35200"/>
            </a:xfrm>
            <a:custGeom>
              <a:rect b="b" l="l" r="r" t="t"/>
              <a:pathLst>
                <a:path extrusionOk="0" h="1408" w="2005">
                  <a:moveTo>
                    <a:pt x="2005" y="1"/>
                  </a:moveTo>
                  <a:lnTo>
                    <a:pt x="2005" y="1"/>
                  </a:lnTo>
                  <a:cubicBezTo>
                    <a:pt x="1864" y="36"/>
                    <a:pt x="1759" y="36"/>
                    <a:pt x="1653" y="71"/>
                  </a:cubicBezTo>
                  <a:cubicBezTo>
                    <a:pt x="1337" y="176"/>
                    <a:pt x="1055" y="282"/>
                    <a:pt x="809" y="458"/>
                  </a:cubicBezTo>
                  <a:cubicBezTo>
                    <a:pt x="563" y="634"/>
                    <a:pt x="352" y="845"/>
                    <a:pt x="176" y="1091"/>
                  </a:cubicBezTo>
                  <a:cubicBezTo>
                    <a:pt x="106" y="1196"/>
                    <a:pt x="35" y="1302"/>
                    <a:pt x="0" y="1407"/>
                  </a:cubicBezTo>
                  <a:lnTo>
                    <a:pt x="1020" y="704"/>
                  </a:lnTo>
                  <a:lnTo>
                    <a:pt x="20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5"/>
            <p:cNvSpPr/>
            <p:nvPr/>
          </p:nvSpPr>
          <p:spPr>
            <a:xfrm>
              <a:off x="6510550" y="1501700"/>
              <a:ext cx="20250" cy="16725"/>
            </a:xfrm>
            <a:custGeom>
              <a:rect b="b" l="l" r="r" t="t"/>
              <a:pathLst>
                <a:path extrusionOk="0" h="669" w="810">
                  <a:moveTo>
                    <a:pt x="809" y="1"/>
                  </a:moveTo>
                  <a:lnTo>
                    <a:pt x="809" y="1"/>
                  </a:lnTo>
                  <a:cubicBezTo>
                    <a:pt x="422" y="36"/>
                    <a:pt x="106" y="282"/>
                    <a:pt x="0" y="669"/>
                  </a:cubicBezTo>
                  <a:cubicBezTo>
                    <a:pt x="352" y="599"/>
                    <a:pt x="704" y="352"/>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5"/>
            <p:cNvSpPr/>
            <p:nvPr/>
          </p:nvSpPr>
          <p:spPr>
            <a:xfrm>
              <a:off x="6658250" y="1062975"/>
              <a:ext cx="174125" cy="64200"/>
            </a:xfrm>
            <a:custGeom>
              <a:rect b="b" l="l" r="r" t="t"/>
              <a:pathLst>
                <a:path extrusionOk="0" h="2568" w="6965">
                  <a:moveTo>
                    <a:pt x="5874" y="0"/>
                  </a:moveTo>
                  <a:cubicBezTo>
                    <a:pt x="5452" y="0"/>
                    <a:pt x="5065" y="0"/>
                    <a:pt x="4643" y="71"/>
                  </a:cubicBezTo>
                  <a:cubicBezTo>
                    <a:pt x="4151" y="141"/>
                    <a:pt x="3658" y="282"/>
                    <a:pt x="3166" y="457"/>
                  </a:cubicBezTo>
                  <a:cubicBezTo>
                    <a:pt x="2709" y="598"/>
                    <a:pt x="2252" y="809"/>
                    <a:pt x="1830" y="1090"/>
                  </a:cubicBezTo>
                  <a:cubicBezTo>
                    <a:pt x="1478" y="1302"/>
                    <a:pt x="1126" y="1513"/>
                    <a:pt x="810" y="1794"/>
                  </a:cubicBezTo>
                  <a:cubicBezTo>
                    <a:pt x="599" y="1970"/>
                    <a:pt x="388" y="2146"/>
                    <a:pt x="212" y="2357"/>
                  </a:cubicBezTo>
                  <a:lnTo>
                    <a:pt x="1" y="2568"/>
                  </a:lnTo>
                  <a:lnTo>
                    <a:pt x="247" y="2392"/>
                  </a:lnTo>
                  <a:cubicBezTo>
                    <a:pt x="388" y="2286"/>
                    <a:pt x="634" y="2110"/>
                    <a:pt x="915" y="1935"/>
                  </a:cubicBezTo>
                  <a:cubicBezTo>
                    <a:pt x="1232" y="1688"/>
                    <a:pt x="1583" y="1477"/>
                    <a:pt x="1935" y="1302"/>
                  </a:cubicBezTo>
                  <a:cubicBezTo>
                    <a:pt x="2357" y="1090"/>
                    <a:pt x="2814" y="915"/>
                    <a:pt x="3271" y="739"/>
                  </a:cubicBezTo>
                  <a:cubicBezTo>
                    <a:pt x="3729" y="563"/>
                    <a:pt x="4186" y="422"/>
                    <a:pt x="4678" y="352"/>
                  </a:cubicBezTo>
                  <a:cubicBezTo>
                    <a:pt x="5065" y="246"/>
                    <a:pt x="5452" y="176"/>
                    <a:pt x="5839" y="141"/>
                  </a:cubicBezTo>
                  <a:cubicBezTo>
                    <a:pt x="6191" y="106"/>
                    <a:pt x="6472" y="106"/>
                    <a:pt x="6648" y="106"/>
                  </a:cubicBezTo>
                  <a:lnTo>
                    <a:pt x="6964" y="106"/>
                  </a:lnTo>
                  <a:lnTo>
                    <a:pt x="6683" y="71"/>
                  </a:lnTo>
                  <a:cubicBezTo>
                    <a:pt x="6402" y="35"/>
                    <a:pt x="6155" y="0"/>
                    <a:pt x="5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5"/>
            <p:cNvSpPr/>
            <p:nvPr/>
          </p:nvSpPr>
          <p:spPr>
            <a:xfrm>
              <a:off x="6650350" y="1095500"/>
              <a:ext cx="129275" cy="57175"/>
            </a:xfrm>
            <a:custGeom>
              <a:rect b="b" l="l" r="r" t="t"/>
              <a:pathLst>
                <a:path extrusionOk="0" h="2287" w="5171">
                  <a:moveTo>
                    <a:pt x="4924" y="1"/>
                  </a:moveTo>
                  <a:cubicBezTo>
                    <a:pt x="4713" y="1"/>
                    <a:pt x="4502" y="1"/>
                    <a:pt x="4326" y="36"/>
                  </a:cubicBezTo>
                  <a:cubicBezTo>
                    <a:pt x="3623" y="106"/>
                    <a:pt x="2954" y="282"/>
                    <a:pt x="2321" y="563"/>
                  </a:cubicBezTo>
                  <a:cubicBezTo>
                    <a:pt x="1688" y="845"/>
                    <a:pt x="1126" y="1267"/>
                    <a:pt x="633" y="1724"/>
                  </a:cubicBezTo>
                  <a:cubicBezTo>
                    <a:pt x="493" y="1900"/>
                    <a:pt x="352" y="2005"/>
                    <a:pt x="176" y="2146"/>
                  </a:cubicBezTo>
                  <a:cubicBezTo>
                    <a:pt x="71" y="2216"/>
                    <a:pt x="0" y="2286"/>
                    <a:pt x="0" y="2286"/>
                  </a:cubicBezTo>
                  <a:cubicBezTo>
                    <a:pt x="71" y="2251"/>
                    <a:pt x="141" y="2216"/>
                    <a:pt x="211" y="2181"/>
                  </a:cubicBezTo>
                  <a:cubicBezTo>
                    <a:pt x="387" y="2075"/>
                    <a:pt x="563" y="1970"/>
                    <a:pt x="739" y="1864"/>
                  </a:cubicBezTo>
                  <a:cubicBezTo>
                    <a:pt x="1829" y="1091"/>
                    <a:pt x="3025" y="528"/>
                    <a:pt x="4326" y="176"/>
                  </a:cubicBezTo>
                  <a:cubicBezTo>
                    <a:pt x="4572" y="141"/>
                    <a:pt x="4783" y="106"/>
                    <a:pt x="4924" y="71"/>
                  </a:cubicBezTo>
                  <a:lnTo>
                    <a:pt x="5170" y="36"/>
                  </a:lnTo>
                  <a:lnTo>
                    <a:pt x="49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5"/>
            <p:cNvSpPr/>
            <p:nvPr/>
          </p:nvSpPr>
          <p:spPr>
            <a:xfrm>
              <a:off x="6638925" y="1125400"/>
              <a:ext cx="87925" cy="47500"/>
            </a:xfrm>
            <a:custGeom>
              <a:rect b="b" l="l" r="r" t="t"/>
              <a:pathLst>
                <a:path extrusionOk="0" h="1900" w="3517">
                  <a:moveTo>
                    <a:pt x="3517" y="0"/>
                  </a:moveTo>
                  <a:lnTo>
                    <a:pt x="3517" y="0"/>
                  </a:lnTo>
                  <a:cubicBezTo>
                    <a:pt x="3341" y="35"/>
                    <a:pt x="3130" y="71"/>
                    <a:pt x="2954" y="106"/>
                  </a:cubicBezTo>
                  <a:cubicBezTo>
                    <a:pt x="2462" y="211"/>
                    <a:pt x="2005" y="352"/>
                    <a:pt x="1583" y="598"/>
                  </a:cubicBezTo>
                  <a:cubicBezTo>
                    <a:pt x="1161" y="809"/>
                    <a:pt x="774" y="1126"/>
                    <a:pt x="422" y="1442"/>
                  </a:cubicBezTo>
                  <a:cubicBezTo>
                    <a:pt x="281" y="1583"/>
                    <a:pt x="141" y="1724"/>
                    <a:pt x="0" y="1899"/>
                  </a:cubicBezTo>
                  <a:lnTo>
                    <a:pt x="492" y="1583"/>
                  </a:lnTo>
                  <a:cubicBezTo>
                    <a:pt x="809" y="1372"/>
                    <a:pt x="1231" y="1126"/>
                    <a:pt x="1723" y="879"/>
                  </a:cubicBezTo>
                  <a:cubicBezTo>
                    <a:pt x="2216" y="598"/>
                    <a:pt x="2638" y="387"/>
                    <a:pt x="2989" y="246"/>
                  </a:cubicBezTo>
                  <a:lnTo>
                    <a:pt x="35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5"/>
            <p:cNvSpPr/>
            <p:nvPr/>
          </p:nvSpPr>
          <p:spPr>
            <a:xfrm>
              <a:off x="6632750" y="1153525"/>
              <a:ext cx="71250" cy="36075"/>
            </a:xfrm>
            <a:custGeom>
              <a:rect b="b" l="l" r="r" t="t"/>
              <a:pathLst>
                <a:path extrusionOk="0" h="1443" w="2850">
                  <a:moveTo>
                    <a:pt x="2850" y="1"/>
                  </a:moveTo>
                  <a:cubicBezTo>
                    <a:pt x="2674" y="1"/>
                    <a:pt x="2533" y="36"/>
                    <a:pt x="2357" y="71"/>
                  </a:cubicBezTo>
                  <a:cubicBezTo>
                    <a:pt x="1619" y="247"/>
                    <a:pt x="915" y="599"/>
                    <a:pt x="353" y="1126"/>
                  </a:cubicBezTo>
                  <a:cubicBezTo>
                    <a:pt x="247" y="1232"/>
                    <a:pt x="106" y="1337"/>
                    <a:pt x="1" y="1443"/>
                  </a:cubicBezTo>
                  <a:lnTo>
                    <a:pt x="1443" y="739"/>
                  </a:lnTo>
                  <a:lnTo>
                    <a:pt x="28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5"/>
            <p:cNvSpPr/>
            <p:nvPr/>
          </p:nvSpPr>
          <p:spPr>
            <a:xfrm>
              <a:off x="6635400" y="1180775"/>
              <a:ext cx="41350" cy="22900"/>
            </a:xfrm>
            <a:custGeom>
              <a:rect b="b" l="l" r="r" t="t"/>
              <a:pathLst>
                <a:path extrusionOk="0" h="916" w="1654">
                  <a:moveTo>
                    <a:pt x="1653" y="1"/>
                  </a:moveTo>
                  <a:cubicBezTo>
                    <a:pt x="1548" y="1"/>
                    <a:pt x="1442" y="36"/>
                    <a:pt x="1337" y="36"/>
                  </a:cubicBezTo>
                  <a:cubicBezTo>
                    <a:pt x="915" y="142"/>
                    <a:pt x="493" y="353"/>
                    <a:pt x="176" y="704"/>
                  </a:cubicBezTo>
                  <a:cubicBezTo>
                    <a:pt x="106" y="775"/>
                    <a:pt x="71" y="845"/>
                    <a:pt x="0" y="915"/>
                  </a:cubicBezTo>
                  <a:cubicBezTo>
                    <a:pt x="0" y="915"/>
                    <a:pt x="106" y="880"/>
                    <a:pt x="282" y="845"/>
                  </a:cubicBezTo>
                  <a:cubicBezTo>
                    <a:pt x="493" y="739"/>
                    <a:pt x="669" y="669"/>
                    <a:pt x="880" y="564"/>
                  </a:cubicBezTo>
                  <a:cubicBezTo>
                    <a:pt x="1055" y="423"/>
                    <a:pt x="1231" y="317"/>
                    <a:pt x="1407" y="177"/>
                  </a:cubicBezTo>
                  <a:cubicBezTo>
                    <a:pt x="1548" y="106"/>
                    <a:pt x="1653" y="1"/>
                    <a:pt x="16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5"/>
            <p:cNvSpPr/>
            <p:nvPr/>
          </p:nvSpPr>
          <p:spPr>
            <a:xfrm>
              <a:off x="6740025" y="1523675"/>
              <a:ext cx="291925" cy="138950"/>
            </a:xfrm>
            <a:custGeom>
              <a:rect b="b" l="l" r="r" t="t"/>
              <a:pathLst>
                <a:path extrusionOk="0" h="5558" w="11677">
                  <a:moveTo>
                    <a:pt x="0" y="1"/>
                  </a:moveTo>
                  <a:lnTo>
                    <a:pt x="458" y="142"/>
                  </a:lnTo>
                  <a:cubicBezTo>
                    <a:pt x="774" y="247"/>
                    <a:pt x="1231" y="388"/>
                    <a:pt x="1794" y="599"/>
                  </a:cubicBezTo>
                  <a:cubicBezTo>
                    <a:pt x="4678" y="1583"/>
                    <a:pt x="7456" y="2920"/>
                    <a:pt x="10059" y="4503"/>
                  </a:cubicBezTo>
                  <a:cubicBezTo>
                    <a:pt x="10551" y="4819"/>
                    <a:pt x="10938" y="5065"/>
                    <a:pt x="11219" y="5276"/>
                  </a:cubicBezTo>
                  <a:lnTo>
                    <a:pt x="11677" y="5558"/>
                  </a:lnTo>
                  <a:lnTo>
                    <a:pt x="11255" y="5241"/>
                  </a:lnTo>
                  <a:cubicBezTo>
                    <a:pt x="11044" y="5030"/>
                    <a:pt x="10622" y="4749"/>
                    <a:pt x="10164" y="4397"/>
                  </a:cubicBezTo>
                  <a:cubicBezTo>
                    <a:pt x="7632" y="2603"/>
                    <a:pt x="4819" y="1267"/>
                    <a:pt x="1829" y="423"/>
                  </a:cubicBezTo>
                  <a:cubicBezTo>
                    <a:pt x="1267" y="282"/>
                    <a:pt x="809" y="177"/>
                    <a:pt x="493" y="106"/>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5"/>
            <p:cNvSpPr/>
            <p:nvPr/>
          </p:nvSpPr>
          <p:spPr>
            <a:xfrm>
              <a:off x="7037200" y="1664350"/>
              <a:ext cx="58050" cy="35200"/>
            </a:xfrm>
            <a:custGeom>
              <a:rect b="b" l="l" r="r" t="t"/>
              <a:pathLst>
                <a:path extrusionOk="0" h="1408" w="2322">
                  <a:moveTo>
                    <a:pt x="1" y="1"/>
                  </a:moveTo>
                  <a:cubicBezTo>
                    <a:pt x="71" y="106"/>
                    <a:pt x="141" y="212"/>
                    <a:pt x="247" y="317"/>
                  </a:cubicBezTo>
                  <a:cubicBezTo>
                    <a:pt x="458" y="564"/>
                    <a:pt x="739" y="775"/>
                    <a:pt x="1021" y="951"/>
                  </a:cubicBezTo>
                  <a:cubicBezTo>
                    <a:pt x="1302" y="1126"/>
                    <a:pt x="1583" y="1232"/>
                    <a:pt x="1935" y="1337"/>
                  </a:cubicBezTo>
                  <a:cubicBezTo>
                    <a:pt x="2040" y="1373"/>
                    <a:pt x="2181" y="1373"/>
                    <a:pt x="2322" y="1408"/>
                  </a:cubicBezTo>
                  <a:cubicBezTo>
                    <a:pt x="2322" y="1408"/>
                    <a:pt x="2181" y="1337"/>
                    <a:pt x="1970" y="1197"/>
                  </a:cubicBezTo>
                  <a:cubicBezTo>
                    <a:pt x="1759" y="1056"/>
                    <a:pt x="1478" y="880"/>
                    <a:pt x="1161" y="669"/>
                  </a:cubicBezTo>
                  <a:cubicBezTo>
                    <a:pt x="845" y="493"/>
                    <a:pt x="563" y="317"/>
                    <a:pt x="352" y="212"/>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5"/>
            <p:cNvSpPr/>
            <p:nvPr/>
          </p:nvSpPr>
          <p:spPr>
            <a:xfrm>
              <a:off x="6805975" y="1522800"/>
              <a:ext cx="160925" cy="83550"/>
            </a:xfrm>
            <a:custGeom>
              <a:rect b="b" l="l" r="r" t="t"/>
              <a:pathLst>
                <a:path extrusionOk="0" h="3342" w="6437">
                  <a:moveTo>
                    <a:pt x="0" y="1"/>
                  </a:moveTo>
                  <a:lnTo>
                    <a:pt x="282" y="71"/>
                  </a:lnTo>
                  <a:cubicBezTo>
                    <a:pt x="457" y="141"/>
                    <a:pt x="704" y="247"/>
                    <a:pt x="1020" y="317"/>
                  </a:cubicBezTo>
                  <a:cubicBezTo>
                    <a:pt x="1337" y="423"/>
                    <a:pt x="1688" y="599"/>
                    <a:pt x="2075" y="774"/>
                  </a:cubicBezTo>
                  <a:cubicBezTo>
                    <a:pt x="2462" y="950"/>
                    <a:pt x="2884" y="1196"/>
                    <a:pt x="3306" y="1443"/>
                  </a:cubicBezTo>
                  <a:cubicBezTo>
                    <a:pt x="4185" y="1935"/>
                    <a:pt x="4959" y="2427"/>
                    <a:pt x="5522" y="2779"/>
                  </a:cubicBezTo>
                  <a:cubicBezTo>
                    <a:pt x="6084" y="3131"/>
                    <a:pt x="6436" y="3342"/>
                    <a:pt x="6436" y="3342"/>
                  </a:cubicBezTo>
                  <a:cubicBezTo>
                    <a:pt x="6436" y="3342"/>
                    <a:pt x="6120" y="3060"/>
                    <a:pt x="5592" y="2674"/>
                  </a:cubicBezTo>
                  <a:cubicBezTo>
                    <a:pt x="4924" y="2111"/>
                    <a:pt x="4220" y="1618"/>
                    <a:pt x="3447" y="1161"/>
                  </a:cubicBezTo>
                  <a:cubicBezTo>
                    <a:pt x="3060" y="950"/>
                    <a:pt x="2603" y="739"/>
                    <a:pt x="2181" y="528"/>
                  </a:cubicBezTo>
                  <a:cubicBezTo>
                    <a:pt x="1794" y="388"/>
                    <a:pt x="1442" y="282"/>
                    <a:pt x="1055" y="177"/>
                  </a:cubicBezTo>
                  <a:cubicBezTo>
                    <a:pt x="809" y="106"/>
                    <a:pt x="563" y="71"/>
                    <a:pt x="282" y="36"/>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5"/>
            <p:cNvSpPr/>
            <p:nvPr/>
          </p:nvSpPr>
          <p:spPr>
            <a:xfrm>
              <a:off x="6846400" y="1510500"/>
              <a:ext cx="94125" cy="45750"/>
            </a:xfrm>
            <a:custGeom>
              <a:rect b="b" l="l" r="r" t="t"/>
              <a:pathLst>
                <a:path extrusionOk="0" h="1830" w="3765">
                  <a:moveTo>
                    <a:pt x="1" y="0"/>
                  </a:moveTo>
                  <a:lnTo>
                    <a:pt x="564" y="282"/>
                  </a:lnTo>
                  <a:cubicBezTo>
                    <a:pt x="915" y="458"/>
                    <a:pt x="1373" y="704"/>
                    <a:pt x="1865" y="950"/>
                  </a:cubicBezTo>
                  <a:cubicBezTo>
                    <a:pt x="2392" y="1196"/>
                    <a:pt x="2850" y="1442"/>
                    <a:pt x="3201" y="1583"/>
                  </a:cubicBezTo>
                  <a:cubicBezTo>
                    <a:pt x="3518" y="1759"/>
                    <a:pt x="3764" y="1829"/>
                    <a:pt x="3764" y="1829"/>
                  </a:cubicBezTo>
                  <a:cubicBezTo>
                    <a:pt x="3764" y="1829"/>
                    <a:pt x="3588" y="1688"/>
                    <a:pt x="3237" y="1477"/>
                  </a:cubicBezTo>
                  <a:cubicBezTo>
                    <a:pt x="2463" y="844"/>
                    <a:pt x="1584" y="422"/>
                    <a:pt x="599" y="141"/>
                  </a:cubicBezTo>
                  <a:cubicBezTo>
                    <a:pt x="247" y="36"/>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5"/>
            <p:cNvSpPr/>
            <p:nvPr/>
          </p:nvSpPr>
          <p:spPr>
            <a:xfrm>
              <a:off x="6871025" y="1497300"/>
              <a:ext cx="64225" cy="37850"/>
            </a:xfrm>
            <a:custGeom>
              <a:rect b="b" l="l" r="r" t="t"/>
              <a:pathLst>
                <a:path extrusionOk="0" h="1514" w="2569">
                  <a:moveTo>
                    <a:pt x="1" y="1"/>
                  </a:moveTo>
                  <a:cubicBezTo>
                    <a:pt x="1" y="1"/>
                    <a:pt x="563" y="423"/>
                    <a:pt x="1267" y="810"/>
                  </a:cubicBezTo>
                  <a:cubicBezTo>
                    <a:pt x="1689" y="1056"/>
                    <a:pt x="2111" y="1302"/>
                    <a:pt x="2568" y="1513"/>
                  </a:cubicBezTo>
                  <a:cubicBezTo>
                    <a:pt x="2498" y="1408"/>
                    <a:pt x="2392" y="1302"/>
                    <a:pt x="2287" y="1197"/>
                  </a:cubicBezTo>
                  <a:cubicBezTo>
                    <a:pt x="2041" y="950"/>
                    <a:pt x="1724" y="739"/>
                    <a:pt x="1407" y="564"/>
                  </a:cubicBezTo>
                  <a:cubicBezTo>
                    <a:pt x="1091" y="388"/>
                    <a:pt x="774" y="247"/>
                    <a:pt x="423" y="106"/>
                  </a:cubicBezTo>
                  <a:cubicBezTo>
                    <a:pt x="282" y="71"/>
                    <a:pt x="141" y="3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5"/>
            <p:cNvSpPr/>
            <p:nvPr/>
          </p:nvSpPr>
          <p:spPr>
            <a:xfrm>
              <a:off x="6878950" y="1485000"/>
              <a:ext cx="57175" cy="28150"/>
            </a:xfrm>
            <a:custGeom>
              <a:rect b="b" l="l" r="r" t="t"/>
              <a:pathLst>
                <a:path extrusionOk="0" h="1126" w="2287">
                  <a:moveTo>
                    <a:pt x="0" y="0"/>
                  </a:moveTo>
                  <a:lnTo>
                    <a:pt x="0" y="0"/>
                  </a:lnTo>
                  <a:cubicBezTo>
                    <a:pt x="352" y="247"/>
                    <a:pt x="704" y="493"/>
                    <a:pt x="1090" y="669"/>
                  </a:cubicBezTo>
                  <a:cubicBezTo>
                    <a:pt x="1477" y="845"/>
                    <a:pt x="1864" y="985"/>
                    <a:pt x="2286" y="1126"/>
                  </a:cubicBezTo>
                  <a:cubicBezTo>
                    <a:pt x="1653" y="528"/>
                    <a:pt x="879" y="14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5"/>
            <p:cNvSpPr/>
            <p:nvPr/>
          </p:nvSpPr>
          <p:spPr>
            <a:xfrm>
              <a:off x="6710125" y="1323225"/>
              <a:ext cx="321825" cy="135425"/>
            </a:xfrm>
            <a:custGeom>
              <a:rect b="b" l="l" r="r" t="t"/>
              <a:pathLst>
                <a:path extrusionOk="0" h="5417" w="12873">
                  <a:moveTo>
                    <a:pt x="2111" y="0"/>
                  </a:moveTo>
                  <a:cubicBezTo>
                    <a:pt x="1583" y="0"/>
                    <a:pt x="1091" y="35"/>
                    <a:pt x="563" y="106"/>
                  </a:cubicBezTo>
                  <a:cubicBezTo>
                    <a:pt x="388" y="141"/>
                    <a:pt x="247" y="176"/>
                    <a:pt x="141" y="176"/>
                  </a:cubicBezTo>
                  <a:lnTo>
                    <a:pt x="1" y="211"/>
                  </a:lnTo>
                  <a:lnTo>
                    <a:pt x="141" y="211"/>
                  </a:lnTo>
                  <a:cubicBezTo>
                    <a:pt x="247" y="211"/>
                    <a:pt x="388" y="176"/>
                    <a:pt x="563" y="176"/>
                  </a:cubicBezTo>
                  <a:cubicBezTo>
                    <a:pt x="827" y="159"/>
                    <a:pt x="1082" y="150"/>
                    <a:pt x="1337" y="150"/>
                  </a:cubicBezTo>
                  <a:cubicBezTo>
                    <a:pt x="1592" y="150"/>
                    <a:pt x="1847" y="159"/>
                    <a:pt x="2111" y="176"/>
                  </a:cubicBezTo>
                  <a:cubicBezTo>
                    <a:pt x="3764" y="317"/>
                    <a:pt x="5417" y="774"/>
                    <a:pt x="6894" y="1548"/>
                  </a:cubicBezTo>
                  <a:cubicBezTo>
                    <a:pt x="8406" y="2286"/>
                    <a:pt x="9848" y="3166"/>
                    <a:pt x="11185" y="4185"/>
                  </a:cubicBezTo>
                  <a:lnTo>
                    <a:pt x="12451" y="5065"/>
                  </a:lnTo>
                  <a:lnTo>
                    <a:pt x="12873" y="5416"/>
                  </a:lnTo>
                  <a:lnTo>
                    <a:pt x="12486" y="5030"/>
                  </a:lnTo>
                  <a:cubicBezTo>
                    <a:pt x="12204" y="4783"/>
                    <a:pt x="11818" y="4432"/>
                    <a:pt x="11290" y="4045"/>
                  </a:cubicBezTo>
                  <a:cubicBezTo>
                    <a:pt x="9989" y="2955"/>
                    <a:pt x="8547" y="2005"/>
                    <a:pt x="7035" y="1266"/>
                  </a:cubicBezTo>
                  <a:cubicBezTo>
                    <a:pt x="5487" y="493"/>
                    <a:pt x="3834" y="71"/>
                    <a:pt x="21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5"/>
            <p:cNvSpPr/>
            <p:nvPr/>
          </p:nvSpPr>
          <p:spPr>
            <a:xfrm>
              <a:off x="6767275" y="1300350"/>
              <a:ext cx="188175" cy="70375"/>
            </a:xfrm>
            <a:custGeom>
              <a:rect b="b" l="l" r="r" t="t"/>
              <a:pathLst>
                <a:path extrusionOk="0" h="2815" w="7527">
                  <a:moveTo>
                    <a:pt x="1" y="1"/>
                  </a:moveTo>
                  <a:lnTo>
                    <a:pt x="317" y="71"/>
                  </a:lnTo>
                  <a:cubicBezTo>
                    <a:pt x="493" y="106"/>
                    <a:pt x="810" y="177"/>
                    <a:pt x="1161" y="282"/>
                  </a:cubicBezTo>
                  <a:cubicBezTo>
                    <a:pt x="1865" y="493"/>
                    <a:pt x="2814" y="775"/>
                    <a:pt x="3834" y="1161"/>
                  </a:cubicBezTo>
                  <a:cubicBezTo>
                    <a:pt x="4889" y="1548"/>
                    <a:pt x="5804" y="1970"/>
                    <a:pt x="6472" y="2287"/>
                  </a:cubicBezTo>
                  <a:cubicBezTo>
                    <a:pt x="6788" y="2428"/>
                    <a:pt x="7035" y="2568"/>
                    <a:pt x="7246" y="2674"/>
                  </a:cubicBezTo>
                  <a:lnTo>
                    <a:pt x="7527" y="2814"/>
                  </a:lnTo>
                  <a:lnTo>
                    <a:pt x="7281" y="2603"/>
                  </a:lnTo>
                  <a:cubicBezTo>
                    <a:pt x="7105" y="2498"/>
                    <a:pt x="6859" y="2322"/>
                    <a:pt x="6542" y="2146"/>
                  </a:cubicBezTo>
                  <a:cubicBezTo>
                    <a:pt x="4924" y="1091"/>
                    <a:pt x="3096" y="423"/>
                    <a:pt x="1196" y="142"/>
                  </a:cubicBezTo>
                  <a:cubicBezTo>
                    <a:pt x="810" y="71"/>
                    <a:pt x="528" y="36"/>
                    <a:pt x="317" y="36"/>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5"/>
            <p:cNvSpPr/>
            <p:nvPr/>
          </p:nvSpPr>
          <p:spPr>
            <a:xfrm>
              <a:off x="6836750" y="1288050"/>
              <a:ext cx="78275" cy="33425"/>
            </a:xfrm>
            <a:custGeom>
              <a:rect b="b" l="l" r="r" t="t"/>
              <a:pathLst>
                <a:path extrusionOk="0" h="1337" w="3131">
                  <a:moveTo>
                    <a:pt x="0" y="1"/>
                  </a:moveTo>
                  <a:lnTo>
                    <a:pt x="0" y="1"/>
                  </a:lnTo>
                  <a:cubicBezTo>
                    <a:pt x="528" y="282"/>
                    <a:pt x="1020" y="563"/>
                    <a:pt x="1548" y="774"/>
                  </a:cubicBezTo>
                  <a:cubicBezTo>
                    <a:pt x="2075" y="985"/>
                    <a:pt x="2603" y="1161"/>
                    <a:pt x="3130" y="1337"/>
                  </a:cubicBezTo>
                  <a:cubicBezTo>
                    <a:pt x="2673" y="985"/>
                    <a:pt x="2181" y="704"/>
                    <a:pt x="1653" y="493"/>
                  </a:cubicBezTo>
                  <a:cubicBezTo>
                    <a:pt x="1126" y="247"/>
                    <a:pt x="598" y="10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5"/>
            <p:cNvSpPr/>
            <p:nvPr/>
          </p:nvSpPr>
          <p:spPr>
            <a:xfrm>
              <a:off x="6854325" y="1273100"/>
              <a:ext cx="45750" cy="20250"/>
            </a:xfrm>
            <a:custGeom>
              <a:rect b="b" l="l" r="r" t="t"/>
              <a:pathLst>
                <a:path extrusionOk="0" h="810" w="1830">
                  <a:moveTo>
                    <a:pt x="0" y="1"/>
                  </a:moveTo>
                  <a:cubicBezTo>
                    <a:pt x="282" y="177"/>
                    <a:pt x="563" y="352"/>
                    <a:pt x="880" y="493"/>
                  </a:cubicBezTo>
                  <a:cubicBezTo>
                    <a:pt x="1196" y="634"/>
                    <a:pt x="1513" y="739"/>
                    <a:pt x="1829" y="810"/>
                  </a:cubicBezTo>
                  <a:cubicBezTo>
                    <a:pt x="1759" y="739"/>
                    <a:pt x="1689" y="669"/>
                    <a:pt x="1618" y="599"/>
                  </a:cubicBezTo>
                  <a:cubicBezTo>
                    <a:pt x="1407" y="423"/>
                    <a:pt x="1231" y="282"/>
                    <a:pt x="985" y="212"/>
                  </a:cubicBezTo>
                  <a:cubicBezTo>
                    <a:pt x="774" y="106"/>
                    <a:pt x="528" y="36"/>
                    <a:pt x="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5"/>
            <p:cNvSpPr/>
            <p:nvPr/>
          </p:nvSpPr>
          <p:spPr>
            <a:xfrm>
              <a:off x="6871900" y="1258150"/>
              <a:ext cx="49275" cy="27300"/>
            </a:xfrm>
            <a:custGeom>
              <a:rect b="b" l="l" r="r" t="t"/>
              <a:pathLst>
                <a:path extrusionOk="0" h="1092" w="1971">
                  <a:moveTo>
                    <a:pt x="1" y="1"/>
                  </a:moveTo>
                  <a:lnTo>
                    <a:pt x="1" y="1"/>
                  </a:lnTo>
                  <a:cubicBezTo>
                    <a:pt x="599" y="493"/>
                    <a:pt x="1267" y="845"/>
                    <a:pt x="1970" y="1091"/>
                  </a:cubicBezTo>
                  <a:cubicBezTo>
                    <a:pt x="1478" y="493"/>
                    <a:pt x="775" y="10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5"/>
            <p:cNvSpPr/>
            <p:nvPr/>
          </p:nvSpPr>
          <p:spPr>
            <a:xfrm>
              <a:off x="6278425" y="1405875"/>
              <a:ext cx="194350" cy="191700"/>
            </a:xfrm>
            <a:custGeom>
              <a:rect b="b" l="l" r="r" t="t"/>
              <a:pathLst>
                <a:path extrusionOk="0" h="7668" w="7774">
                  <a:moveTo>
                    <a:pt x="1" y="0"/>
                  </a:moveTo>
                  <a:lnTo>
                    <a:pt x="423" y="176"/>
                  </a:lnTo>
                  <a:cubicBezTo>
                    <a:pt x="563" y="211"/>
                    <a:pt x="739" y="282"/>
                    <a:pt x="880" y="387"/>
                  </a:cubicBezTo>
                  <a:cubicBezTo>
                    <a:pt x="1056" y="457"/>
                    <a:pt x="1302" y="563"/>
                    <a:pt x="1513" y="704"/>
                  </a:cubicBezTo>
                  <a:cubicBezTo>
                    <a:pt x="1724" y="844"/>
                    <a:pt x="1970" y="985"/>
                    <a:pt x="2216" y="1126"/>
                  </a:cubicBezTo>
                  <a:cubicBezTo>
                    <a:pt x="2462" y="1266"/>
                    <a:pt x="2744" y="1477"/>
                    <a:pt x="2990" y="1653"/>
                  </a:cubicBezTo>
                  <a:cubicBezTo>
                    <a:pt x="3588" y="2075"/>
                    <a:pt x="4151" y="2568"/>
                    <a:pt x="4643" y="3060"/>
                  </a:cubicBezTo>
                  <a:cubicBezTo>
                    <a:pt x="5171" y="3587"/>
                    <a:pt x="5663" y="4115"/>
                    <a:pt x="6085" y="4713"/>
                  </a:cubicBezTo>
                  <a:cubicBezTo>
                    <a:pt x="6261" y="4959"/>
                    <a:pt x="6437" y="5205"/>
                    <a:pt x="6612" y="5487"/>
                  </a:cubicBezTo>
                  <a:cubicBezTo>
                    <a:pt x="6788" y="5733"/>
                    <a:pt x="6929" y="5979"/>
                    <a:pt x="7070" y="6190"/>
                  </a:cubicBezTo>
                  <a:cubicBezTo>
                    <a:pt x="7210" y="6401"/>
                    <a:pt x="7281" y="6612"/>
                    <a:pt x="7386" y="6788"/>
                  </a:cubicBezTo>
                  <a:cubicBezTo>
                    <a:pt x="7492" y="6964"/>
                    <a:pt x="7562" y="7140"/>
                    <a:pt x="7597" y="7280"/>
                  </a:cubicBezTo>
                  <a:cubicBezTo>
                    <a:pt x="7738" y="7526"/>
                    <a:pt x="7773" y="7667"/>
                    <a:pt x="7773" y="7667"/>
                  </a:cubicBezTo>
                  <a:lnTo>
                    <a:pt x="7668" y="7245"/>
                  </a:lnTo>
                  <a:cubicBezTo>
                    <a:pt x="7597" y="7069"/>
                    <a:pt x="7527" y="6893"/>
                    <a:pt x="7492" y="6753"/>
                  </a:cubicBezTo>
                  <a:cubicBezTo>
                    <a:pt x="7386" y="6542"/>
                    <a:pt x="7316" y="6331"/>
                    <a:pt x="7210" y="6084"/>
                  </a:cubicBezTo>
                  <a:cubicBezTo>
                    <a:pt x="7105" y="5873"/>
                    <a:pt x="6964" y="5627"/>
                    <a:pt x="6823" y="5346"/>
                  </a:cubicBezTo>
                  <a:cubicBezTo>
                    <a:pt x="6683" y="5100"/>
                    <a:pt x="6507" y="4818"/>
                    <a:pt x="6296" y="4537"/>
                  </a:cubicBezTo>
                  <a:cubicBezTo>
                    <a:pt x="5874" y="3904"/>
                    <a:pt x="5417" y="3341"/>
                    <a:pt x="4889" y="2814"/>
                  </a:cubicBezTo>
                  <a:cubicBezTo>
                    <a:pt x="4362" y="2286"/>
                    <a:pt x="3799" y="1829"/>
                    <a:pt x="3166" y="1442"/>
                  </a:cubicBezTo>
                  <a:cubicBezTo>
                    <a:pt x="2885" y="1231"/>
                    <a:pt x="2638" y="1090"/>
                    <a:pt x="2357" y="915"/>
                  </a:cubicBezTo>
                  <a:cubicBezTo>
                    <a:pt x="2111" y="774"/>
                    <a:pt x="1829" y="668"/>
                    <a:pt x="1583" y="563"/>
                  </a:cubicBezTo>
                  <a:cubicBezTo>
                    <a:pt x="1337" y="422"/>
                    <a:pt x="1126" y="352"/>
                    <a:pt x="950" y="282"/>
                  </a:cubicBezTo>
                  <a:cubicBezTo>
                    <a:pt x="774" y="211"/>
                    <a:pt x="634" y="176"/>
                    <a:pt x="458" y="106"/>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5"/>
            <p:cNvSpPr/>
            <p:nvPr/>
          </p:nvSpPr>
          <p:spPr>
            <a:xfrm>
              <a:off x="6352275" y="1411150"/>
              <a:ext cx="130150" cy="153875"/>
            </a:xfrm>
            <a:custGeom>
              <a:rect b="b" l="l" r="r" t="t"/>
              <a:pathLst>
                <a:path extrusionOk="0" h="6155" w="5206">
                  <a:moveTo>
                    <a:pt x="1" y="0"/>
                  </a:moveTo>
                  <a:lnTo>
                    <a:pt x="247" y="176"/>
                  </a:lnTo>
                  <a:cubicBezTo>
                    <a:pt x="353" y="211"/>
                    <a:pt x="423" y="282"/>
                    <a:pt x="564" y="387"/>
                  </a:cubicBezTo>
                  <a:cubicBezTo>
                    <a:pt x="704" y="457"/>
                    <a:pt x="880" y="528"/>
                    <a:pt x="1021" y="668"/>
                  </a:cubicBezTo>
                  <a:cubicBezTo>
                    <a:pt x="1372" y="915"/>
                    <a:pt x="1724" y="1161"/>
                    <a:pt x="2041" y="1477"/>
                  </a:cubicBezTo>
                  <a:cubicBezTo>
                    <a:pt x="2428" y="1829"/>
                    <a:pt x="2814" y="2216"/>
                    <a:pt x="3166" y="2603"/>
                  </a:cubicBezTo>
                  <a:cubicBezTo>
                    <a:pt x="3483" y="3025"/>
                    <a:pt x="3799" y="3447"/>
                    <a:pt x="4080" y="3904"/>
                  </a:cubicBezTo>
                  <a:cubicBezTo>
                    <a:pt x="4327" y="4256"/>
                    <a:pt x="4538" y="4643"/>
                    <a:pt x="4714" y="5029"/>
                  </a:cubicBezTo>
                  <a:cubicBezTo>
                    <a:pt x="4819" y="5205"/>
                    <a:pt x="4889" y="5346"/>
                    <a:pt x="4925" y="5487"/>
                  </a:cubicBezTo>
                  <a:cubicBezTo>
                    <a:pt x="4995" y="5627"/>
                    <a:pt x="5030" y="5733"/>
                    <a:pt x="5065" y="5838"/>
                  </a:cubicBezTo>
                  <a:cubicBezTo>
                    <a:pt x="5171" y="6049"/>
                    <a:pt x="5206" y="6155"/>
                    <a:pt x="5206" y="6155"/>
                  </a:cubicBezTo>
                  <a:lnTo>
                    <a:pt x="5136" y="5838"/>
                  </a:lnTo>
                  <a:cubicBezTo>
                    <a:pt x="5100" y="5733"/>
                    <a:pt x="5065" y="5592"/>
                    <a:pt x="5030" y="5487"/>
                  </a:cubicBezTo>
                  <a:cubicBezTo>
                    <a:pt x="4995" y="5311"/>
                    <a:pt x="4925" y="5170"/>
                    <a:pt x="4889" y="4994"/>
                  </a:cubicBezTo>
                  <a:cubicBezTo>
                    <a:pt x="4714" y="4572"/>
                    <a:pt x="4538" y="4150"/>
                    <a:pt x="4327" y="3763"/>
                  </a:cubicBezTo>
                  <a:cubicBezTo>
                    <a:pt x="4045" y="3271"/>
                    <a:pt x="3729" y="2814"/>
                    <a:pt x="3377" y="2392"/>
                  </a:cubicBezTo>
                  <a:cubicBezTo>
                    <a:pt x="3025" y="1970"/>
                    <a:pt x="2639" y="1583"/>
                    <a:pt x="2181" y="1266"/>
                  </a:cubicBezTo>
                  <a:cubicBezTo>
                    <a:pt x="1865" y="985"/>
                    <a:pt x="1478" y="739"/>
                    <a:pt x="1091" y="493"/>
                  </a:cubicBezTo>
                  <a:cubicBezTo>
                    <a:pt x="950" y="422"/>
                    <a:pt x="775" y="317"/>
                    <a:pt x="634" y="282"/>
                  </a:cubicBezTo>
                  <a:cubicBezTo>
                    <a:pt x="528" y="211"/>
                    <a:pt x="388" y="141"/>
                    <a:pt x="282" y="106"/>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5"/>
            <p:cNvSpPr/>
            <p:nvPr/>
          </p:nvSpPr>
          <p:spPr>
            <a:xfrm>
              <a:off x="6434050" y="1445425"/>
              <a:ext cx="59825" cy="94100"/>
            </a:xfrm>
            <a:custGeom>
              <a:rect b="b" l="l" r="r" t="t"/>
              <a:pathLst>
                <a:path extrusionOk="0" h="3764" w="2393">
                  <a:moveTo>
                    <a:pt x="1" y="1"/>
                  </a:moveTo>
                  <a:lnTo>
                    <a:pt x="141" y="106"/>
                  </a:lnTo>
                  <a:cubicBezTo>
                    <a:pt x="212" y="177"/>
                    <a:pt x="352" y="282"/>
                    <a:pt x="493" y="423"/>
                  </a:cubicBezTo>
                  <a:cubicBezTo>
                    <a:pt x="845" y="810"/>
                    <a:pt x="1196" y="1232"/>
                    <a:pt x="1478" y="1689"/>
                  </a:cubicBezTo>
                  <a:cubicBezTo>
                    <a:pt x="1759" y="2146"/>
                    <a:pt x="2005" y="2603"/>
                    <a:pt x="2181" y="3096"/>
                  </a:cubicBezTo>
                  <a:cubicBezTo>
                    <a:pt x="2251" y="3307"/>
                    <a:pt x="2287" y="3447"/>
                    <a:pt x="2322" y="3588"/>
                  </a:cubicBezTo>
                  <a:lnTo>
                    <a:pt x="2392" y="3764"/>
                  </a:lnTo>
                  <a:lnTo>
                    <a:pt x="2392" y="3553"/>
                  </a:lnTo>
                  <a:cubicBezTo>
                    <a:pt x="2392" y="3412"/>
                    <a:pt x="2357" y="3236"/>
                    <a:pt x="2322" y="3061"/>
                  </a:cubicBezTo>
                  <a:cubicBezTo>
                    <a:pt x="2251" y="2498"/>
                    <a:pt x="2040" y="1970"/>
                    <a:pt x="1724" y="1513"/>
                  </a:cubicBezTo>
                  <a:cubicBezTo>
                    <a:pt x="1443" y="1056"/>
                    <a:pt x="1056" y="634"/>
                    <a:pt x="598" y="317"/>
                  </a:cubicBezTo>
                  <a:cubicBezTo>
                    <a:pt x="458" y="212"/>
                    <a:pt x="317" y="142"/>
                    <a:pt x="176" y="71"/>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5"/>
            <p:cNvSpPr/>
            <p:nvPr/>
          </p:nvSpPr>
          <p:spPr>
            <a:xfrm>
              <a:off x="6464825" y="1442800"/>
              <a:ext cx="43100" cy="68600"/>
            </a:xfrm>
            <a:custGeom>
              <a:rect b="b" l="l" r="r" t="t"/>
              <a:pathLst>
                <a:path extrusionOk="0" h="2744" w="1724">
                  <a:moveTo>
                    <a:pt x="1" y="0"/>
                  </a:moveTo>
                  <a:cubicBezTo>
                    <a:pt x="1" y="0"/>
                    <a:pt x="106" y="141"/>
                    <a:pt x="317" y="387"/>
                  </a:cubicBezTo>
                  <a:cubicBezTo>
                    <a:pt x="774" y="985"/>
                    <a:pt x="1161" y="1618"/>
                    <a:pt x="1513" y="2286"/>
                  </a:cubicBezTo>
                  <a:cubicBezTo>
                    <a:pt x="1618" y="2568"/>
                    <a:pt x="1724" y="2744"/>
                    <a:pt x="1724" y="2744"/>
                  </a:cubicBezTo>
                  <a:cubicBezTo>
                    <a:pt x="1689" y="2568"/>
                    <a:pt x="1689" y="2392"/>
                    <a:pt x="1653" y="2251"/>
                  </a:cubicBezTo>
                  <a:cubicBezTo>
                    <a:pt x="1583" y="1864"/>
                    <a:pt x="1407" y="1477"/>
                    <a:pt x="1196" y="1126"/>
                  </a:cubicBezTo>
                  <a:cubicBezTo>
                    <a:pt x="985" y="809"/>
                    <a:pt x="739" y="493"/>
                    <a:pt x="423" y="247"/>
                  </a:cubicBezTo>
                  <a:cubicBezTo>
                    <a:pt x="282" y="141"/>
                    <a:pt x="141" y="7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5"/>
            <p:cNvSpPr/>
            <p:nvPr/>
          </p:nvSpPr>
          <p:spPr>
            <a:xfrm>
              <a:off x="6483300" y="1434875"/>
              <a:ext cx="35175" cy="47300"/>
            </a:xfrm>
            <a:custGeom>
              <a:rect b="b" l="l" r="r" t="t"/>
              <a:pathLst>
                <a:path extrusionOk="0" h="1892" w="1407">
                  <a:moveTo>
                    <a:pt x="0" y="1"/>
                  </a:moveTo>
                  <a:lnTo>
                    <a:pt x="0" y="1"/>
                  </a:lnTo>
                  <a:cubicBezTo>
                    <a:pt x="141" y="388"/>
                    <a:pt x="317" y="739"/>
                    <a:pt x="563" y="1056"/>
                  </a:cubicBezTo>
                  <a:cubicBezTo>
                    <a:pt x="739" y="1267"/>
                    <a:pt x="914" y="1513"/>
                    <a:pt x="1090" y="1689"/>
                  </a:cubicBezTo>
                  <a:cubicBezTo>
                    <a:pt x="1161" y="1759"/>
                    <a:pt x="1231" y="1830"/>
                    <a:pt x="1301" y="1865"/>
                  </a:cubicBezTo>
                  <a:cubicBezTo>
                    <a:pt x="1319" y="1882"/>
                    <a:pt x="1336" y="1891"/>
                    <a:pt x="1354" y="1891"/>
                  </a:cubicBezTo>
                  <a:cubicBezTo>
                    <a:pt x="1372" y="1891"/>
                    <a:pt x="1389" y="1882"/>
                    <a:pt x="1407" y="1865"/>
                  </a:cubicBezTo>
                  <a:cubicBezTo>
                    <a:pt x="1407" y="1865"/>
                    <a:pt x="1372" y="1865"/>
                    <a:pt x="1336" y="1830"/>
                  </a:cubicBezTo>
                  <a:cubicBezTo>
                    <a:pt x="1301" y="1759"/>
                    <a:pt x="1266" y="1689"/>
                    <a:pt x="1231" y="1619"/>
                  </a:cubicBezTo>
                  <a:cubicBezTo>
                    <a:pt x="1125" y="1337"/>
                    <a:pt x="985" y="1126"/>
                    <a:pt x="809" y="880"/>
                  </a:cubicBezTo>
                  <a:cubicBezTo>
                    <a:pt x="563" y="564"/>
                    <a:pt x="317" y="247"/>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5"/>
            <p:cNvSpPr/>
            <p:nvPr/>
          </p:nvSpPr>
          <p:spPr>
            <a:xfrm>
              <a:off x="6500000" y="1428725"/>
              <a:ext cx="22000" cy="26400"/>
            </a:xfrm>
            <a:custGeom>
              <a:rect b="b" l="l" r="r" t="t"/>
              <a:pathLst>
                <a:path extrusionOk="0" h="1056" w="880">
                  <a:moveTo>
                    <a:pt x="0" y="1"/>
                  </a:moveTo>
                  <a:lnTo>
                    <a:pt x="0" y="1"/>
                  </a:lnTo>
                  <a:cubicBezTo>
                    <a:pt x="71" y="212"/>
                    <a:pt x="176" y="423"/>
                    <a:pt x="317" y="634"/>
                  </a:cubicBezTo>
                  <a:cubicBezTo>
                    <a:pt x="493" y="810"/>
                    <a:pt x="668" y="950"/>
                    <a:pt x="880" y="1056"/>
                  </a:cubicBezTo>
                  <a:cubicBezTo>
                    <a:pt x="774" y="598"/>
                    <a:pt x="457" y="212"/>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5"/>
            <p:cNvSpPr/>
            <p:nvPr/>
          </p:nvSpPr>
          <p:spPr>
            <a:xfrm>
              <a:off x="6500875" y="1415550"/>
              <a:ext cx="25525" cy="22875"/>
            </a:xfrm>
            <a:custGeom>
              <a:rect b="b" l="l" r="r" t="t"/>
              <a:pathLst>
                <a:path extrusionOk="0" h="915" w="1021">
                  <a:moveTo>
                    <a:pt x="0" y="0"/>
                  </a:moveTo>
                  <a:cubicBezTo>
                    <a:pt x="106" y="211"/>
                    <a:pt x="247" y="387"/>
                    <a:pt x="422" y="563"/>
                  </a:cubicBezTo>
                  <a:cubicBezTo>
                    <a:pt x="598" y="703"/>
                    <a:pt x="774" y="844"/>
                    <a:pt x="1020" y="914"/>
                  </a:cubicBezTo>
                  <a:cubicBezTo>
                    <a:pt x="880" y="457"/>
                    <a:pt x="493" y="10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5"/>
            <p:cNvSpPr/>
            <p:nvPr/>
          </p:nvSpPr>
          <p:spPr>
            <a:xfrm>
              <a:off x="6477125" y="976800"/>
              <a:ext cx="138075" cy="103775"/>
            </a:xfrm>
            <a:custGeom>
              <a:rect b="b" l="l" r="r" t="t"/>
              <a:pathLst>
                <a:path extrusionOk="0" h="4151" w="5523">
                  <a:moveTo>
                    <a:pt x="1" y="1"/>
                  </a:moveTo>
                  <a:lnTo>
                    <a:pt x="282" y="106"/>
                  </a:lnTo>
                  <a:cubicBezTo>
                    <a:pt x="353" y="106"/>
                    <a:pt x="458" y="141"/>
                    <a:pt x="599" y="212"/>
                  </a:cubicBezTo>
                  <a:cubicBezTo>
                    <a:pt x="704" y="247"/>
                    <a:pt x="845" y="282"/>
                    <a:pt x="986" y="352"/>
                  </a:cubicBezTo>
                  <a:cubicBezTo>
                    <a:pt x="1337" y="493"/>
                    <a:pt x="1689" y="634"/>
                    <a:pt x="2006" y="810"/>
                  </a:cubicBezTo>
                  <a:cubicBezTo>
                    <a:pt x="2392" y="1056"/>
                    <a:pt x="2779" y="1302"/>
                    <a:pt x="3166" y="1548"/>
                  </a:cubicBezTo>
                  <a:cubicBezTo>
                    <a:pt x="3518" y="1829"/>
                    <a:pt x="3869" y="2111"/>
                    <a:pt x="4186" y="2427"/>
                  </a:cubicBezTo>
                  <a:cubicBezTo>
                    <a:pt x="4432" y="2709"/>
                    <a:pt x="4678" y="2990"/>
                    <a:pt x="4925" y="3271"/>
                  </a:cubicBezTo>
                  <a:cubicBezTo>
                    <a:pt x="5030" y="3412"/>
                    <a:pt x="5100" y="3553"/>
                    <a:pt x="5171" y="3623"/>
                  </a:cubicBezTo>
                  <a:cubicBezTo>
                    <a:pt x="5241" y="3729"/>
                    <a:pt x="5311" y="3834"/>
                    <a:pt x="5347" y="3904"/>
                  </a:cubicBezTo>
                  <a:lnTo>
                    <a:pt x="5522" y="4151"/>
                  </a:lnTo>
                  <a:lnTo>
                    <a:pt x="5417" y="3904"/>
                  </a:lnTo>
                  <a:cubicBezTo>
                    <a:pt x="5347" y="3799"/>
                    <a:pt x="5311" y="3693"/>
                    <a:pt x="5276" y="3623"/>
                  </a:cubicBezTo>
                  <a:cubicBezTo>
                    <a:pt x="5206" y="3482"/>
                    <a:pt x="5136" y="3342"/>
                    <a:pt x="5065" y="3236"/>
                  </a:cubicBezTo>
                  <a:cubicBezTo>
                    <a:pt x="4854" y="2885"/>
                    <a:pt x="4643" y="2568"/>
                    <a:pt x="4397" y="2287"/>
                  </a:cubicBezTo>
                  <a:cubicBezTo>
                    <a:pt x="4081" y="1935"/>
                    <a:pt x="3729" y="1618"/>
                    <a:pt x="3342" y="1302"/>
                  </a:cubicBezTo>
                  <a:cubicBezTo>
                    <a:pt x="2955" y="1021"/>
                    <a:pt x="2568" y="774"/>
                    <a:pt x="2146" y="599"/>
                  </a:cubicBezTo>
                  <a:cubicBezTo>
                    <a:pt x="1795" y="423"/>
                    <a:pt x="1408" y="282"/>
                    <a:pt x="1056" y="212"/>
                  </a:cubicBezTo>
                  <a:cubicBezTo>
                    <a:pt x="915" y="141"/>
                    <a:pt x="775" y="141"/>
                    <a:pt x="599" y="106"/>
                  </a:cubicBezTo>
                  <a:cubicBezTo>
                    <a:pt x="493" y="71"/>
                    <a:pt x="388" y="71"/>
                    <a:pt x="282" y="36"/>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5"/>
            <p:cNvSpPr/>
            <p:nvPr/>
          </p:nvSpPr>
          <p:spPr>
            <a:xfrm>
              <a:off x="6475375" y="1012850"/>
              <a:ext cx="132800" cy="94100"/>
            </a:xfrm>
            <a:custGeom>
              <a:rect b="b" l="l" r="r" t="t"/>
              <a:pathLst>
                <a:path extrusionOk="0" h="3764" w="5312">
                  <a:moveTo>
                    <a:pt x="1" y="1"/>
                  </a:moveTo>
                  <a:lnTo>
                    <a:pt x="247" y="36"/>
                  </a:lnTo>
                  <a:cubicBezTo>
                    <a:pt x="493" y="106"/>
                    <a:pt x="704" y="141"/>
                    <a:pt x="950" y="247"/>
                  </a:cubicBezTo>
                  <a:cubicBezTo>
                    <a:pt x="1689" y="493"/>
                    <a:pt x="2357" y="880"/>
                    <a:pt x="2990" y="1372"/>
                  </a:cubicBezTo>
                  <a:cubicBezTo>
                    <a:pt x="3588" y="1865"/>
                    <a:pt x="4151" y="2427"/>
                    <a:pt x="4678" y="3025"/>
                  </a:cubicBezTo>
                  <a:cubicBezTo>
                    <a:pt x="5065" y="3482"/>
                    <a:pt x="5311" y="3764"/>
                    <a:pt x="5311" y="3764"/>
                  </a:cubicBezTo>
                  <a:cubicBezTo>
                    <a:pt x="5311" y="3764"/>
                    <a:pt x="5135" y="3447"/>
                    <a:pt x="4819" y="2920"/>
                  </a:cubicBezTo>
                  <a:cubicBezTo>
                    <a:pt x="4362" y="2251"/>
                    <a:pt x="3799" y="1654"/>
                    <a:pt x="3166" y="1126"/>
                  </a:cubicBezTo>
                  <a:cubicBezTo>
                    <a:pt x="2533" y="634"/>
                    <a:pt x="1794" y="247"/>
                    <a:pt x="985" y="71"/>
                  </a:cubicBezTo>
                  <a:cubicBezTo>
                    <a:pt x="739" y="36"/>
                    <a:pt x="493"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5"/>
            <p:cNvSpPr/>
            <p:nvPr/>
          </p:nvSpPr>
          <p:spPr>
            <a:xfrm>
              <a:off x="6514050" y="1047150"/>
              <a:ext cx="62450" cy="51900"/>
            </a:xfrm>
            <a:custGeom>
              <a:rect b="b" l="l" r="r" t="t"/>
              <a:pathLst>
                <a:path extrusionOk="0" h="2076" w="2498">
                  <a:moveTo>
                    <a:pt x="1" y="0"/>
                  </a:moveTo>
                  <a:lnTo>
                    <a:pt x="388" y="246"/>
                  </a:lnTo>
                  <a:cubicBezTo>
                    <a:pt x="634" y="422"/>
                    <a:pt x="951" y="668"/>
                    <a:pt x="1302" y="950"/>
                  </a:cubicBezTo>
                  <a:cubicBezTo>
                    <a:pt x="1654" y="1231"/>
                    <a:pt x="1970" y="1512"/>
                    <a:pt x="2181" y="1723"/>
                  </a:cubicBezTo>
                  <a:lnTo>
                    <a:pt x="2498" y="2075"/>
                  </a:lnTo>
                  <a:cubicBezTo>
                    <a:pt x="2463" y="1899"/>
                    <a:pt x="2357" y="1723"/>
                    <a:pt x="2287" y="1583"/>
                  </a:cubicBezTo>
                  <a:cubicBezTo>
                    <a:pt x="2076" y="1266"/>
                    <a:pt x="1795" y="950"/>
                    <a:pt x="1513" y="704"/>
                  </a:cubicBezTo>
                  <a:cubicBezTo>
                    <a:pt x="1197" y="457"/>
                    <a:pt x="845" y="246"/>
                    <a:pt x="458" y="141"/>
                  </a:cubicBezTo>
                  <a:cubicBezTo>
                    <a:pt x="318" y="71"/>
                    <a:pt x="142" y="35"/>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5"/>
            <p:cNvSpPr/>
            <p:nvPr/>
          </p:nvSpPr>
          <p:spPr>
            <a:xfrm>
              <a:off x="6523725" y="1091975"/>
              <a:ext cx="41350" cy="37850"/>
            </a:xfrm>
            <a:custGeom>
              <a:rect b="b" l="l" r="r" t="t"/>
              <a:pathLst>
                <a:path extrusionOk="0" h="1514" w="1654">
                  <a:moveTo>
                    <a:pt x="71" y="1"/>
                  </a:moveTo>
                  <a:cubicBezTo>
                    <a:pt x="1" y="1"/>
                    <a:pt x="1" y="36"/>
                    <a:pt x="1" y="71"/>
                  </a:cubicBezTo>
                  <a:cubicBezTo>
                    <a:pt x="1" y="71"/>
                    <a:pt x="36" y="36"/>
                    <a:pt x="71" y="36"/>
                  </a:cubicBezTo>
                  <a:cubicBezTo>
                    <a:pt x="106" y="36"/>
                    <a:pt x="177" y="106"/>
                    <a:pt x="247" y="177"/>
                  </a:cubicBezTo>
                  <a:cubicBezTo>
                    <a:pt x="423" y="282"/>
                    <a:pt x="634" y="458"/>
                    <a:pt x="845" y="669"/>
                  </a:cubicBezTo>
                  <a:cubicBezTo>
                    <a:pt x="1091" y="880"/>
                    <a:pt x="1267" y="1091"/>
                    <a:pt x="1408" y="1232"/>
                  </a:cubicBezTo>
                  <a:lnTo>
                    <a:pt x="1654" y="1513"/>
                  </a:lnTo>
                  <a:cubicBezTo>
                    <a:pt x="1619" y="1372"/>
                    <a:pt x="1583" y="1267"/>
                    <a:pt x="1548" y="1161"/>
                  </a:cubicBezTo>
                  <a:cubicBezTo>
                    <a:pt x="1337" y="599"/>
                    <a:pt x="880" y="212"/>
                    <a:pt x="317" y="36"/>
                  </a:cubicBezTo>
                  <a:cubicBezTo>
                    <a:pt x="282" y="1"/>
                    <a:pt x="212" y="1"/>
                    <a:pt x="1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5"/>
            <p:cNvSpPr/>
            <p:nvPr/>
          </p:nvSpPr>
          <p:spPr>
            <a:xfrm>
              <a:off x="6518450" y="1120125"/>
              <a:ext cx="29925" cy="22875"/>
            </a:xfrm>
            <a:custGeom>
              <a:rect b="b" l="l" r="r" t="t"/>
              <a:pathLst>
                <a:path extrusionOk="0" h="915" w="1197">
                  <a:moveTo>
                    <a:pt x="1" y="0"/>
                  </a:moveTo>
                  <a:cubicBezTo>
                    <a:pt x="36" y="71"/>
                    <a:pt x="106" y="106"/>
                    <a:pt x="142" y="176"/>
                  </a:cubicBezTo>
                  <a:cubicBezTo>
                    <a:pt x="282" y="282"/>
                    <a:pt x="388" y="422"/>
                    <a:pt x="528" y="528"/>
                  </a:cubicBezTo>
                  <a:cubicBezTo>
                    <a:pt x="669" y="633"/>
                    <a:pt x="810" y="704"/>
                    <a:pt x="986" y="809"/>
                  </a:cubicBezTo>
                  <a:cubicBezTo>
                    <a:pt x="1091" y="879"/>
                    <a:pt x="1197" y="915"/>
                    <a:pt x="1197" y="915"/>
                  </a:cubicBezTo>
                  <a:cubicBezTo>
                    <a:pt x="1161" y="809"/>
                    <a:pt x="1126" y="739"/>
                    <a:pt x="1091" y="668"/>
                  </a:cubicBezTo>
                  <a:cubicBezTo>
                    <a:pt x="986" y="493"/>
                    <a:pt x="880" y="352"/>
                    <a:pt x="739" y="246"/>
                  </a:cubicBezTo>
                  <a:cubicBezTo>
                    <a:pt x="599" y="141"/>
                    <a:pt x="423" y="71"/>
                    <a:pt x="247" y="35"/>
                  </a:cubicBezTo>
                  <a:cubicBezTo>
                    <a:pt x="177" y="0"/>
                    <a:pt x="7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5"/>
            <p:cNvSpPr/>
            <p:nvPr/>
          </p:nvSpPr>
          <p:spPr>
            <a:xfrm>
              <a:off x="6278425" y="1236175"/>
              <a:ext cx="226875" cy="134550"/>
            </a:xfrm>
            <a:custGeom>
              <a:rect b="b" l="l" r="r" t="t"/>
              <a:pathLst>
                <a:path extrusionOk="0" h="5382" w="9075">
                  <a:moveTo>
                    <a:pt x="1" y="1"/>
                  </a:moveTo>
                  <a:lnTo>
                    <a:pt x="387" y="141"/>
                  </a:lnTo>
                  <a:cubicBezTo>
                    <a:pt x="669" y="212"/>
                    <a:pt x="1021" y="352"/>
                    <a:pt x="1478" y="528"/>
                  </a:cubicBezTo>
                  <a:cubicBezTo>
                    <a:pt x="1935" y="704"/>
                    <a:pt x="2462" y="915"/>
                    <a:pt x="3025" y="1196"/>
                  </a:cubicBezTo>
                  <a:cubicBezTo>
                    <a:pt x="3623" y="1478"/>
                    <a:pt x="4256" y="1759"/>
                    <a:pt x="4854" y="2146"/>
                  </a:cubicBezTo>
                  <a:cubicBezTo>
                    <a:pt x="5487" y="2533"/>
                    <a:pt x="6085" y="2920"/>
                    <a:pt x="6577" y="3271"/>
                  </a:cubicBezTo>
                  <a:cubicBezTo>
                    <a:pt x="7105" y="3658"/>
                    <a:pt x="7527" y="4010"/>
                    <a:pt x="7914" y="4326"/>
                  </a:cubicBezTo>
                  <a:cubicBezTo>
                    <a:pt x="8265" y="4643"/>
                    <a:pt x="8582" y="4889"/>
                    <a:pt x="8758" y="5100"/>
                  </a:cubicBezTo>
                  <a:lnTo>
                    <a:pt x="9074" y="5381"/>
                  </a:lnTo>
                  <a:lnTo>
                    <a:pt x="8828" y="5065"/>
                  </a:lnTo>
                  <a:cubicBezTo>
                    <a:pt x="8652" y="4854"/>
                    <a:pt x="8371" y="4573"/>
                    <a:pt x="8019" y="4221"/>
                  </a:cubicBezTo>
                  <a:cubicBezTo>
                    <a:pt x="7632" y="3799"/>
                    <a:pt x="7175" y="3412"/>
                    <a:pt x="6753" y="3060"/>
                  </a:cubicBezTo>
                  <a:cubicBezTo>
                    <a:pt x="6190" y="2638"/>
                    <a:pt x="5628" y="2251"/>
                    <a:pt x="5030" y="1900"/>
                  </a:cubicBezTo>
                  <a:cubicBezTo>
                    <a:pt x="4397" y="1548"/>
                    <a:pt x="3799" y="1231"/>
                    <a:pt x="3131" y="950"/>
                  </a:cubicBezTo>
                  <a:cubicBezTo>
                    <a:pt x="2603" y="739"/>
                    <a:pt x="2076" y="528"/>
                    <a:pt x="1548" y="387"/>
                  </a:cubicBezTo>
                  <a:cubicBezTo>
                    <a:pt x="1056" y="247"/>
                    <a:pt x="669" y="141"/>
                    <a:pt x="423" y="106"/>
                  </a:cubicBezTo>
                  <a:lnTo>
                    <a:pt x="1" y="1"/>
                  </a:lnTo>
                  <a:close/>
                  <a:moveTo>
                    <a:pt x="9074" y="5381"/>
                  </a:moveTo>
                  <a:lnTo>
                    <a:pt x="9074" y="5381"/>
                  </a:lnTo>
                  <a:lnTo>
                    <a:pt x="9074" y="5381"/>
                  </a:lnTo>
                  <a:lnTo>
                    <a:pt x="9074" y="538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5"/>
            <p:cNvSpPr/>
            <p:nvPr/>
          </p:nvSpPr>
          <p:spPr>
            <a:xfrm>
              <a:off x="6392725" y="1254650"/>
              <a:ext cx="77400" cy="51000"/>
            </a:xfrm>
            <a:custGeom>
              <a:rect b="b" l="l" r="r" t="t"/>
              <a:pathLst>
                <a:path extrusionOk="0" h="2040" w="3096">
                  <a:moveTo>
                    <a:pt x="1" y="0"/>
                  </a:moveTo>
                  <a:lnTo>
                    <a:pt x="1548" y="1020"/>
                  </a:lnTo>
                  <a:lnTo>
                    <a:pt x="3096" y="2040"/>
                  </a:lnTo>
                  <a:cubicBezTo>
                    <a:pt x="2990" y="1899"/>
                    <a:pt x="2885" y="1759"/>
                    <a:pt x="2744" y="1618"/>
                  </a:cubicBezTo>
                  <a:cubicBezTo>
                    <a:pt x="2146" y="950"/>
                    <a:pt x="1372" y="457"/>
                    <a:pt x="528" y="141"/>
                  </a:cubicBezTo>
                  <a:cubicBezTo>
                    <a:pt x="352" y="70"/>
                    <a:pt x="176" y="35"/>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5"/>
            <p:cNvSpPr/>
            <p:nvPr/>
          </p:nvSpPr>
          <p:spPr>
            <a:xfrm>
              <a:off x="6437575" y="1256400"/>
              <a:ext cx="36950" cy="27275"/>
            </a:xfrm>
            <a:custGeom>
              <a:rect b="b" l="l" r="r" t="t"/>
              <a:pathLst>
                <a:path extrusionOk="0" h="1091" w="1478">
                  <a:moveTo>
                    <a:pt x="0" y="0"/>
                  </a:moveTo>
                  <a:cubicBezTo>
                    <a:pt x="352" y="493"/>
                    <a:pt x="879" y="880"/>
                    <a:pt x="1477" y="1091"/>
                  </a:cubicBezTo>
                  <a:cubicBezTo>
                    <a:pt x="1302" y="845"/>
                    <a:pt x="1091" y="598"/>
                    <a:pt x="844" y="422"/>
                  </a:cubicBezTo>
                  <a:cubicBezTo>
                    <a:pt x="563" y="247"/>
                    <a:pt x="282" y="7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5"/>
            <p:cNvSpPr/>
            <p:nvPr/>
          </p:nvSpPr>
          <p:spPr>
            <a:xfrm>
              <a:off x="6448125" y="1243200"/>
              <a:ext cx="34300" cy="20250"/>
            </a:xfrm>
            <a:custGeom>
              <a:rect b="b" l="l" r="r" t="t"/>
              <a:pathLst>
                <a:path extrusionOk="0" h="810" w="1372">
                  <a:moveTo>
                    <a:pt x="0" y="1"/>
                  </a:moveTo>
                  <a:cubicBezTo>
                    <a:pt x="176" y="177"/>
                    <a:pt x="387" y="353"/>
                    <a:pt x="598" y="493"/>
                  </a:cubicBezTo>
                  <a:cubicBezTo>
                    <a:pt x="844" y="634"/>
                    <a:pt x="1091" y="739"/>
                    <a:pt x="1372" y="810"/>
                  </a:cubicBezTo>
                  <a:cubicBezTo>
                    <a:pt x="1055" y="317"/>
                    <a:pt x="563" y="3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5"/>
            <p:cNvSpPr/>
            <p:nvPr/>
          </p:nvSpPr>
          <p:spPr>
            <a:xfrm>
              <a:off x="6463950" y="1235300"/>
              <a:ext cx="23750" cy="11800"/>
            </a:xfrm>
            <a:custGeom>
              <a:rect b="b" l="l" r="r" t="t"/>
              <a:pathLst>
                <a:path extrusionOk="0" h="472" w="950">
                  <a:moveTo>
                    <a:pt x="0" y="0"/>
                  </a:moveTo>
                  <a:cubicBezTo>
                    <a:pt x="106" y="176"/>
                    <a:pt x="247" y="282"/>
                    <a:pt x="422" y="387"/>
                  </a:cubicBezTo>
                  <a:cubicBezTo>
                    <a:pt x="525" y="439"/>
                    <a:pt x="647" y="471"/>
                    <a:pt x="788" y="471"/>
                  </a:cubicBezTo>
                  <a:cubicBezTo>
                    <a:pt x="839" y="471"/>
                    <a:pt x="893" y="467"/>
                    <a:pt x="950" y="458"/>
                  </a:cubicBezTo>
                  <a:cubicBezTo>
                    <a:pt x="844" y="317"/>
                    <a:pt x="704" y="176"/>
                    <a:pt x="528" y="106"/>
                  </a:cubicBezTo>
                  <a:cubicBezTo>
                    <a:pt x="387" y="36"/>
                    <a:pt x="211"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5"/>
            <p:cNvSpPr/>
            <p:nvPr/>
          </p:nvSpPr>
          <p:spPr>
            <a:xfrm>
              <a:off x="6470975" y="1220650"/>
              <a:ext cx="25525" cy="10275"/>
            </a:xfrm>
            <a:custGeom>
              <a:rect b="b" l="l" r="r" t="t"/>
              <a:pathLst>
                <a:path extrusionOk="0" h="411" w="1021">
                  <a:moveTo>
                    <a:pt x="247" y="1"/>
                  </a:moveTo>
                  <a:cubicBezTo>
                    <a:pt x="169" y="1"/>
                    <a:pt x="88" y="9"/>
                    <a:pt x="1" y="24"/>
                  </a:cubicBezTo>
                  <a:cubicBezTo>
                    <a:pt x="141" y="164"/>
                    <a:pt x="282" y="270"/>
                    <a:pt x="458" y="340"/>
                  </a:cubicBezTo>
                  <a:cubicBezTo>
                    <a:pt x="634" y="411"/>
                    <a:pt x="810" y="411"/>
                    <a:pt x="1021" y="411"/>
                  </a:cubicBezTo>
                  <a:cubicBezTo>
                    <a:pt x="880" y="235"/>
                    <a:pt x="739" y="129"/>
                    <a:pt x="563" y="59"/>
                  </a:cubicBezTo>
                  <a:cubicBezTo>
                    <a:pt x="460" y="18"/>
                    <a:pt x="357"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5"/>
            <p:cNvSpPr/>
            <p:nvPr/>
          </p:nvSpPr>
          <p:spPr>
            <a:xfrm>
              <a:off x="6480650" y="1203650"/>
              <a:ext cx="25525" cy="12325"/>
            </a:xfrm>
            <a:custGeom>
              <a:rect b="b" l="l" r="r" t="t"/>
              <a:pathLst>
                <a:path extrusionOk="0" h="493" w="1021">
                  <a:moveTo>
                    <a:pt x="1" y="0"/>
                  </a:moveTo>
                  <a:cubicBezTo>
                    <a:pt x="106" y="176"/>
                    <a:pt x="247" y="282"/>
                    <a:pt x="423" y="387"/>
                  </a:cubicBezTo>
                  <a:cubicBezTo>
                    <a:pt x="598" y="458"/>
                    <a:pt x="809" y="493"/>
                    <a:pt x="1020" y="493"/>
                  </a:cubicBezTo>
                  <a:cubicBezTo>
                    <a:pt x="880" y="317"/>
                    <a:pt x="739" y="211"/>
                    <a:pt x="563" y="106"/>
                  </a:cubicBezTo>
                  <a:cubicBezTo>
                    <a:pt x="387" y="35"/>
                    <a:pt x="176"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5"/>
            <p:cNvSpPr/>
            <p:nvPr/>
          </p:nvSpPr>
          <p:spPr>
            <a:xfrm>
              <a:off x="6497350" y="1190450"/>
              <a:ext cx="14100" cy="9700"/>
            </a:xfrm>
            <a:custGeom>
              <a:rect b="b" l="l" r="r" t="t"/>
              <a:pathLst>
                <a:path extrusionOk="0" h="388" w="564">
                  <a:moveTo>
                    <a:pt x="1" y="1"/>
                  </a:moveTo>
                  <a:cubicBezTo>
                    <a:pt x="1" y="36"/>
                    <a:pt x="1" y="71"/>
                    <a:pt x="36" y="106"/>
                  </a:cubicBezTo>
                  <a:cubicBezTo>
                    <a:pt x="36" y="212"/>
                    <a:pt x="106" y="282"/>
                    <a:pt x="177" y="317"/>
                  </a:cubicBezTo>
                  <a:cubicBezTo>
                    <a:pt x="247" y="388"/>
                    <a:pt x="352" y="388"/>
                    <a:pt x="458" y="388"/>
                  </a:cubicBezTo>
                  <a:lnTo>
                    <a:pt x="563" y="388"/>
                  </a:lnTo>
                  <a:cubicBezTo>
                    <a:pt x="563" y="352"/>
                    <a:pt x="528" y="282"/>
                    <a:pt x="528" y="247"/>
                  </a:cubicBezTo>
                  <a:cubicBezTo>
                    <a:pt x="493" y="177"/>
                    <a:pt x="423" y="106"/>
                    <a:pt x="352" y="71"/>
                  </a:cubicBezTo>
                  <a:cubicBezTo>
                    <a:pt x="282" y="36"/>
                    <a:pt x="212" y="1"/>
                    <a:pt x="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5"/>
            <p:cNvSpPr/>
            <p:nvPr/>
          </p:nvSpPr>
          <p:spPr>
            <a:xfrm>
              <a:off x="6235350" y="820300"/>
              <a:ext cx="82675" cy="80025"/>
            </a:xfrm>
            <a:custGeom>
              <a:rect b="b" l="l" r="r" t="t"/>
              <a:pathLst>
                <a:path extrusionOk="0" h="3201" w="3307">
                  <a:moveTo>
                    <a:pt x="0" y="1"/>
                  </a:moveTo>
                  <a:lnTo>
                    <a:pt x="0" y="1"/>
                  </a:lnTo>
                  <a:cubicBezTo>
                    <a:pt x="0" y="1"/>
                    <a:pt x="106" y="247"/>
                    <a:pt x="352" y="598"/>
                  </a:cubicBezTo>
                  <a:cubicBezTo>
                    <a:pt x="633" y="1056"/>
                    <a:pt x="985" y="1478"/>
                    <a:pt x="1372" y="1865"/>
                  </a:cubicBezTo>
                  <a:cubicBezTo>
                    <a:pt x="1794" y="2251"/>
                    <a:pt x="2216" y="2568"/>
                    <a:pt x="2708" y="2849"/>
                  </a:cubicBezTo>
                  <a:cubicBezTo>
                    <a:pt x="2884" y="2990"/>
                    <a:pt x="3095" y="3095"/>
                    <a:pt x="3306" y="3201"/>
                  </a:cubicBezTo>
                  <a:lnTo>
                    <a:pt x="2779" y="2744"/>
                  </a:lnTo>
                  <a:cubicBezTo>
                    <a:pt x="2497" y="2462"/>
                    <a:pt x="2075" y="2076"/>
                    <a:pt x="1618" y="1618"/>
                  </a:cubicBezTo>
                  <a:cubicBezTo>
                    <a:pt x="1161" y="1196"/>
                    <a:pt x="774" y="774"/>
                    <a:pt x="458" y="493"/>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5"/>
            <p:cNvSpPr/>
            <p:nvPr/>
          </p:nvSpPr>
          <p:spPr>
            <a:xfrm>
              <a:off x="6230075" y="837000"/>
              <a:ext cx="34300" cy="43125"/>
            </a:xfrm>
            <a:custGeom>
              <a:rect b="b" l="l" r="r" t="t"/>
              <a:pathLst>
                <a:path extrusionOk="0" h="1725" w="1372">
                  <a:moveTo>
                    <a:pt x="0" y="1"/>
                  </a:moveTo>
                  <a:lnTo>
                    <a:pt x="0" y="1"/>
                  </a:lnTo>
                  <a:cubicBezTo>
                    <a:pt x="35" y="106"/>
                    <a:pt x="71" y="212"/>
                    <a:pt x="106" y="317"/>
                  </a:cubicBezTo>
                  <a:cubicBezTo>
                    <a:pt x="211" y="563"/>
                    <a:pt x="352" y="774"/>
                    <a:pt x="493" y="986"/>
                  </a:cubicBezTo>
                  <a:cubicBezTo>
                    <a:pt x="669" y="1197"/>
                    <a:pt x="880" y="1372"/>
                    <a:pt x="1091" y="1548"/>
                  </a:cubicBezTo>
                  <a:cubicBezTo>
                    <a:pt x="1161" y="1619"/>
                    <a:pt x="1266" y="1654"/>
                    <a:pt x="1372" y="1724"/>
                  </a:cubicBezTo>
                  <a:cubicBezTo>
                    <a:pt x="1372" y="1724"/>
                    <a:pt x="1266" y="1619"/>
                    <a:pt x="1196" y="1443"/>
                  </a:cubicBezTo>
                  <a:cubicBezTo>
                    <a:pt x="1091" y="1232"/>
                    <a:pt x="915" y="1056"/>
                    <a:pt x="739" y="810"/>
                  </a:cubicBezTo>
                  <a:cubicBezTo>
                    <a:pt x="563" y="563"/>
                    <a:pt x="387" y="388"/>
                    <a:pt x="247" y="212"/>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5"/>
            <p:cNvSpPr/>
            <p:nvPr/>
          </p:nvSpPr>
          <p:spPr>
            <a:xfrm>
              <a:off x="6177325" y="884475"/>
              <a:ext cx="42225" cy="32575"/>
            </a:xfrm>
            <a:custGeom>
              <a:rect b="b" l="l" r="r" t="t"/>
              <a:pathLst>
                <a:path extrusionOk="0" h="1303" w="1689">
                  <a:moveTo>
                    <a:pt x="0" y="1"/>
                  </a:moveTo>
                  <a:lnTo>
                    <a:pt x="0" y="1"/>
                  </a:lnTo>
                  <a:cubicBezTo>
                    <a:pt x="71" y="106"/>
                    <a:pt x="106" y="177"/>
                    <a:pt x="176" y="282"/>
                  </a:cubicBezTo>
                  <a:cubicBezTo>
                    <a:pt x="317" y="493"/>
                    <a:pt x="493" y="669"/>
                    <a:pt x="704" y="810"/>
                  </a:cubicBezTo>
                  <a:cubicBezTo>
                    <a:pt x="915" y="986"/>
                    <a:pt x="1126" y="1091"/>
                    <a:pt x="1372" y="1197"/>
                  </a:cubicBezTo>
                  <a:cubicBezTo>
                    <a:pt x="1477" y="1232"/>
                    <a:pt x="1583" y="1267"/>
                    <a:pt x="1688" y="1302"/>
                  </a:cubicBezTo>
                  <a:cubicBezTo>
                    <a:pt x="1442" y="1021"/>
                    <a:pt x="1161" y="810"/>
                    <a:pt x="879" y="599"/>
                  </a:cubicBezTo>
                  <a:cubicBezTo>
                    <a:pt x="633" y="353"/>
                    <a:pt x="317" y="177"/>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5"/>
            <p:cNvSpPr/>
            <p:nvPr/>
          </p:nvSpPr>
          <p:spPr>
            <a:xfrm>
              <a:off x="5924100" y="1175500"/>
              <a:ext cx="137175" cy="90600"/>
            </a:xfrm>
            <a:custGeom>
              <a:rect b="b" l="l" r="r" t="t"/>
              <a:pathLst>
                <a:path extrusionOk="0" h="3624" w="5487">
                  <a:moveTo>
                    <a:pt x="0" y="1"/>
                  </a:moveTo>
                  <a:cubicBezTo>
                    <a:pt x="1" y="1"/>
                    <a:pt x="247" y="282"/>
                    <a:pt x="669" y="704"/>
                  </a:cubicBezTo>
                  <a:cubicBezTo>
                    <a:pt x="1231" y="1267"/>
                    <a:pt x="1864" y="1759"/>
                    <a:pt x="2533" y="2181"/>
                  </a:cubicBezTo>
                  <a:cubicBezTo>
                    <a:pt x="3166" y="2603"/>
                    <a:pt x="3869" y="2990"/>
                    <a:pt x="4572" y="3272"/>
                  </a:cubicBezTo>
                  <a:cubicBezTo>
                    <a:pt x="5135" y="3518"/>
                    <a:pt x="5487" y="3623"/>
                    <a:pt x="5487" y="3623"/>
                  </a:cubicBezTo>
                  <a:lnTo>
                    <a:pt x="4643" y="3131"/>
                  </a:lnTo>
                  <a:cubicBezTo>
                    <a:pt x="4150" y="2850"/>
                    <a:pt x="3447" y="2428"/>
                    <a:pt x="2673" y="1900"/>
                  </a:cubicBezTo>
                  <a:cubicBezTo>
                    <a:pt x="1935" y="1408"/>
                    <a:pt x="1267" y="950"/>
                    <a:pt x="774" y="599"/>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5"/>
            <p:cNvSpPr/>
            <p:nvPr/>
          </p:nvSpPr>
          <p:spPr>
            <a:xfrm>
              <a:off x="5944325" y="1153525"/>
              <a:ext cx="35200" cy="24650"/>
            </a:xfrm>
            <a:custGeom>
              <a:rect b="b" l="l" r="r" t="t"/>
              <a:pathLst>
                <a:path extrusionOk="0" h="986" w="1408">
                  <a:moveTo>
                    <a:pt x="0" y="1"/>
                  </a:moveTo>
                  <a:lnTo>
                    <a:pt x="0" y="1"/>
                  </a:lnTo>
                  <a:cubicBezTo>
                    <a:pt x="176" y="247"/>
                    <a:pt x="352" y="458"/>
                    <a:pt x="598" y="634"/>
                  </a:cubicBezTo>
                  <a:cubicBezTo>
                    <a:pt x="844" y="774"/>
                    <a:pt x="1091" y="915"/>
                    <a:pt x="1407" y="985"/>
                  </a:cubicBezTo>
                  <a:cubicBezTo>
                    <a:pt x="1231" y="739"/>
                    <a:pt x="1020" y="528"/>
                    <a:pt x="774" y="352"/>
                  </a:cubicBezTo>
                  <a:cubicBezTo>
                    <a:pt x="528" y="212"/>
                    <a:pt x="282" y="7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5"/>
            <p:cNvSpPr/>
            <p:nvPr/>
          </p:nvSpPr>
          <p:spPr>
            <a:xfrm>
              <a:off x="5960150" y="1136825"/>
              <a:ext cx="34300" cy="21125"/>
            </a:xfrm>
            <a:custGeom>
              <a:rect b="b" l="l" r="r" t="t"/>
              <a:pathLst>
                <a:path extrusionOk="0" h="845" w="1372">
                  <a:moveTo>
                    <a:pt x="0" y="0"/>
                  </a:moveTo>
                  <a:lnTo>
                    <a:pt x="0" y="0"/>
                  </a:lnTo>
                  <a:cubicBezTo>
                    <a:pt x="317" y="458"/>
                    <a:pt x="809" y="739"/>
                    <a:pt x="1372" y="845"/>
                  </a:cubicBezTo>
                  <a:cubicBezTo>
                    <a:pt x="1020" y="387"/>
                    <a:pt x="528" y="10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5"/>
            <p:cNvSpPr/>
            <p:nvPr/>
          </p:nvSpPr>
          <p:spPr>
            <a:xfrm>
              <a:off x="5975975" y="1119250"/>
              <a:ext cx="19375" cy="15850"/>
            </a:xfrm>
            <a:custGeom>
              <a:rect b="b" l="l" r="r" t="t"/>
              <a:pathLst>
                <a:path extrusionOk="0" h="634" w="775">
                  <a:moveTo>
                    <a:pt x="0" y="0"/>
                  </a:moveTo>
                  <a:cubicBezTo>
                    <a:pt x="36" y="176"/>
                    <a:pt x="141" y="317"/>
                    <a:pt x="282" y="422"/>
                  </a:cubicBezTo>
                  <a:cubicBezTo>
                    <a:pt x="422" y="528"/>
                    <a:pt x="598" y="598"/>
                    <a:pt x="774" y="633"/>
                  </a:cubicBezTo>
                  <a:cubicBezTo>
                    <a:pt x="739" y="457"/>
                    <a:pt x="633" y="317"/>
                    <a:pt x="493" y="176"/>
                  </a:cubicBezTo>
                  <a:cubicBezTo>
                    <a:pt x="317" y="70"/>
                    <a:pt x="176"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5"/>
            <p:cNvSpPr/>
            <p:nvPr/>
          </p:nvSpPr>
          <p:spPr>
            <a:xfrm>
              <a:off x="5987400" y="1104300"/>
              <a:ext cx="18500" cy="9700"/>
            </a:xfrm>
            <a:custGeom>
              <a:rect b="b" l="l" r="r" t="t"/>
              <a:pathLst>
                <a:path extrusionOk="0" h="388" w="740">
                  <a:moveTo>
                    <a:pt x="141" y="0"/>
                  </a:moveTo>
                  <a:cubicBezTo>
                    <a:pt x="71" y="35"/>
                    <a:pt x="36" y="35"/>
                    <a:pt x="1" y="35"/>
                  </a:cubicBezTo>
                  <a:cubicBezTo>
                    <a:pt x="36" y="106"/>
                    <a:pt x="36" y="141"/>
                    <a:pt x="71" y="176"/>
                  </a:cubicBezTo>
                  <a:cubicBezTo>
                    <a:pt x="212" y="317"/>
                    <a:pt x="423" y="387"/>
                    <a:pt x="598" y="387"/>
                  </a:cubicBezTo>
                  <a:lnTo>
                    <a:pt x="739" y="387"/>
                  </a:lnTo>
                  <a:cubicBezTo>
                    <a:pt x="739" y="352"/>
                    <a:pt x="704" y="282"/>
                    <a:pt x="669" y="246"/>
                  </a:cubicBezTo>
                  <a:cubicBezTo>
                    <a:pt x="634" y="176"/>
                    <a:pt x="528" y="106"/>
                    <a:pt x="458" y="35"/>
                  </a:cubicBezTo>
                  <a:cubicBezTo>
                    <a:pt x="352" y="0"/>
                    <a:pt x="247" y="0"/>
                    <a:pt x="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5"/>
            <p:cNvSpPr/>
            <p:nvPr/>
          </p:nvSpPr>
          <p:spPr>
            <a:xfrm>
              <a:off x="5783425" y="1259025"/>
              <a:ext cx="82675" cy="20250"/>
            </a:xfrm>
            <a:custGeom>
              <a:rect b="b" l="l" r="r" t="t"/>
              <a:pathLst>
                <a:path extrusionOk="0" h="810" w="3307">
                  <a:moveTo>
                    <a:pt x="0" y="1"/>
                  </a:moveTo>
                  <a:lnTo>
                    <a:pt x="0" y="1"/>
                  </a:lnTo>
                  <a:cubicBezTo>
                    <a:pt x="141" y="106"/>
                    <a:pt x="282" y="177"/>
                    <a:pt x="422" y="247"/>
                  </a:cubicBezTo>
                  <a:cubicBezTo>
                    <a:pt x="809" y="423"/>
                    <a:pt x="1196" y="564"/>
                    <a:pt x="1583" y="634"/>
                  </a:cubicBezTo>
                  <a:cubicBezTo>
                    <a:pt x="2005" y="740"/>
                    <a:pt x="2392" y="810"/>
                    <a:pt x="2814" y="810"/>
                  </a:cubicBezTo>
                  <a:lnTo>
                    <a:pt x="3306" y="810"/>
                  </a:lnTo>
                  <a:cubicBezTo>
                    <a:pt x="3306" y="810"/>
                    <a:pt x="2603" y="564"/>
                    <a:pt x="1688" y="353"/>
                  </a:cubicBezTo>
                  <a:cubicBezTo>
                    <a:pt x="774" y="142"/>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5"/>
            <p:cNvSpPr/>
            <p:nvPr/>
          </p:nvSpPr>
          <p:spPr>
            <a:xfrm>
              <a:off x="5795725" y="1245875"/>
              <a:ext cx="37825" cy="10700"/>
            </a:xfrm>
            <a:custGeom>
              <a:rect b="b" l="l" r="r" t="t"/>
              <a:pathLst>
                <a:path extrusionOk="0" h="428" w="1513">
                  <a:moveTo>
                    <a:pt x="348" y="0"/>
                  </a:moveTo>
                  <a:cubicBezTo>
                    <a:pt x="232" y="0"/>
                    <a:pt x="116" y="12"/>
                    <a:pt x="1" y="35"/>
                  </a:cubicBezTo>
                  <a:cubicBezTo>
                    <a:pt x="402" y="313"/>
                    <a:pt x="858" y="428"/>
                    <a:pt x="1321" y="428"/>
                  </a:cubicBezTo>
                  <a:cubicBezTo>
                    <a:pt x="1385" y="428"/>
                    <a:pt x="1449" y="426"/>
                    <a:pt x="1513" y="421"/>
                  </a:cubicBezTo>
                  <a:cubicBezTo>
                    <a:pt x="1183" y="146"/>
                    <a:pt x="767" y="0"/>
                    <a:pt x="3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5"/>
            <p:cNvSpPr/>
            <p:nvPr/>
          </p:nvSpPr>
          <p:spPr>
            <a:xfrm>
              <a:off x="5814200" y="1224300"/>
              <a:ext cx="24625" cy="9050"/>
            </a:xfrm>
            <a:custGeom>
              <a:rect b="b" l="l" r="r" t="t"/>
              <a:pathLst>
                <a:path extrusionOk="0" h="362" w="985">
                  <a:moveTo>
                    <a:pt x="282" y="1"/>
                  </a:moveTo>
                  <a:cubicBezTo>
                    <a:pt x="185" y="1"/>
                    <a:pt x="88" y="18"/>
                    <a:pt x="0" y="54"/>
                  </a:cubicBezTo>
                  <a:cubicBezTo>
                    <a:pt x="141" y="159"/>
                    <a:pt x="282" y="265"/>
                    <a:pt x="457" y="335"/>
                  </a:cubicBezTo>
                  <a:cubicBezTo>
                    <a:pt x="545" y="352"/>
                    <a:pt x="633" y="361"/>
                    <a:pt x="721" y="361"/>
                  </a:cubicBezTo>
                  <a:cubicBezTo>
                    <a:pt x="809" y="361"/>
                    <a:pt x="897" y="352"/>
                    <a:pt x="985" y="335"/>
                  </a:cubicBezTo>
                  <a:cubicBezTo>
                    <a:pt x="880" y="194"/>
                    <a:pt x="739" y="89"/>
                    <a:pt x="563" y="54"/>
                  </a:cubicBezTo>
                  <a:cubicBezTo>
                    <a:pt x="475" y="18"/>
                    <a:pt x="378" y="1"/>
                    <a:pt x="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5"/>
            <p:cNvSpPr/>
            <p:nvPr/>
          </p:nvSpPr>
          <p:spPr>
            <a:xfrm>
              <a:off x="5896850" y="1141225"/>
              <a:ext cx="28150" cy="10350"/>
            </a:xfrm>
            <a:custGeom>
              <a:rect b="b" l="l" r="r" t="t"/>
              <a:pathLst>
                <a:path extrusionOk="0" h="414" w="1126">
                  <a:moveTo>
                    <a:pt x="0" y="0"/>
                  </a:moveTo>
                  <a:cubicBezTo>
                    <a:pt x="35" y="71"/>
                    <a:pt x="71" y="106"/>
                    <a:pt x="141" y="141"/>
                  </a:cubicBezTo>
                  <a:cubicBezTo>
                    <a:pt x="246" y="246"/>
                    <a:pt x="352" y="317"/>
                    <a:pt x="493" y="387"/>
                  </a:cubicBezTo>
                  <a:cubicBezTo>
                    <a:pt x="563" y="405"/>
                    <a:pt x="642" y="414"/>
                    <a:pt x="721" y="414"/>
                  </a:cubicBezTo>
                  <a:cubicBezTo>
                    <a:pt x="800" y="414"/>
                    <a:pt x="879" y="405"/>
                    <a:pt x="950" y="387"/>
                  </a:cubicBezTo>
                  <a:cubicBezTo>
                    <a:pt x="1020" y="387"/>
                    <a:pt x="1055" y="387"/>
                    <a:pt x="1126" y="352"/>
                  </a:cubicBezTo>
                  <a:lnTo>
                    <a:pt x="950" y="246"/>
                  </a:lnTo>
                  <a:cubicBezTo>
                    <a:pt x="844" y="176"/>
                    <a:pt x="739" y="106"/>
                    <a:pt x="598" y="71"/>
                  </a:cubicBezTo>
                  <a:cubicBezTo>
                    <a:pt x="457" y="35"/>
                    <a:pt x="317" y="0"/>
                    <a:pt x="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5"/>
            <p:cNvSpPr/>
            <p:nvPr/>
          </p:nvSpPr>
          <p:spPr>
            <a:xfrm>
              <a:off x="5910025" y="1126500"/>
              <a:ext cx="19375" cy="8375"/>
            </a:xfrm>
            <a:custGeom>
              <a:rect b="b" l="l" r="r" t="t"/>
              <a:pathLst>
                <a:path extrusionOk="0" h="335" w="775">
                  <a:moveTo>
                    <a:pt x="229" y="0"/>
                  </a:moveTo>
                  <a:cubicBezTo>
                    <a:pt x="150" y="0"/>
                    <a:pt x="71" y="9"/>
                    <a:pt x="1" y="27"/>
                  </a:cubicBezTo>
                  <a:cubicBezTo>
                    <a:pt x="71" y="167"/>
                    <a:pt x="212" y="273"/>
                    <a:pt x="352" y="308"/>
                  </a:cubicBezTo>
                  <a:cubicBezTo>
                    <a:pt x="423" y="326"/>
                    <a:pt x="493" y="334"/>
                    <a:pt x="563" y="334"/>
                  </a:cubicBezTo>
                  <a:cubicBezTo>
                    <a:pt x="634" y="334"/>
                    <a:pt x="704" y="326"/>
                    <a:pt x="774" y="308"/>
                  </a:cubicBezTo>
                  <a:cubicBezTo>
                    <a:pt x="704" y="202"/>
                    <a:pt x="599" y="97"/>
                    <a:pt x="458" y="27"/>
                  </a:cubicBezTo>
                  <a:cubicBezTo>
                    <a:pt x="388" y="9"/>
                    <a:pt x="308" y="0"/>
                    <a:pt x="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5"/>
            <p:cNvSpPr/>
            <p:nvPr/>
          </p:nvSpPr>
          <p:spPr>
            <a:xfrm>
              <a:off x="5932900" y="1110875"/>
              <a:ext cx="16725" cy="8825"/>
            </a:xfrm>
            <a:custGeom>
              <a:rect b="b" l="l" r="r" t="t"/>
              <a:pathLst>
                <a:path extrusionOk="0" h="353" w="669">
                  <a:moveTo>
                    <a:pt x="180" y="1"/>
                  </a:moveTo>
                  <a:cubicBezTo>
                    <a:pt x="114" y="1"/>
                    <a:pt x="53" y="19"/>
                    <a:pt x="0" y="54"/>
                  </a:cubicBezTo>
                  <a:cubicBezTo>
                    <a:pt x="35" y="159"/>
                    <a:pt x="141" y="265"/>
                    <a:pt x="281" y="300"/>
                  </a:cubicBezTo>
                  <a:cubicBezTo>
                    <a:pt x="352" y="335"/>
                    <a:pt x="413" y="353"/>
                    <a:pt x="475" y="353"/>
                  </a:cubicBezTo>
                  <a:cubicBezTo>
                    <a:pt x="536" y="353"/>
                    <a:pt x="598" y="335"/>
                    <a:pt x="668" y="300"/>
                  </a:cubicBezTo>
                  <a:cubicBezTo>
                    <a:pt x="598" y="194"/>
                    <a:pt x="528" y="89"/>
                    <a:pt x="387" y="54"/>
                  </a:cubicBezTo>
                  <a:cubicBezTo>
                    <a:pt x="317" y="19"/>
                    <a:pt x="246" y="1"/>
                    <a:pt x="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5"/>
            <p:cNvSpPr/>
            <p:nvPr/>
          </p:nvSpPr>
          <p:spPr>
            <a:xfrm>
              <a:off x="5903000" y="1310025"/>
              <a:ext cx="281375" cy="83550"/>
            </a:xfrm>
            <a:custGeom>
              <a:rect b="b" l="l" r="r" t="t"/>
              <a:pathLst>
                <a:path extrusionOk="0" h="3342" w="11255">
                  <a:moveTo>
                    <a:pt x="0" y="1"/>
                  </a:moveTo>
                  <a:cubicBezTo>
                    <a:pt x="1" y="1"/>
                    <a:pt x="2462" y="880"/>
                    <a:pt x="5557" y="1830"/>
                  </a:cubicBezTo>
                  <a:cubicBezTo>
                    <a:pt x="8687" y="2744"/>
                    <a:pt x="11255" y="3342"/>
                    <a:pt x="11255" y="3342"/>
                  </a:cubicBezTo>
                  <a:cubicBezTo>
                    <a:pt x="11255" y="3342"/>
                    <a:pt x="8758" y="2463"/>
                    <a:pt x="5663" y="1513"/>
                  </a:cubicBezTo>
                  <a:cubicBezTo>
                    <a:pt x="2568" y="599"/>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5"/>
            <p:cNvSpPr/>
            <p:nvPr/>
          </p:nvSpPr>
          <p:spPr>
            <a:xfrm>
              <a:off x="5928500" y="1298600"/>
              <a:ext cx="138050" cy="46625"/>
            </a:xfrm>
            <a:custGeom>
              <a:rect b="b" l="l" r="r" t="t"/>
              <a:pathLst>
                <a:path extrusionOk="0" h="1865" w="5522">
                  <a:moveTo>
                    <a:pt x="0" y="1"/>
                  </a:moveTo>
                  <a:cubicBezTo>
                    <a:pt x="0" y="1"/>
                    <a:pt x="1196" y="458"/>
                    <a:pt x="2743" y="985"/>
                  </a:cubicBezTo>
                  <a:cubicBezTo>
                    <a:pt x="4256" y="1478"/>
                    <a:pt x="5522" y="1865"/>
                    <a:pt x="5522" y="1865"/>
                  </a:cubicBezTo>
                  <a:cubicBezTo>
                    <a:pt x="5522" y="1865"/>
                    <a:pt x="5240" y="1689"/>
                    <a:pt x="4748" y="1478"/>
                  </a:cubicBezTo>
                  <a:cubicBezTo>
                    <a:pt x="4115" y="1161"/>
                    <a:pt x="3482" y="915"/>
                    <a:pt x="2814" y="669"/>
                  </a:cubicBezTo>
                  <a:cubicBezTo>
                    <a:pt x="2181" y="458"/>
                    <a:pt x="1513" y="282"/>
                    <a:pt x="844" y="141"/>
                  </a:cubicBezTo>
                  <a:cubicBezTo>
                    <a:pt x="317" y="36"/>
                    <a:pt x="0"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5"/>
            <p:cNvSpPr/>
            <p:nvPr/>
          </p:nvSpPr>
          <p:spPr>
            <a:xfrm>
              <a:off x="5927625" y="1283650"/>
              <a:ext cx="65950" cy="23775"/>
            </a:xfrm>
            <a:custGeom>
              <a:rect b="b" l="l" r="r" t="t"/>
              <a:pathLst>
                <a:path extrusionOk="0" h="951" w="2638">
                  <a:moveTo>
                    <a:pt x="0" y="1"/>
                  </a:moveTo>
                  <a:lnTo>
                    <a:pt x="0" y="1"/>
                  </a:lnTo>
                  <a:cubicBezTo>
                    <a:pt x="809" y="493"/>
                    <a:pt x="1723" y="845"/>
                    <a:pt x="2638" y="950"/>
                  </a:cubicBezTo>
                  <a:cubicBezTo>
                    <a:pt x="2251" y="704"/>
                    <a:pt x="1829" y="493"/>
                    <a:pt x="1372" y="317"/>
                  </a:cubicBezTo>
                  <a:cubicBezTo>
                    <a:pt x="915" y="141"/>
                    <a:pt x="457" y="3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5"/>
            <p:cNvSpPr/>
            <p:nvPr/>
          </p:nvSpPr>
          <p:spPr>
            <a:xfrm>
              <a:off x="5932000" y="1266625"/>
              <a:ext cx="36975" cy="13000"/>
            </a:xfrm>
            <a:custGeom>
              <a:rect b="b" l="l" r="r" t="t"/>
              <a:pathLst>
                <a:path extrusionOk="0" h="520" w="1479">
                  <a:moveTo>
                    <a:pt x="211" y="0"/>
                  </a:moveTo>
                  <a:cubicBezTo>
                    <a:pt x="142" y="0"/>
                    <a:pt x="71" y="5"/>
                    <a:pt x="1" y="13"/>
                  </a:cubicBezTo>
                  <a:cubicBezTo>
                    <a:pt x="212" y="189"/>
                    <a:pt x="458" y="330"/>
                    <a:pt x="704" y="400"/>
                  </a:cubicBezTo>
                  <a:cubicBezTo>
                    <a:pt x="889" y="479"/>
                    <a:pt x="1093" y="519"/>
                    <a:pt x="1288" y="519"/>
                  </a:cubicBezTo>
                  <a:cubicBezTo>
                    <a:pt x="1353" y="519"/>
                    <a:pt x="1417" y="515"/>
                    <a:pt x="1478" y="506"/>
                  </a:cubicBezTo>
                  <a:cubicBezTo>
                    <a:pt x="1267" y="330"/>
                    <a:pt x="1056" y="189"/>
                    <a:pt x="810" y="119"/>
                  </a:cubicBezTo>
                  <a:cubicBezTo>
                    <a:pt x="625" y="40"/>
                    <a:pt x="421" y="0"/>
                    <a:pt x="2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5"/>
            <p:cNvSpPr/>
            <p:nvPr/>
          </p:nvSpPr>
          <p:spPr>
            <a:xfrm>
              <a:off x="5911800" y="1240875"/>
              <a:ext cx="19350" cy="10275"/>
            </a:xfrm>
            <a:custGeom>
              <a:rect b="b" l="l" r="r" t="t"/>
              <a:pathLst>
                <a:path extrusionOk="0" h="411" w="774">
                  <a:moveTo>
                    <a:pt x="272" y="0"/>
                  </a:moveTo>
                  <a:cubicBezTo>
                    <a:pt x="228" y="0"/>
                    <a:pt x="184" y="9"/>
                    <a:pt x="141" y="24"/>
                  </a:cubicBezTo>
                  <a:cubicBezTo>
                    <a:pt x="106" y="24"/>
                    <a:pt x="35" y="24"/>
                    <a:pt x="0" y="59"/>
                  </a:cubicBezTo>
                  <a:cubicBezTo>
                    <a:pt x="106" y="164"/>
                    <a:pt x="211" y="270"/>
                    <a:pt x="352" y="340"/>
                  </a:cubicBezTo>
                  <a:cubicBezTo>
                    <a:pt x="422" y="375"/>
                    <a:pt x="528" y="410"/>
                    <a:pt x="633" y="410"/>
                  </a:cubicBezTo>
                  <a:lnTo>
                    <a:pt x="774" y="410"/>
                  </a:lnTo>
                  <a:cubicBezTo>
                    <a:pt x="739" y="340"/>
                    <a:pt x="739" y="305"/>
                    <a:pt x="703" y="270"/>
                  </a:cubicBezTo>
                  <a:cubicBezTo>
                    <a:pt x="668" y="164"/>
                    <a:pt x="563" y="94"/>
                    <a:pt x="457" y="59"/>
                  </a:cubicBezTo>
                  <a:cubicBezTo>
                    <a:pt x="395" y="18"/>
                    <a:pt x="334"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5"/>
            <p:cNvSpPr/>
            <p:nvPr/>
          </p:nvSpPr>
          <p:spPr>
            <a:xfrm>
              <a:off x="6311850" y="1662600"/>
              <a:ext cx="275200" cy="106425"/>
            </a:xfrm>
            <a:custGeom>
              <a:rect b="b" l="l" r="r" t="t"/>
              <a:pathLst>
                <a:path extrusionOk="0" h="4257" w="11008">
                  <a:moveTo>
                    <a:pt x="0" y="1"/>
                  </a:moveTo>
                  <a:cubicBezTo>
                    <a:pt x="1" y="1"/>
                    <a:pt x="2427" y="1091"/>
                    <a:pt x="5451" y="2287"/>
                  </a:cubicBezTo>
                  <a:cubicBezTo>
                    <a:pt x="8511" y="3447"/>
                    <a:pt x="11008" y="4256"/>
                    <a:pt x="11008" y="4256"/>
                  </a:cubicBezTo>
                  <a:cubicBezTo>
                    <a:pt x="11008" y="4256"/>
                    <a:pt x="8617" y="3166"/>
                    <a:pt x="5557" y="1970"/>
                  </a:cubicBezTo>
                  <a:cubicBezTo>
                    <a:pt x="2533" y="810"/>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5"/>
            <p:cNvSpPr/>
            <p:nvPr/>
          </p:nvSpPr>
          <p:spPr>
            <a:xfrm>
              <a:off x="6316225" y="1653800"/>
              <a:ext cx="122250" cy="46625"/>
            </a:xfrm>
            <a:custGeom>
              <a:rect b="b" l="l" r="r" t="t"/>
              <a:pathLst>
                <a:path extrusionOk="0" h="1865" w="4890">
                  <a:moveTo>
                    <a:pt x="1" y="1"/>
                  </a:moveTo>
                  <a:cubicBezTo>
                    <a:pt x="1548" y="810"/>
                    <a:pt x="3166" y="1443"/>
                    <a:pt x="4889" y="1865"/>
                  </a:cubicBezTo>
                  <a:cubicBezTo>
                    <a:pt x="3342" y="1056"/>
                    <a:pt x="1689" y="423"/>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5"/>
            <p:cNvSpPr/>
            <p:nvPr/>
          </p:nvSpPr>
          <p:spPr>
            <a:xfrm>
              <a:off x="6338225" y="1649425"/>
              <a:ext cx="97600" cy="36950"/>
            </a:xfrm>
            <a:custGeom>
              <a:rect b="b" l="l" r="r" t="t"/>
              <a:pathLst>
                <a:path extrusionOk="0" h="1478" w="3904">
                  <a:moveTo>
                    <a:pt x="0" y="0"/>
                  </a:moveTo>
                  <a:lnTo>
                    <a:pt x="0" y="0"/>
                  </a:lnTo>
                  <a:cubicBezTo>
                    <a:pt x="1196" y="668"/>
                    <a:pt x="2532" y="1161"/>
                    <a:pt x="3904" y="1477"/>
                  </a:cubicBezTo>
                  <a:cubicBezTo>
                    <a:pt x="2673" y="774"/>
                    <a:pt x="1337" y="28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5"/>
            <p:cNvSpPr/>
            <p:nvPr/>
          </p:nvSpPr>
          <p:spPr>
            <a:xfrm>
              <a:off x="6384825" y="1652925"/>
              <a:ext cx="102000" cy="38725"/>
            </a:xfrm>
            <a:custGeom>
              <a:rect b="b" l="l" r="r" t="t"/>
              <a:pathLst>
                <a:path extrusionOk="0" h="1549" w="4080">
                  <a:moveTo>
                    <a:pt x="0" y="1"/>
                  </a:moveTo>
                  <a:lnTo>
                    <a:pt x="0" y="1"/>
                  </a:lnTo>
                  <a:cubicBezTo>
                    <a:pt x="633" y="352"/>
                    <a:pt x="1301" y="634"/>
                    <a:pt x="2005" y="915"/>
                  </a:cubicBezTo>
                  <a:cubicBezTo>
                    <a:pt x="2673" y="1161"/>
                    <a:pt x="3376" y="1372"/>
                    <a:pt x="4080" y="1548"/>
                  </a:cubicBezTo>
                  <a:cubicBezTo>
                    <a:pt x="3447" y="1197"/>
                    <a:pt x="2778" y="880"/>
                    <a:pt x="2110" y="634"/>
                  </a:cubicBezTo>
                  <a:cubicBezTo>
                    <a:pt x="1407" y="352"/>
                    <a:pt x="703" y="14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5"/>
            <p:cNvSpPr/>
            <p:nvPr/>
          </p:nvSpPr>
          <p:spPr>
            <a:xfrm>
              <a:off x="7169100" y="1704800"/>
              <a:ext cx="7925" cy="47500"/>
            </a:xfrm>
            <a:custGeom>
              <a:rect b="b" l="l" r="r" t="t"/>
              <a:pathLst>
                <a:path extrusionOk="0" h="1900" w="317">
                  <a:moveTo>
                    <a:pt x="317" y="1"/>
                  </a:moveTo>
                  <a:cubicBezTo>
                    <a:pt x="281" y="71"/>
                    <a:pt x="211" y="177"/>
                    <a:pt x="176" y="247"/>
                  </a:cubicBezTo>
                  <a:cubicBezTo>
                    <a:pt x="70" y="458"/>
                    <a:pt x="0" y="704"/>
                    <a:pt x="0" y="950"/>
                  </a:cubicBezTo>
                  <a:cubicBezTo>
                    <a:pt x="0" y="1196"/>
                    <a:pt x="70" y="1407"/>
                    <a:pt x="176" y="1654"/>
                  </a:cubicBezTo>
                  <a:cubicBezTo>
                    <a:pt x="211" y="1724"/>
                    <a:pt x="281" y="1794"/>
                    <a:pt x="317" y="1900"/>
                  </a:cubicBezTo>
                  <a:lnTo>
                    <a:pt x="317" y="1583"/>
                  </a:lnTo>
                  <a:lnTo>
                    <a:pt x="317" y="950"/>
                  </a:lnTo>
                  <a:lnTo>
                    <a:pt x="317" y="282"/>
                  </a:lnTo>
                  <a:lnTo>
                    <a:pt x="3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5"/>
            <p:cNvSpPr/>
            <p:nvPr/>
          </p:nvSpPr>
          <p:spPr>
            <a:xfrm>
              <a:off x="7150625" y="1725025"/>
              <a:ext cx="9700" cy="22900"/>
            </a:xfrm>
            <a:custGeom>
              <a:rect b="b" l="l" r="r" t="t"/>
              <a:pathLst>
                <a:path extrusionOk="0" h="916" w="388">
                  <a:moveTo>
                    <a:pt x="212" y="1"/>
                  </a:moveTo>
                  <a:lnTo>
                    <a:pt x="212" y="1"/>
                  </a:lnTo>
                  <a:cubicBezTo>
                    <a:pt x="1" y="282"/>
                    <a:pt x="36" y="634"/>
                    <a:pt x="247" y="915"/>
                  </a:cubicBezTo>
                  <a:cubicBezTo>
                    <a:pt x="352" y="774"/>
                    <a:pt x="387" y="598"/>
                    <a:pt x="387" y="458"/>
                  </a:cubicBezTo>
                  <a:cubicBezTo>
                    <a:pt x="352" y="282"/>
                    <a:pt x="317" y="141"/>
                    <a:pt x="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5"/>
            <p:cNvSpPr/>
            <p:nvPr/>
          </p:nvSpPr>
          <p:spPr>
            <a:xfrm>
              <a:off x="7126000" y="1221225"/>
              <a:ext cx="8825" cy="41350"/>
            </a:xfrm>
            <a:custGeom>
              <a:rect b="b" l="l" r="r" t="t"/>
              <a:pathLst>
                <a:path extrusionOk="0" h="1654" w="353">
                  <a:moveTo>
                    <a:pt x="177" y="1"/>
                  </a:moveTo>
                  <a:cubicBezTo>
                    <a:pt x="106" y="282"/>
                    <a:pt x="36" y="563"/>
                    <a:pt x="36" y="810"/>
                  </a:cubicBezTo>
                  <a:cubicBezTo>
                    <a:pt x="1" y="1091"/>
                    <a:pt x="36" y="1372"/>
                    <a:pt x="71" y="1654"/>
                  </a:cubicBezTo>
                  <a:cubicBezTo>
                    <a:pt x="106" y="1583"/>
                    <a:pt x="177" y="1513"/>
                    <a:pt x="212" y="1407"/>
                  </a:cubicBezTo>
                  <a:cubicBezTo>
                    <a:pt x="282" y="1232"/>
                    <a:pt x="317" y="1056"/>
                    <a:pt x="317" y="845"/>
                  </a:cubicBezTo>
                  <a:cubicBezTo>
                    <a:pt x="352" y="634"/>
                    <a:pt x="317" y="423"/>
                    <a:pt x="247" y="247"/>
                  </a:cubicBezTo>
                  <a:cubicBezTo>
                    <a:pt x="247" y="177"/>
                    <a:pt x="212" y="71"/>
                    <a:pt x="1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5"/>
            <p:cNvSpPr/>
            <p:nvPr/>
          </p:nvSpPr>
          <p:spPr>
            <a:xfrm>
              <a:off x="6182600" y="1332025"/>
              <a:ext cx="35175" cy="58925"/>
            </a:xfrm>
            <a:custGeom>
              <a:rect b="b" l="l" r="r" t="t"/>
              <a:pathLst>
                <a:path extrusionOk="0" h="2357" w="1407">
                  <a:moveTo>
                    <a:pt x="1407" y="0"/>
                  </a:moveTo>
                  <a:lnTo>
                    <a:pt x="1407" y="0"/>
                  </a:lnTo>
                  <a:cubicBezTo>
                    <a:pt x="1090" y="352"/>
                    <a:pt x="809" y="703"/>
                    <a:pt x="563" y="1090"/>
                  </a:cubicBezTo>
                  <a:cubicBezTo>
                    <a:pt x="317" y="1477"/>
                    <a:pt x="141" y="1899"/>
                    <a:pt x="0" y="2356"/>
                  </a:cubicBezTo>
                  <a:cubicBezTo>
                    <a:pt x="317" y="2005"/>
                    <a:pt x="598" y="1653"/>
                    <a:pt x="844" y="1266"/>
                  </a:cubicBezTo>
                  <a:cubicBezTo>
                    <a:pt x="1055" y="879"/>
                    <a:pt x="1266" y="457"/>
                    <a:pt x="14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5"/>
            <p:cNvSpPr/>
            <p:nvPr/>
          </p:nvSpPr>
          <p:spPr>
            <a:xfrm>
              <a:off x="6195775" y="1380375"/>
              <a:ext cx="12350" cy="16725"/>
            </a:xfrm>
            <a:custGeom>
              <a:rect b="b" l="l" r="r" t="t"/>
              <a:pathLst>
                <a:path extrusionOk="0" h="669" w="494">
                  <a:moveTo>
                    <a:pt x="458" y="0"/>
                  </a:moveTo>
                  <a:cubicBezTo>
                    <a:pt x="423" y="35"/>
                    <a:pt x="352" y="71"/>
                    <a:pt x="317" y="106"/>
                  </a:cubicBezTo>
                  <a:cubicBezTo>
                    <a:pt x="247" y="141"/>
                    <a:pt x="177" y="211"/>
                    <a:pt x="106" y="282"/>
                  </a:cubicBezTo>
                  <a:cubicBezTo>
                    <a:pt x="71" y="352"/>
                    <a:pt x="36" y="458"/>
                    <a:pt x="1" y="528"/>
                  </a:cubicBezTo>
                  <a:lnTo>
                    <a:pt x="1" y="669"/>
                  </a:lnTo>
                  <a:cubicBezTo>
                    <a:pt x="71" y="669"/>
                    <a:pt x="106" y="669"/>
                    <a:pt x="141" y="633"/>
                  </a:cubicBezTo>
                  <a:cubicBezTo>
                    <a:pt x="247" y="598"/>
                    <a:pt x="317" y="528"/>
                    <a:pt x="388" y="458"/>
                  </a:cubicBezTo>
                  <a:cubicBezTo>
                    <a:pt x="458" y="317"/>
                    <a:pt x="493" y="176"/>
                    <a:pt x="4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5"/>
            <p:cNvSpPr/>
            <p:nvPr/>
          </p:nvSpPr>
          <p:spPr>
            <a:xfrm>
              <a:off x="6209850" y="1387400"/>
              <a:ext cx="13100" cy="12425"/>
            </a:xfrm>
            <a:custGeom>
              <a:rect b="b" l="l" r="r" t="t"/>
              <a:pathLst>
                <a:path extrusionOk="0" h="497" w="524">
                  <a:moveTo>
                    <a:pt x="458" y="1"/>
                  </a:moveTo>
                  <a:cubicBezTo>
                    <a:pt x="211" y="1"/>
                    <a:pt x="0" y="247"/>
                    <a:pt x="0" y="493"/>
                  </a:cubicBezTo>
                  <a:cubicBezTo>
                    <a:pt x="19" y="495"/>
                    <a:pt x="36" y="496"/>
                    <a:pt x="54" y="496"/>
                  </a:cubicBezTo>
                  <a:cubicBezTo>
                    <a:pt x="312" y="496"/>
                    <a:pt x="523" y="264"/>
                    <a:pt x="4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5"/>
            <p:cNvSpPr/>
            <p:nvPr/>
          </p:nvSpPr>
          <p:spPr>
            <a:xfrm>
              <a:off x="6369875" y="895925"/>
              <a:ext cx="24625" cy="39575"/>
            </a:xfrm>
            <a:custGeom>
              <a:rect b="b" l="l" r="r" t="t"/>
              <a:pathLst>
                <a:path extrusionOk="0" h="1583" w="985">
                  <a:moveTo>
                    <a:pt x="985" y="0"/>
                  </a:moveTo>
                  <a:lnTo>
                    <a:pt x="985" y="0"/>
                  </a:lnTo>
                  <a:cubicBezTo>
                    <a:pt x="739" y="211"/>
                    <a:pt x="528" y="457"/>
                    <a:pt x="352" y="703"/>
                  </a:cubicBezTo>
                  <a:cubicBezTo>
                    <a:pt x="176" y="985"/>
                    <a:pt x="71" y="1301"/>
                    <a:pt x="0" y="1583"/>
                  </a:cubicBezTo>
                  <a:cubicBezTo>
                    <a:pt x="246" y="1407"/>
                    <a:pt x="457" y="1161"/>
                    <a:pt x="598" y="879"/>
                  </a:cubicBezTo>
                  <a:cubicBezTo>
                    <a:pt x="774" y="598"/>
                    <a:pt x="915" y="317"/>
                    <a:pt x="9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5"/>
            <p:cNvSpPr/>
            <p:nvPr/>
          </p:nvSpPr>
          <p:spPr>
            <a:xfrm>
              <a:off x="6394475" y="906475"/>
              <a:ext cx="10575" cy="14075"/>
            </a:xfrm>
            <a:custGeom>
              <a:rect b="b" l="l" r="r" t="t"/>
              <a:pathLst>
                <a:path extrusionOk="0" h="563" w="423">
                  <a:moveTo>
                    <a:pt x="282" y="0"/>
                  </a:moveTo>
                  <a:cubicBezTo>
                    <a:pt x="212" y="35"/>
                    <a:pt x="106" y="70"/>
                    <a:pt x="71" y="176"/>
                  </a:cubicBezTo>
                  <a:cubicBezTo>
                    <a:pt x="1" y="246"/>
                    <a:pt x="1" y="352"/>
                    <a:pt x="1" y="422"/>
                  </a:cubicBezTo>
                  <a:cubicBezTo>
                    <a:pt x="1" y="457"/>
                    <a:pt x="1" y="528"/>
                    <a:pt x="36" y="563"/>
                  </a:cubicBezTo>
                  <a:cubicBezTo>
                    <a:pt x="71" y="563"/>
                    <a:pt x="106" y="528"/>
                    <a:pt x="142" y="528"/>
                  </a:cubicBezTo>
                  <a:cubicBezTo>
                    <a:pt x="212" y="457"/>
                    <a:pt x="282" y="422"/>
                    <a:pt x="317" y="352"/>
                  </a:cubicBezTo>
                  <a:cubicBezTo>
                    <a:pt x="388" y="281"/>
                    <a:pt x="423" y="211"/>
                    <a:pt x="423" y="141"/>
                  </a:cubicBezTo>
                  <a:lnTo>
                    <a:pt x="4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5"/>
            <p:cNvSpPr/>
            <p:nvPr/>
          </p:nvSpPr>
          <p:spPr>
            <a:xfrm>
              <a:off x="6016425" y="1288050"/>
              <a:ext cx="27275" cy="32550"/>
            </a:xfrm>
            <a:custGeom>
              <a:rect b="b" l="l" r="r" t="t"/>
              <a:pathLst>
                <a:path extrusionOk="0" h="1302" w="1091">
                  <a:moveTo>
                    <a:pt x="1090" y="1"/>
                  </a:moveTo>
                  <a:lnTo>
                    <a:pt x="1090" y="1"/>
                  </a:lnTo>
                  <a:cubicBezTo>
                    <a:pt x="844" y="141"/>
                    <a:pt x="633" y="317"/>
                    <a:pt x="457" y="563"/>
                  </a:cubicBezTo>
                  <a:cubicBezTo>
                    <a:pt x="246" y="774"/>
                    <a:pt x="106" y="1020"/>
                    <a:pt x="0" y="1302"/>
                  </a:cubicBezTo>
                  <a:cubicBezTo>
                    <a:pt x="246" y="1161"/>
                    <a:pt x="493" y="950"/>
                    <a:pt x="668" y="739"/>
                  </a:cubicBezTo>
                  <a:cubicBezTo>
                    <a:pt x="844" y="528"/>
                    <a:pt x="985" y="247"/>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5"/>
            <p:cNvSpPr/>
            <p:nvPr/>
          </p:nvSpPr>
          <p:spPr>
            <a:xfrm>
              <a:off x="6028725" y="1306525"/>
              <a:ext cx="16725" cy="17600"/>
            </a:xfrm>
            <a:custGeom>
              <a:rect b="b" l="l" r="r" t="t"/>
              <a:pathLst>
                <a:path extrusionOk="0" h="704" w="669">
                  <a:moveTo>
                    <a:pt x="669" y="0"/>
                  </a:moveTo>
                  <a:lnTo>
                    <a:pt x="669" y="0"/>
                  </a:lnTo>
                  <a:cubicBezTo>
                    <a:pt x="493" y="35"/>
                    <a:pt x="352" y="141"/>
                    <a:pt x="212" y="246"/>
                  </a:cubicBezTo>
                  <a:cubicBezTo>
                    <a:pt x="106" y="387"/>
                    <a:pt x="36" y="528"/>
                    <a:pt x="1" y="703"/>
                  </a:cubicBezTo>
                  <a:cubicBezTo>
                    <a:pt x="176" y="668"/>
                    <a:pt x="352" y="563"/>
                    <a:pt x="458" y="457"/>
                  </a:cubicBezTo>
                  <a:cubicBezTo>
                    <a:pt x="563" y="317"/>
                    <a:pt x="634" y="176"/>
                    <a:pt x="6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5"/>
            <p:cNvSpPr/>
            <p:nvPr/>
          </p:nvSpPr>
          <p:spPr>
            <a:xfrm>
              <a:off x="6644200" y="1787450"/>
              <a:ext cx="361375" cy="138075"/>
            </a:xfrm>
            <a:custGeom>
              <a:rect b="b" l="l" r="r" t="t"/>
              <a:pathLst>
                <a:path extrusionOk="0" h="5523" w="14455">
                  <a:moveTo>
                    <a:pt x="0" y="1"/>
                  </a:moveTo>
                  <a:cubicBezTo>
                    <a:pt x="1" y="1"/>
                    <a:pt x="3201" y="1372"/>
                    <a:pt x="7175" y="2920"/>
                  </a:cubicBezTo>
                  <a:cubicBezTo>
                    <a:pt x="11149" y="4432"/>
                    <a:pt x="14455" y="5522"/>
                    <a:pt x="14455" y="5522"/>
                  </a:cubicBezTo>
                  <a:cubicBezTo>
                    <a:pt x="14455" y="5522"/>
                    <a:pt x="11254" y="4115"/>
                    <a:pt x="7280" y="2603"/>
                  </a:cubicBezTo>
                  <a:cubicBezTo>
                    <a:pt x="3306" y="1091"/>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5"/>
            <p:cNvSpPr/>
            <p:nvPr/>
          </p:nvSpPr>
          <p:spPr>
            <a:xfrm>
              <a:off x="7017850" y="1929900"/>
              <a:ext cx="40475" cy="15850"/>
            </a:xfrm>
            <a:custGeom>
              <a:rect b="b" l="l" r="r" t="t"/>
              <a:pathLst>
                <a:path extrusionOk="0" h="634" w="1619">
                  <a:moveTo>
                    <a:pt x="1" y="0"/>
                  </a:moveTo>
                  <a:cubicBezTo>
                    <a:pt x="212" y="176"/>
                    <a:pt x="458" y="317"/>
                    <a:pt x="740" y="422"/>
                  </a:cubicBezTo>
                  <a:cubicBezTo>
                    <a:pt x="1008" y="523"/>
                    <a:pt x="1308" y="591"/>
                    <a:pt x="1579" y="597"/>
                  </a:cubicBezTo>
                  <a:lnTo>
                    <a:pt x="1579" y="597"/>
                  </a:lnTo>
                  <a:cubicBezTo>
                    <a:pt x="1129" y="199"/>
                    <a:pt x="582" y="0"/>
                    <a:pt x="1" y="0"/>
                  </a:cubicBezTo>
                  <a:close/>
                  <a:moveTo>
                    <a:pt x="1579" y="597"/>
                  </a:moveTo>
                  <a:cubicBezTo>
                    <a:pt x="1593" y="609"/>
                    <a:pt x="1606" y="621"/>
                    <a:pt x="1619" y="633"/>
                  </a:cubicBezTo>
                  <a:lnTo>
                    <a:pt x="1619" y="598"/>
                  </a:lnTo>
                  <a:cubicBezTo>
                    <a:pt x="1606" y="598"/>
                    <a:pt x="1593" y="598"/>
                    <a:pt x="1579" y="5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5"/>
            <p:cNvSpPr/>
            <p:nvPr/>
          </p:nvSpPr>
          <p:spPr>
            <a:xfrm>
              <a:off x="7072375" y="1947025"/>
              <a:ext cx="24650" cy="9850"/>
            </a:xfrm>
            <a:custGeom>
              <a:rect b="b" l="l" r="r" t="t"/>
              <a:pathLst>
                <a:path extrusionOk="0" h="394" w="986">
                  <a:moveTo>
                    <a:pt x="184" y="0"/>
                  </a:moveTo>
                  <a:cubicBezTo>
                    <a:pt x="122" y="0"/>
                    <a:pt x="61" y="6"/>
                    <a:pt x="0" y="18"/>
                  </a:cubicBezTo>
                  <a:cubicBezTo>
                    <a:pt x="106" y="159"/>
                    <a:pt x="247" y="265"/>
                    <a:pt x="422" y="335"/>
                  </a:cubicBezTo>
                  <a:cubicBezTo>
                    <a:pt x="525" y="376"/>
                    <a:pt x="641" y="393"/>
                    <a:pt x="754" y="393"/>
                  </a:cubicBezTo>
                  <a:cubicBezTo>
                    <a:pt x="833" y="393"/>
                    <a:pt x="912" y="385"/>
                    <a:pt x="985" y="370"/>
                  </a:cubicBezTo>
                  <a:cubicBezTo>
                    <a:pt x="781" y="137"/>
                    <a:pt x="481"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5"/>
            <p:cNvSpPr/>
            <p:nvPr/>
          </p:nvSpPr>
          <p:spPr>
            <a:xfrm>
              <a:off x="7109300" y="1962850"/>
              <a:ext cx="21125" cy="9700"/>
            </a:xfrm>
            <a:custGeom>
              <a:rect b="b" l="l" r="r" t="t"/>
              <a:pathLst>
                <a:path extrusionOk="0" h="388" w="845">
                  <a:moveTo>
                    <a:pt x="229" y="1"/>
                  </a:moveTo>
                  <a:cubicBezTo>
                    <a:pt x="150" y="1"/>
                    <a:pt x="71" y="18"/>
                    <a:pt x="1" y="54"/>
                  </a:cubicBezTo>
                  <a:cubicBezTo>
                    <a:pt x="71" y="194"/>
                    <a:pt x="212" y="300"/>
                    <a:pt x="352" y="335"/>
                  </a:cubicBezTo>
                  <a:cubicBezTo>
                    <a:pt x="423" y="370"/>
                    <a:pt x="502" y="388"/>
                    <a:pt x="585" y="388"/>
                  </a:cubicBezTo>
                  <a:cubicBezTo>
                    <a:pt x="669" y="388"/>
                    <a:pt x="757" y="370"/>
                    <a:pt x="845" y="335"/>
                  </a:cubicBezTo>
                  <a:cubicBezTo>
                    <a:pt x="739" y="229"/>
                    <a:pt x="598" y="124"/>
                    <a:pt x="458" y="54"/>
                  </a:cubicBezTo>
                  <a:cubicBezTo>
                    <a:pt x="387" y="18"/>
                    <a:pt x="308" y="1"/>
                    <a:pt x="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5"/>
            <p:cNvSpPr/>
            <p:nvPr/>
          </p:nvSpPr>
          <p:spPr>
            <a:xfrm>
              <a:off x="7157650" y="1981775"/>
              <a:ext cx="35200" cy="14075"/>
            </a:xfrm>
            <a:custGeom>
              <a:rect b="b" l="l" r="r" t="t"/>
              <a:pathLst>
                <a:path extrusionOk="0" h="563" w="1408">
                  <a:moveTo>
                    <a:pt x="1" y="0"/>
                  </a:moveTo>
                  <a:cubicBezTo>
                    <a:pt x="388" y="387"/>
                    <a:pt x="880" y="563"/>
                    <a:pt x="1408" y="563"/>
                  </a:cubicBezTo>
                  <a:cubicBezTo>
                    <a:pt x="1021" y="176"/>
                    <a:pt x="528"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5"/>
            <p:cNvSpPr/>
            <p:nvPr/>
          </p:nvSpPr>
          <p:spPr>
            <a:xfrm>
              <a:off x="5815075" y="1475325"/>
              <a:ext cx="474800" cy="181150"/>
            </a:xfrm>
            <a:custGeom>
              <a:rect b="b" l="l" r="r" t="t"/>
              <a:pathLst>
                <a:path extrusionOk="0" h="7246" w="18992">
                  <a:moveTo>
                    <a:pt x="0" y="1"/>
                  </a:moveTo>
                  <a:lnTo>
                    <a:pt x="0" y="1"/>
                  </a:lnTo>
                  <a:cubicBezTo>
                    <a:pt x="1" y="1"/>
                    <a:pt x="4186" y="1759"/>
                    <a:pt x="9426" y="3764"/>
                  </a:cubicBezTo>
                  <a:cubicBezTo>
                    <a:pt x="14701" y="5768"/>
                    <a:pt x="18992" y="7245"/>
                    <a:pt x="18992" y="7245"/>
                  </a:cubicBezTo>
                  <a:cubicBezTo>
                    <a:pt x="18992" y="7245"/>
                    <a:pt x="14807" y="5452"/>
                    <a:pt x="9566" y="3482"/>
                  </a:cubicBezTo>
                  <a:cubicBezTo>
                    <a:pt x="4292" y="1478"/>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5"/>
            <p:cNvSpPr/>
            <p:nvPr/>
          </p:nvSpPr>
          <p:spPr>
            <a:xfrm>
              <a:off x="5794850" y="1468300"/>
              <a:ext cx="8825" cy="6175"/>
            </a:xfrm>
            <a:custGeom>
              <a:rect b="b" l="l" r="r" t="t"/>
              <a:pathLst>
                <a:path extrusionOk="0" h="247" w="353">
                  <a:moveTo>
                    <a:pt x="106" y="0"/>
                  </a:moveTo>
                  <a:cubicBezTo>
                    <a:pt x="106" y="0"/>
                    <a:pt x="1" y="141"/>
                    <a:pt x="36" y="176"/>
                  </a:cubicBezTo>
                  <a:cubicBezTo>
                    <a:pt x="71" y="246"/>
                    <a:pt x="212" y="246"/>
                    <a:pt x="212" y="246"/>
                  </a:cubicBezTo>
                  <a:cubicBezTo>
                    <a:pt x="212" y="246"/>
                    <a:pt x="352" y="106"/>
                    <a:pt x="317" y="71"/>
                  </a:cubicBezTo>
                  <a:cubicBezTo>
                    <a:pt x="282" y="0"/>
                    <a:pt x="106" y="0"/>
                    <a:pt x="1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5"/>
            <p:cNvSpPr/>
            <p:nvPr/>
          </p:nvSpPr>
          <p:spPr>
            <a:xfrm>
              <a:off x="5707800" y="1435975"/>
              <a:ext cx="19375" cy="8375"/>
            </a:xfrm>
            <a:custGeom>
              <a:rect b="b" l="l" r="r" t="t"/>
              <a:pathLst>
                <a:path extrusionOk="0" h="335" w="775">
                  <a:moveTo>
                    <a:pt x="212" y="1"/>
                  </a:moveTo>
                  <a:cubicBezTo>
                    <a:pt x="141" y="1"/>
                    <a:pt x="71" y="10"/>
                    <a:pt x="1" y="27"/>
                  </a:cubicBezTo>
                  <a:cubicBezTo>
                    <a:pt x="71" y="133"/>
                    <a:pt x="177" y="238"/>
                    <a:pt x="317" y="308"/>
                  </a:cubicBezTo>
                  <a:cubicBezTo>
                    <a:pt x="388" y="326"/>
                    <a:pt x="467" y="335"/>
                    <a:pt x="546" y="335"/>
                  </a:cubicBezTo>
                  <a:cubicBezTo>
                    <a:pt x="625" y="335"/>
                    <a:pt x="704" y="326"/>
                    <a:pt x="775" y="308"/>
                  </a:cubicBezTo>
                  <a:cubicBezTo>
                    <a:pt x="704" y="168"/>
                    <a:pt x="564" y="62"/>
                    <a:pt x="423" y="27"/>
                  </a:cubicBezTo>
                  <a:cubicBezTo>
                    <a:pt x="352" y="10"/>
                    <a:pt x="282" y="1"/>
                    <a:pt x="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5"/>
            <p:cNvSpPr/>
            <p:nvPr/>
          </p:nvSpPr>
          <p:spPr>
            <a:xfrm>
              <a:off x="6925550" y="1925500"/>
              <a:ext cx="116075" cy="43975"/>
            </a:xfrm>
            <a:custGeom>
              <a:rect b="b" l="l" r="r" t="t"/>
              <a:pathLst>
                <a:path extrusionOk="0" h="1759" w="4643">
                  <a:moveTo>
                    <a:pt x="0" y="0"/>
                  </a:moveTo>
                  <a:cubicBezTo>
                    <a:pt x="1477" y="774"/>
                    <a:pt x="3025" y="1337"/>
                    <a:pt x="4643" y="1759"/>
                  </a:cubicBezTo>
                  <a:cubicBezTo>
                    <a:pt x="3165" y="985"/>
                    <a:pt x="1618" y="387"/>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5"/>
            <p:cNvSpPr/>
            <p:nvPr/>
          </p:nvSpPr>
          <p:spPr>
            <a:xfrm>
              <a:off x="6667925" y="845800"/>
              <a:ext cx="371050" cy="259400"/>
            </a:xfrm>
            <a:custGeom>
              <a:rect b="b" l="l" r="r" t="t"/>
              <a:pathLst>
                <a:path extrusionOk="0" h="10376" w="14842">
                  <a:moveTo>
                    <a:pt x="14561" y="0"/>
                  </a:moveTo>
                  <a:lnTo>
                    <a:pt x="14596" y="176"/>
                  </a:lnTo>
                  <a:cubicBezTo>
                    <a:pt x="14631" y="352"/>
                    <a:pt x="14666" y="563"/>
                    <a:pt x="14666" y="739"/>
                  </a:cubicBezTo>
                  <a:cubicBezTo>
                    <a:pt x="14666" y="1442"/>
                    <a:pt x="14455" y="2111"/>
                    <a:pt x="14068" y="2673"/>
                  </a:cubicBezTo>
                  <a:cubicBezTo>
                    <a:pt x="13435" y="3482"/>
                    <a:pt x="12556" y="4080"/>
                    <a:pt x="11571" y="4361"/>
                  </a:cubicBezTo>
                  <a:cubicBezTo>
                    <a:pt x="10340" y="4678"/>
                    <a:pt x="9109" y="4889"/>
                    <a:pt x="7843" y="4959"/>
                  </a:cubicBezTo>
                  <a:cubicBezTo>
                    <a:pt x="6507" y="5100"/>
                    <a:pt x="5241" y="5452"/>
                    <a:pt x="4045" y="6014"/>
                  </a:cubicBezTo>
                  <a:cubicBezTo>
                    <a:pt x="3095" y="6472"/>
                    <a:pt x="2216" y="7069"/>
                    <a:pt x="1478" y="7878"/>
                  </a:cubicBezTo>
                  <a:cubicBezTo>
                    <a:pt x="985" y="8371"/>
                    <a:pt x="563" y="8969"/>
                    <a:pt x="282" y="9637"/>
                  </a:cubicBezTo>
                  <a:cubicBezTo>
                    <a:pt x="212" y="9813"/>
                    <a:pt x="141" y="9989"/>
                    <a:pt x="71" y="10200"/>
                  </a:cubicBezTo>
                  <a:cubicBezTo>
                    <a:pt x="36" y="10305"/>
                    <a:pt x="1" y="10375"/>
                    <a:pt x="1" y="10375"/>
                  </a:cubicBezTo>
                  <a:lnTo>
                    <a:pt x="106" y="10200"/>
                  </a:lnTo>
                  <a:cubicBezTo>
                    <a:pt x="176" y="10024"/>
                    <a:pt x="247" y="9848"/>
                    <a:pt x="352" y="9672"/>
                  </a:cubicBezTo>
                  <a:cubicBezTo>
                    <a:pt x="704" y="9074"/>
                    <a:pt x="1126" y="8511"/>
                    <a:pt x="1654" y="8019"/>
                  </a:cubicBezTo>
                  <a:cubicBezTo>
                    <a:pt x="2920" y="6788"/>
                    <a:pt x="5206" y="5698"/>
                    <a:pt x="7914" y="5452"/>
                  </a:cubicBezTo>
                  <a:cubicBezTo>
                    <a:pt x="9180" y="5346"/>
                    <a:pt x="10481" y="5135"/>
                    <a:pt x="11712" y="4748"/>
                  </a:cubicBezTo>
                  <a:cubicBezTo>
                    <a:pt x="12767" y="4432"/>
                    <a:pt x="13646" y="3728"/>
                    <a:pt x="14279" y="2849"/>
                  </a:cubicBezTo>
                  <a:cubicBezTo>
                    <a:pt x="14666" y="2216"/>
                    <a:pt x="14842" y="1478"/>
                    <a:pt x="14737" y="774"/>
                  </a:cubicBezTo>
                  <a:cubicBezTo>
                    <a:pt x="14737" y="563"/>
                    <a:pt x="14701" y="387"/>
                    <a:pt x="14631" y="176"/>
                  </a:cubicBezTo>
                  <a:lnTo>
                    <a:pt x="145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5"/>
            <p:cNvSpPr/>
            <p:nvPr/>
          </p:nvSpPr>
          <p:spPr>
            <a:xfrm>
              <a:off x="7031925" y="845800"/>
              <a:ext cx="132800" cy="722750"/>
            </a:xfrm>
            <a:custGeom>
              <a:rect b="b" l="l" r="r" t="t"/>
              <a:pathLst>
                <a:path extrusionOk="0" h="28910" w="5312">
                  <a:moveTo>
                    <a:pt x="1" y="0"/>
                  </a:moveTo>
                  <a:lnTo>
                    <a:pt x="247" y="176"/>
                  </a:lnTo>
                  <a:cubicBezTo>
                    <a:pt x="458" y="352"/>
                    <a:pt x="669" y="563"/>
                    <a:pt x="880" y="774"/>
                  </a:cubicBezTo>
                  <a:cubicBezTo>
                    <a:pt x="1548" y="1618"/>
                    <a:pt x="2076" y="2568"/>
                    <a:pt x="2392" y="3623"/>
                  </a:cubicBezTo>
                  <a:cubicBezTo>
                    <a:pt x="2885" y="5135"/>
                    <a:pt x="3307" y="6683"/>
                    <a:pt x="3658" y="8265"/>
                  </a:cubicBezTo>
                  <a:cubicBezTo>
                    <a:pt x="4045" y="10164"/>
                    <a:pt x="4291" y="12099"/>
                    <a:pt x="4397" y="14068"/>
                  </a:cubicBezTo>
                  <a:cubicBezTo>
                    <a:pt x="4573" y="17620"/>
                    <a:pt x="4291" y="21207"/>
                    <a:pt x="3482" y="24689"/>
                  </a:cubicBezTo>
                  <a:cubicBezTo>
                    <a:pt x="3307" y="25357"/>
                    <a:pt x="3166" y="25955"/>
                    <a:pt x="3025" y="26483"/>
                  </a:cubicBezTo>
                  <a:cubicBezTo>
                    <a:pt x="2885" y="26975"/>
                    <a:pt x="2744" y="27432"/>
                    <a:pt x="2603" y="27784"/>
                  </a:cubicBezTo>
                  <a:lnTo>
                    <a:pt x="2251" y="28910"/>
                  </a:lnTo>
                  <a:lnTo>
                    <a:pt x="2674" y="27784"/>
                  </a:lnTo>
                  <a:cubicBezTo>
                    <a:pt x="2849" y="27432"/>
                    <a:pt x="2990" y="26975"/>
                    <a:pt x="3166" y="26483"/>
                  </a:cubicBezTo>
                  <a:cubicBezTo>
                    <a:pt x="3342" y="25990"/>
                    <a:pt x="3518" y="25393"/>
                    <a:pt x="3729" y="24724"/>
                  </a:cubicBezTo>
                  <a:cubicBezTo>
                    <a:pt x="5206" y="19308"/>
                    <a:pt x="5311" y="13611"/>
                    <a:pt x="4045" y="8160"/>
                  </a:cubicBezTo>
                  <a:cubicBezTo>
                    <a:pt x="3658" y="6577"/>
                    <a:pt x="3166" y="5030"/>
                    <a:pt x="2603" y="3517"/>
                  </a:cubicBezTo>
                  <a:cubicBezTo>
                    <a:pt x="2251" y="2497"/>
                    <a:pt x="1654" y="1548"/>
                    <a:pt x="950" y="739"/>
                  </a:cubicBezTo>
                  <a:cubicBezTo>
                    <a:pt x="739" y="493"/>
                    <a:pt x="493" y="317"/>
                    <a:pt x="247" y="141"/>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5"/>
            <p:cNvSpPr/>
            <p:nvPr/>
          </p:nvSpPr>
          <p:spPr>
            <a:xfrm>
              <a:off x="6464825" y="1484925"/>
              <a:ext cx="620750" cy="165400"/>
            </a:xfrm>
            <a:custGeom>
              <a:rect b="b" l="l" r="r" t="t"/>
              <a:pathLst>
                <a:path extrusionOk="0" h="6616" w="24830">
                  <a:moveTo>
                    <a:pt x="11116" y="0"/>
                  </a:moveTo>
                  <a:cubicBezTo>
                    <a:pt x="9369" y="0"/>
                    <a:pt x="7628" y="247"/>
                    <a:pt x="5979" y="742"/>
                  </a:cubicBezTo>
                  <a:cubicBezTo>
                    <a:pt x="4502" y="1164"/>
                    <a:pt x="3166" y="1938"/>
                    <a:pt x="2040" y="3028"/>
                  </a:cubicBezTo>
                  <a:cubicBezTo>
                    <a:pt x="1302" y="3731"/>
                    <a:pt x="704" y="4575"/>
                    <a:pt x="317" y="5560"/>
                  </a:cubicBezTo>
                  <a:cubicBezTo>
                    <a:pt x="212" y="5806"/>
                    <a:pt x="141" y="6053"/>
                    <a:pt x="71" y="6334"/>
                  </a:cubicBezTo>
                  <a:lnTo>
                    <a:pt x="1" y="6615"/>
                  </a:lnTo>
                  <a:cubicBezTo>
                    <a:pt x="1" y="6615"/>
                    <a:pt x="36" y="6510"/>
                    <a:pt x="106" y="6334"/>
                  </a:cubicBezTo>
                  <a:cubicBezTo>
                    <a:pt x="176" y="6088"/>
                    <a:pt x="282" y="5842"/>
                    <a:pt x="387" y="5595"/>
                  </a:cubicBezTo>
                  <a:cubicBezTo>
                    <a:pt x="845" y="4681"/>
                    <a:pt x="1442" y="3872"/>
                    <a:pt x="2216" y="3204"/>
                  </a:cubicBezTo>
                  <a:cubicBezTo>
                    <a:pt x="3306" y="2219"/>
                    <a:pt x="4643" y="1516"/>
                    <a:pt x="6050" y="1129"/>
                  </a:cubicBezTo>
                  <a:cubicBezTo>
                    <a:pt x="7682" y="704"/>
                    <a:pt x="9376" y="492"/>
                    <a:pt x="11046" y="492"/>
                  </a:cubicBezTo>
                  <a:cubicBezTo>
                    <a:pt x="11174" y="492"/>
                    <a:pt x="11302" y="493"/>
                    <a:pt x="11431" y="496"/>
                  </a:cubicBezTo>
                  <a:cubicBezTo>
                    <a:pt x="12380" y="531"/>
                    <a:pt x="13294" y="636"/>
                    <a:pt x="14209" y="848"/>
                  </a:cubicBezTo>
                  <a:cubicBezTo>
                    <a:pt x="15053" y="1059"/>
                    <a:pt x="15862" y="1375"/>
                    <a:pt x="16636" y="1797"/>
                  </a:cubicBezTo>
                  <a:cubicBezTo>
                    <a:pt x="18148" y="2536"/>
                    <a:pt x="19484" y="3309"/>
                    <a:pt x="20786" y="3626"/>
                  </a:cubicBezTo>
                  <a:cubicBezTo>
                    <a:pt x="21278" y="3767"/>
                    <a:pt x="21788" y="3837"/>
                    <a:pt x="22298" y="3837"/>
                  </a:cubicBezTo>
                  <a:cubicBezTo>
                    <a:pt x="22808" y="3837"/>
                    <a:pt x="23318" y="3767"/>
                    <a:pt x="23810" y="3626"/>
                  </a:cubicBezTo>
                  <a:cubicBezTo>
                    <a:pt x="24091" y="3520"/>
                    <a:pt x="24338" y="3415"/>
                    <a:pt x="24584" y="3274"/>
                  </a:cubicBezTo>
                  <a:lnTo>
                    <a:pt x="24830" y="3133"/>
                  </a:lnTo>
                  <a:lnTo>
                    <a:pt x="24584" y="3239"/>
                  </a:lnTo>
                  <a:cubicBezTo>
                    <a:pt x="24338" y="3345"/>
                    <a:pt x="24091" y="3450"/>
                    <a:pt x="23810" y="3520"/>
                  </a:cubicBezTo>
                  <a:cubicBezTo>
                    <a:pt x="23400" y="3608"/>
                    <a:pt x="22984" y="3653"/>
                    <a:pt x="22570" y="3653"/>
                  </a:cubicBezTo>
                  <a:cubicBezTo>
                    <a:pt x="21989" y="3653"/>
                    <a:pt x="21410" y="3564"/>
                    <a:pt x="20856" y="3380"/>
                  </a:cubicBezTo>
                  <a:cubicBezTo>
                    <a:pt x="19625" y="3028"/>
                    <a:pt x="18359" y="2219"/>
                    <a:pt x="16847" y="1410"/>
                  </a:cubicBezTo>
                  <a:cubicBezTo>
                    <a:pt x="16073" y="988"/>
                    <a:pt x="15229" y="636"/>
                    <a:pt x="14350" y="390"/>
                  </a:cubicBezTo>
                  <a:cubicBezTo>
                    <a:pt x="13400" y="144"/>
                    <a:pt x="12450" y="39"/>
                    <a:pt x="11466" y="3"/>
                  </a:cubicBezTo>
                  <a:cubicBezTo>
                    <a:pt x="11349" y="1"/>
                    <a:pt x="11233" y="0"/>
                    <a:pt x="11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5"/>
            <p:cNvSpPr/>
            <p:nvPr/>
          </p:nvSpPr>
          <p:spPr>
            <a:xfrm>
              <a:off x="7050400" y="906475"/>
              <a:ext cx="55400" cy="193450"/>
            </a:xfrm>
            <a:custGeom>
              <a:rect b="b" l="l" r="r" t="t"/>
              <a:pathLst>
                <a:path extrusionOk="0" h="7738" w="2216">
                  <a:moveTo>
                    <a:pt x="0" y="0"/>
                  </a:moveTo>
                  <a:lnTo>
                    <a:pt x="352" y="1126"/>
                  </a:lnTo>
                  <a:cubicBezTo>
                    <a:pt x="563" y="1829"/>
                    <a:pt x="844" y="2778"/>
                    <a:pt x="1161" y="3834"/>
                  </a:cubicBezTo>
                  <a:cubicBezTo>
                    <a:pt x="1477" y="4924"/>
                    <a:pt x="1724" y="5873"/>
                    <a:pt x="1899" y="6577"/>
                  </a:cubicBezTo>
                  <a:cubicBezTo>
                    <a:pt x="2075" y="7280"/>
                    <a:pt x="2216" y="7737"/>
                    <a:pt x="2216" y="7737"/>
                  </a:cubicBezTo>
                  <a:cubicBezTo>
                    <a:pt x="2216" y="7737"/>
                    <a:pt x="2216" y="7280"/>
                    <a:pt x="2146" y="6542"/>
                  </a:cubicBezTo>
                  <a:cubicBezTo>
                    <a:pt x="1970" y="4607"/>
                    <a:pt x="1442" y="2778"/>
                    <a:pt x="563" y="1055"/>
                  </a:cubicBezTo>
                  <a:cubicBezTo>
                    <a:pt x="246" y="387"/>
                    <a:pt x="0"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5"/>
            <p:cNvSpPr/>
            <p:nvPr/>
          </p:nvSpPr>
          <p:spPr>
            <a:xfrm>
              <a:off x="6660025" y="989125"/>
              <a:ext cx="318300" cy="111675"/>
            </a:xfrm>
            <a:custGeom>
              <a:rect b="b" l="l" r="r" t="t"/>
              <a:pathLst>
                <a:path extrusionOk="0" h="4467" w="12732">
                  <a:moveTo>
                    <a:pt x="12731" y="0"/>
                  </a:moveTo>
                  <a:lnTo>
                    <a:pt x="12204" y="211"/>
                  </a:lnTo>
                  <a:cubicBezTo>
                    <a:pt x="11711" y="352"/>
                    <a:pt x="11254" y="457"/>
                    <a:pt x="10727" y="528"/>
                  </a:cubicBezTo>
                  <a:cubicBezTo>
                    <a:pt x="9988" y="633"/>
                    <a:pt x="9250" y="703"/>
                    <a:pt x="8511" y="703"/>
                  </a:cubicBezTo>
                  <a:cubicBezTo>
                    <a:pt x="7667" y="774"/>
                    <a:pt x="6717" y="774"/>
                    <a:pt x="5768" y="914"/>
                  </a:cubicBezTo>
                  <a:cubicBezTo>
                    <a:pt x="4818" y="1020"/>
                    <a:pt x="3939" y="1266"/>
                    <a:pt x="3060" y="1653"/>
                  </a:cubicBezTo>
                  <a:cubicBezTo>
                    <a:pt x="2392" y="2005"/>
                    <a:pt x="1759" y="2427"/>
                    <a:pt x="1196" y="2954"/>
                  </a:cubicBezTo>
                  <a:cubicBezTo>
                    <a:pt x="844" y="3306"/>
                    <a:pt x="492" y="3693"/>
                    <a:pt x="211" y="4115"/>
                  </a:cubicBezTo>
                  <a:cubicBezTo>
                    <a:pt x="106" y="4256"/>
                    <a:pt x="35" y="4361"/>
                    <a:pt x="0" y="4467"/>
                  </a:cubicBezTo>
                  <a:cubicBezTo>
                    <a:pt x="35" y="4396"/>
                    <a:pt x="141" y="4291"/>
                    <a:pt x="246" y="4150"/>
                  </a:cubicBezTo>
                  <a:cubicBezTo>
                    <a:pt x="563" y="3728"/>
                    <a:pt x="914" y="3376"/>
                    <a:pt x="1301" y="3060"/>
                  </a:cubicBezTo>
                  <a:cubicBezTo>
                    <a:pt x="1864" y="2567"/>
                    <a:pt x="2497" y="2181"/>
                    <a:pt x="3165" y="1899"/>
                  </a:cubicBezTo>
                  <a:cubicBezTo>
                    <a:pt x="3974" y="1512"/>
                    <a:pt x="4889" y="1301"/>
                    <a:pt x="5803" y="1196"/>
                  </a:cubicBezTo>
                  <a:cubicBezTo>
                    <a:pt x="6753" y="1055"/>
                    <a:pt x="7667" y="1020"/>
                    <a:pt x="8511" y="950"/>
                  </a:cubicBezTo>
                  <a:cubicBezTo>
                    <a:pt x="9285" y="914"/>
                    <a:pt x="10023" y="809"/>
                    <a:pt x="10762" y="668"/>
                  </a:cubicBezTo>
                  <a:cubicBezTo>
                    <a:pt x="11254" y="563"/>
                    <a:pt x="11747" y="422"/>
                    <a:pt x="12239" y="246"/>
                  </a:cubicBezTo>
                  <a:lnTo>
                    <a:pt x="127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5"/>
            <p:cNvSpPr/>
            <p:nvPr/>
          </p:nvSpPr>
          <p:spPr>
            <a:xfrm>
              <a:off x="6988850" y="968000"/>
              <a:ext cx="25525" cy="16750"/>
            </a:xfrm>
            <a:custGeom>
              <a:rect b="b" l="l" r="r" t="t"/>
              <a:pathLst>
                <a:path extrusionOk="0" h="670" w="1021">
                  <a:moveTo>
                    <a:pt x="1020" y="1"/>
                  </a:moveTo>
                  <a:lnTo>
                    <a:pt x="1020" y="1"/>
                  </a:lnTo>
                  <a:cubicBezTo>
                    <a:pt x="809" y="36"/>
                    <a:pt x="598" y="106"/>
                    <a:pt x="458" y="212"/>
                  </a:cubicBezTo>
                  <a:cubicBezTo>
                    <a:pt x="282" y="353"/>
                    <a:pt x="106" y="493"/>
                    <a:pt x="0" y="669"/>
                  </a:cubicBezTo>
                  <a:cubicBezTo>
                    <a:pt x="211" y="634"/>
                    <a:pt x="387" y="564"/>
                    <a:pt x="563" y="423"/>
                  </a:cubicBezTo>
                  <a:cubicBezTo>
                    <a:pt x="739" y="317"/>
                    <a:pt x="915" y="177"/>
                    <a:pt x="10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5"/>
            <p:cNvSpPr/>
            <p:nvPr/>
          </p:nvSpPr>
          <p:spPr>
            <a:xfrm>
              <a:off x="7104025" y="1312675"/>
              <a:ext cx="17600" cy="122225"/>
            </a:xfrm>
            <a:custGeom>
              <a:rect b="b" l="l" r="r" t="t"/>
              <a:pathLst>
                <a:path extrusionOk="0" h="4889" w="704">
                  <a:moveTo>
                    <a:pt x="704" y="0"/>
                  </a:moveTo>
                  <a:lnTo>
                    <a:pt x="704" y="0"/>
                  </a:lnTo>
                  <a:cubicBezTo>
                    <a:pt x="493" y="809"/>
                    <a:pt x="317" y="1618"/>
                    <a:pt x="212" y="2427"/>
                  </a:cubicBezTo>
                  <a:cubicBezTo>
                    <a:pt x="106" y="3236"/>
                    <a:pt x="36" y="4080"/>
                    <a:pt x="1" y="4889"/>
                  </a:cubicBezTo>
                  <a:cubicBezTo>
                    <a:pt x="212" y="4080"/>
                    <a:pt x="352" y="3271"/>
                    <a:pt x="493" y="2462"/>
                  </a:cubicBezTo>
                  <a:cubicBezTo>
                    <a:pt x="598" y="1653"/>
                    <a:pt x="669" y="809"/>
                    <a:pt x="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5"/>
            <p:cNvSpPr/>
            <p:nvPr/>
          </p:nvSpPr>
          <p:spPr>
            <a:xfrm>
              <a:off x="7119850" y="1282775"/>
              <a:ext cx="6175" cy="14100"/>
            </a:xfrm>
            <a:custGeom>
              <a:rect b="b" l="l" r="r" t="t"/>
              <a:pathLst>
                <a:path extrusionOk="0" h="564" w="247">
                  <a:moveTo>
                    <a:pt x="106" y="1"/>
                  </a:moveTo>
                  <a:cubicBezTo>
                    <a:pt x="36" y="71"/>
                    <a:pt x="1" y="176"/>
                    <a:pt x="1" y="282"/>
                  </a:cubicBezTo>
                  <a:cubicBezTo>
                    <a:pt x="1" y="387"/>
                    <a:pt x="36" y="458"/>
                    <a:pt x="106" y="563"/>
                  </a:cubicBezTo>
                  <a:cubicBezTo>
                    <a:pt x="212" y="458"/>
                    <a:pt x="247" y="387"/>
                    <a:pt x="247" y="282"/>
                  </a:cubicBezTo>
                  <a:cubicBezTo>
                    <a:pt x="247" y="176"/>
                    <a:pt x="212" y="71"/>
                    <a:pt x="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5"/>
            <p:cNvSpPr/>
            <p:nvPr/>
          </p:nvSpPr>
          <p:spPr>
            <a:xfrm>
              <a:off x="6304800" y="1667875"/>
              <a:ext cx="170600" cy="98500"/>
            </a:xfrm>
            <a:custGeom>
              <a:rect b="b" l="l" r="r" t="t"/>
              <a:pathLst>
                <a:path extrusionOk="0" h="3940" w="6824">
                  <a:moveTo>
                    <a:pt x="1" y="1"/>
                  </a:moveTo>
                  <a:cubicBezTo>
                    <a:pt x="1" y="106"/>
                    <a:pt x="36" y="212"/>
                    <a:pt x="71" y="317"/>
                  </a:cubicBezTo>
                  <a:cubicBezTo>
                    <a:pt x="177" y="634"/>
                    <a:pt x="282" y="880"/>
                    <a:pt x="458" y="1161"/>
                  </a:cubicBezTo>
                  <a:cubicBezTo>
                    <a:pt x="985" y="2005"/>
                    <a:pt x="1794" y="2673"/>
                    <a:pt x="2709" y="3096"/>
                  </a:cubicBezTo>
                  <a:cubicBezTo>
                    <a:pt x="3623" y="3482"/>
                    <a:pt x="4608" y="3729"/>
                    <a:pt x="5593" y="3834"/>
                  </a:cubicBezTo>
                  <a:cubicBezTo>
                    <a:pt x="6331" y="3940"/>
                    <a:pt x="6824" y="3940"/>
                    <a:pt x="6824" y="3940"/>
                  </a:cubicBezTo>
                  <a:lnTo>
                    <a:pt x="5593" y="3693"/>
                  </a:lnTo>
                  <a:cubicBezTo>
                    <a:pt x="4643" y="3518"/>
                    <a:pt x="3693" y="3236"/>
                    <a:pt x="2814" y="2849"/>
                  </a:cubicBezTo>
                  <a:cubicBezTo>
                    <a:pt x="1935" y="2427"/>
                    <a:pt x="1126" y="1829"/>
                    <a:pt x="563" y="1091"/>
                  </a:cubicBezTo>
                  <a:cubicBezTo>
                    <a:pt x="388" y="845"/>
                    <a:pt x="212" y="599"/>
                    <a:pt x="106" y="317"/>
                  </a:cubicBezTo>
                  <a:cubicBezTo>
                    <a:pt x="36" y="106"/>
                    <a:pt x="1"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5"/>
            <p:cNvSpPr/>
            <p:nvPr/>
          </p:nvSpPr>
          <p:spPr>
            <a:xfrm>
              <a:off x="6346125" y="1703925"/>
              <a:ext cx="58050" cy="29050"/>
            </a:xfrm>
            <a:custGeom>
              <a:rect b="b" l="l" r="r" t="t"/>
              <a:pathLst>
                <a:path extrusionOk="0" h="1162" w="2322">
                  <a:moveTo>
                    <a:pt x="1" y="1"/>
                  </a:moveTo>
                  <a:lnTo>
                    <a:pt x="1" y="1"/>
                  </a:lnTo>
                  <a:cubicBezTo>
                    <a:pt x="71" y="71"/>
                    <a:pt x="177" y="176"/>
                    <a:pt x="282" y="282"/>
                  </a:cubicBezTo>
                  <a:cubicBezTo>
                    <a:pt x="493" y="458"/>
                    <a:pt x="774" y="634"/>
                    <a:pt x="1056" y="809"/>
                  </a:cubicBezTo>
                  <a:cubicBezTo>
                    <a:pt x="1337" y="950"/>
                    <a:pt x="1618" y="1020"/>
                    <a:pt x="1935" y="1091"/>
                  </a:cubicBezTo>
                  <a:cubicBezTo>
                    <a:pt x="2040" y="1126"/>
                    <a:pt x="2181" y="1161"/>
                    <a:pt x="2322" y="1161"/>
                  </a:cubicBezTo>
                  <a:cubicBezTo>
                    <a:pt x="2322" y="1161"/>
                    <a:pt x="1794" y="880"/>
                    <a:pt x="1161" y="563"/>
                  </a:cubicBezTo>
                  <a:cubicBezTo>
                    <a:pt x="528" y="247"/>
                    <a:pt x="1"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5"/>
            <p:cNvSpPr/>
            <p:nvPr/>
          </p:nvSpPr>
          <p:spPr>
            <a:xfrm>
              <a:off x="6363725" y="1700075"/>
              <a:ext cx="36950" cy="14425"/>
            </a:xfrm>
            <a:custGeom>
              <a:rect b="b" l="l" r="r" t="t"/>
              <a:pathLst>
                <a:path extrusionOk="0" h="577" w="1478">
                  <a:moveTo>
                    <a:pt x="191" y="1"/>
                  </a:moveTo>
                  <a:cubicBezTo>
                    <a:pt x="125" y="1"/>
                    <a:pt x="62" y="5"/>
                    <a:pt x="0" y="14"/>
                  </a:cubicBezTo>
                  <a:cubicBezTo>
                    <a:pt x="457" y="260"/>
                    <a:pt x="950" y="471"/>
                    <a:pt x="1477" y="577"/>
                  </a:cubicBezTo>
                  <a:cubicBezTo>
                    <a:pt x="1301" y="366"/>
                    <a:pt x="1055" y="225"/>
                    <a:pt x="809" y="119"/>
                  </a:cubicBezTo>
                  <a:cubicBezTo>
                    <a:pt x="598" y="40"/>
                    <a:pt x="387"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 name="Google Shape;1014;p35"/>
          <p:cNvGrpSpPr/>
          <p:nvPr/>
        </p:nvGrpSpPr>
        <p:grpSpPr>
          <a:xfrm>
            <a:off x="1396441" y="1783479"/>
            <a:ext cx="747929" cy="950123"/>
            <a:chOff x="2986775" y="596050"/>
            <a:chExt cx="673325" cy="855350"/>
          </a:xfrm>
        </p:grpSpPr>
        <p:sp>
          <p:nvSpPr>
            <p:cNvPr id="1015" name="Google Shape;1015;p35"/>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5"/>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5"/>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35"/>
          <p:cNvGrpSpPr/>
          <p:nvPr/>
        </p:nvGrpSpPr>
        <p:grpSpPr>
          <a:xfrm flipH="1">
            <a:off x="962741" y="2787804"/>
            <a:ext cx="747929" cy="950123"/>
            <a:chOff x="2986775" y="596050"/>
            <a:chExt cx="673325" cy="855350"/>
          </a:xfrm>
        </p:grpSpPr>
        <p:sp>
          <p:nvSpPr>
            <p:cNvPr id="1019" name="Google Shape;1019;p35"/>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5"/>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5"/>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3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INSTITUIÇÃO </a:t>
            </a:r>
            <a:r>
              <a:rPr lang="en">
                <a:solidFill>
                  <a:schemeClr val="lt1"/>
                </a:solidFill>
              </a:rPr>
              <a:t>1</a:t>
            </a:r>
            <a:endParaRPr>
              <a:solidFill>
                <a:schemeClr val="lt1"/>
              </a:solidFill>
            </a:endParaRPr>
          </a:p>
        </p:txBody>
      </p:sp>
      <p:sp>
        <p:nvSpPr>
          <p:cNvPr id="1027" name="Google Shape;1027;p36"/>
          <p:cNvSpPr txBox="1"/>
          <p:nvPr/>
        </p:nvSpPr>
        <p:spPr>
          <a:xfrm>
            <a:off x="1135662" y="2016475"/>
            <a:ext cx="30717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MATÉRIAS ESTUDADAS</a:t>
            </a:r>
            <a:endParaRPr b="1" sz="2600">
              <a:solidFill>
                <a:schemeClr val="dk1"/>
              </a:solidFill>
              <a:latin typeface="Zen Loop"/>
              <a:ea typeface="Zen Loop"/>
              <a:cs typeface="Zen Loop"/>
              <a:sym typeface="Zen Loop"/>
            </a:endParaRPr>
          </a:p>
        </p:txBody>
      </p:sp>
      <p:sp>
        <p:nvSpPr>
          <p:cNvPr id="1028" name="Google Shape;1028;p36"/>
          <p:cNvSpPr txBox="1"/>
          <p:nvPr/>
        </p:nvSpPr>
        <p:spPr>
          <a:xfrm>
            <a:off x="2021700" y="1412675"/>
            <a:ext cx="5100600" cy="44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b="1" lang="en" sz="2600">
                <a:solidFill>
                  <a:schemeClr val="dk1"/>
                </a:solidFill>
                <a:latin typeface="Zen Loop"/>
                <a:ea typeface="Zen Loop"/>
                <a:cs typeface="Zen Loop"/>
                <a:sym typeface="Zen Loop"/>
              </a:rPr>
              <a:t>NOME DO CURSO/NOME DA INSTITUIÇÃO AQUI</a:t>
            </a:r>
            <a:endParaRPr b="1" sz="2600">
              <a:solidFill>
                <a:schemeClr val="dk1"/>
              </a:solidFill>
              <a:latin typeface="Zen Loop"/>
              <a:ea typeface="Zen Loop"/>
              <a:cs typeface="Zen Loop"/>
              <a:sym typeface="Zen Loop"/>
            </a:endParaRPr>
          </a:p>
        </p:txBody>
      </p:sp>
      <p:sp>
        <p:nvSpPr>
          <p:cNvPr id="1029" name="Google Shape;1029;p36"/>
          <p:cNvSpPr txBox="1"/>
          <p:nvPr/>
        </p:nvSpPr>
        <p:spPr>
          <a:xfrm>
            <a:off x="4936637" y="2016475"/>
            <a:ext cx="30717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HABILIDADES ADQUIRIDAS</a:t>
            </a:r>
            <a:endParaRPr b="1" sz="2600">
              <a:solidFill>
                <a:schemeClr val="dk1"/>
              </a:solidFill>
              <a:latin typeface="Zen Loop"/>
              <a:ea typeface="Zen Loop"/>
              <a:cs typeface="Zen Loop"/>
              <a:sym typeface="Zen Loop"/>
            </a:endParaRPr>
          </a:p>
        </p:txBody>
      </p:sp>
      <p:graphicFrame>
        <p:nvGraphicFramePr>
          <p:cNvPr id="1030" name="Google Shape;1030;p36"/>
          <p:cNvGraphicFramePr/>
          <p:nvPr/>
        </p:nvGraphicFramePr>
        <p:xfrm>
          <a:off x="1169400" y="2589185"/>
          <a:ext cx="3000000" cy="3000000"/>
        </p:xfrm>
        <a:graphic>
          <a:graphicData uri="http://schemas.openxmlformats.org/drawingml/2006/table">
            <a:tbl>
              <a:tblPr>
                <a:noFill/>
                <a:tableStyleId>{BCF6A1E0-F781-4BC2-8C03-2B11573993C7}</a:tableStyleId>
              </a:tblPr>
              <a:tblGrid>
                <a:gridCol w="845800"/>
                <a:gridCol w="2158400"/>
              </a:tblGrid>
              <a:tr h="448000">
                <a:tc>
                  <a:txBody>
                    <a:bodyPr/>
                    <a:lstStyle/>
                    <a:p>
                      <a:pPr indent="0" lvl="0" marL="0" rtl="0" algn="ctr">
                        <a:spcBef>
                          <a:spcPts val="0"/>
                        </a:spcBef>
                        <a:spcAft>
                          <a:spcPts val="0"/>
                        </a:spcAft>
                        <a:buNone/>
                      </a:pPr>
                      <a:r>
                        <a:rPr b="1" lang="en" sz="2400">
                          <a:solidFill>
                            <a:schemeClr val="dk1"/>
                          </a:solidFill>
                          <a:latin typeface="Zen Loop"/>
                          <a:ea typeface="Zen Loop"/>
                          <a:cs typeface="Zen Loop"/>
                          <a:sym typeface="Zen Loop"/>
                        </a:rPr>
                        <a:t>ANO</a:t>
                      </a:r>
                      <a:endParaRPr b="1" sz="2400">
                        <a:solidFill>
                          <a:schemeClr val="dk1"/>
                        </a:solidFill>
                        <a:latin typeface="Zen Loop"/>
                        <a:ea typeface="Zen Loop"/>
                        <a:cs typeface="Zen Loop"/>
                        <a:sym typeface="Zen Loo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400">
                          <a:solidFill>
                            <a:schemeClr val="dk1"/>
                          </a:solidFill>
                          <a:latin typeface="Zen Loop"/>
                          <a:ea typeface="Zen Loop"/>
                          <a:cs typeface="Zen Loop"/>
                          <a:sym typeface="Zen Loop"/>
                        </a:rPr>
                        <a:t>MATÉRIA</a:t>
                      </a:r>
                      <a:endParaRPr b="1" sz="2400">
                        <a:solidFill>
                          <a:schemeClr val="dk1"/>
                        </a:solidFill>
                        <a:latin typeface="Zen Loop"/>
                        <a:ea typeface="Zen Loop"/>
                        <a:cs typeface="Zen Loop"/>
                        <a:sym typeface="Zen Loo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48450">
                <a:tc>
                  <a:txBody>
                    <a:bodyPr/>
                    <a:lstStyle/>
                    <a:p>
                      <a:pPr indent="0" lvl="0" marL="0" rtl="0" algn="ctr">
                        <a:spcBef>
                          <a:spcPts val="0"/>
                        </a:spcBef>
                        <a:spcAft>
                          <a:spcPts val="0"/>
                        </a:spcAft>
                        <a:buNone/>
                      </a:pPr>
                      <a:r>
                        <a:rPr lang="en" sz="1600">
                          <a:solidFill>
                            <a:schemeClr val="dk1"/>
                          </a:solidFill>
                          <a:latin typeface="Dosis"/>
                          <a:ea typeface="Dosis"/>
                          <a:cs typeface="Dosis"/>
                          <a:sym typeface="Dosis"/>
                        </a:rPr>
                        <a:t>2018</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1200"/>
                        </a:spcAft>
                        <a:buNone/>
                      </a:pPr>
                      <a:r>
                        <a:rPr lang="en" sz="1600">
                          <a:solidFill>
                            <a:schemeClr val="dk1"/>
                          </a:solidFill>
                          <a:latin typeface="Dosis"/>
                          <a:ea typeface="Dosis"/>
                          <a:cs typeface="Dosis"/>
                          <a:sym typeface="Dosis"/>
                        </a:rPr>
                        <a:t>Marte</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48450">
                <a:tc>
                  <a:txBody>
                    <a:bodyPr/>
                    <a:lstStyle/>
                    <a:p>
                      <a:pPr indent="0" lvl="0" marL="0" rtl="0" algn="ctr">
                        <a:spcBef>
                          <a:spcPts val="0"/>
                        </a:spcBef>
                        <a:spcAft>
                          <a:spcPts val="0"/>
                        </a:spcAft>
                        <a:buNone/>
                      </a:pPr>
                      <a:r>
                        <a:rPr lang="en" sz="1600">
                          <a:solidFill>
                            <a:schemeClr val="dk1"/>
                          </a:solidFill>
                          <a:latin typeface="Dosis"/>
                          <a:ea typeface="Dosis"/>
                          <a:cs typeface="Dosis"/>
                          <a:sym typeface="Dosis"/>
                        </a:rPr>
                        <a:t>2019</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1200"/>
                        </a:spcAft>
                        <a:buNone/>
                      </a:pPr>
                      <a:r>
                        <a:rPr lang="en" sz="1600">
                          <a:solidFill>
                            <a:schemeClr val="dk1"/>
                          </a:solidFill>
                          <a:latin typeface="Dosis"/>
                          <a:ea typeface="Dosis"/>
                          <a:cs typeface="Dosis"/>
                          <a:sym typeface="Dosis"/>
                        </a:rPr>
                        <a:t>Mercúrio</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48450">
                <a:tc>
                  <a:txBody>
                    <a:bodyPr/>
                    <a:lstStyle/>
                    <a:p>
                      <a:pPr indent="0" lvl="0" marL="0" rtl="0" algn="ctr">
                        <a:spcBef>
                          <a:spcPts val="0"/>
                        </a:spcBef>
                        <a:spcAft>
                          <a:spcPts val="0"/>
                        </a:spcAft>
                        <a:buNone/>
                      </a:pPr>
                      <a:r>
                        <a:rPr lang="en" sz="1600">
                          <a:solidFill>
                            <a:schemeClr val="dk1"/>
                          </a:solidFill>
                          <a:latin typeface="Dosis"/>
                          <a:ea typeface="Dosis"/>
                          <a:cs typeface="Dosis"/>
                          <a:sym typeface="Dosis"/>
                        </a:rPr>
                        <a:t>2020</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1200"/>
                        </a:spcAft>
                        <a:buNone/>
                      </a:pPr>
                      <a:r>
                        <a:rPr lang="en" sz="1600">
                          <a:solidFill>
                            <a:schemeClr val="dk1"/>
                          </a:solidFill>
                          <a:latin typeface="Dosis"/>
                          <a:ea typeface="Dosis"/>
                          <a:cs typeface="Dosis"/>
                          <a:sym typeface="Dosis"/>
                        </a:rPr>
                        <a:t>Júpiter</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aphicFrame>
        <p:nvGraphicFramePr>
          <p:cNvPr id="1031" name="Google Shape;1031;p36"/>
          <p:cNvGraphicFramePr/>
          <p:nvPr/>
        </p:nvGraphicFramePr>
        <p:xfrm>
          <a:off x="4970375" y="2589185"/>
          <a:ext cx="3000000" cy="3000000"/>
        </p:xfrm>
        <a:graphic>
          <a:graphicData uri="http://schemas.openxmlformats.org/drawingml/2006/table">
            <a:tbl>
              <a:tblPr>
                <a:noFill/>
                <a:tableStyleId>{BCF6A1E0-F781-4BC2-8C03-2B11573993C7}</a:tableStyleId>
              </a:tblPr>
              <a:tblGrid>
                <a:gridCol w="845800"/>
                <a:gridCol w="2158400"/>
              </a:tblGrid>
              <a:tr h="448000">
                <a:tc>
                  <a:txBody>
                    <a:bodyPr/>
                    <a:lstStyle/>
                    <a:p>
                      <a:pPr indent="0" lvl="0" marL="0" rtl="0" algn="ctr">
                        <a:spcBef>
                          <a:spcPts val="0"/>
                        </a:spcBef>
                        <a:spcAft>
                          <a:spcPts val="0"/>
                        </a:spcAft>
                        <a:buNone/>
                      </a:pPr>
                      <a:r>
                        <a:rPr b="1" lang="en" sz="2400">
                          <a:solidFill>
                            <a:schemeClr val="dk1"/>
                          </a:solidFill>
                          <a:latin typeface="Zen Loop"/>
                          <a:ea typeface="Zen Loop"/>
                          <a:cs typeface="Zen Loop"/>
                          <a:sym typeface="Zen Loop"/>
                        </a:rPr>
                        <a:t>NÍVEL</a:t>
                      </a:r>
                      <a:endParaRPr b="1" sz="2400">
                        <a:solidFill>
                          <a:schemeClr val="dk1"/>
                        </a:solidFill>
                        <a:latin typeface="Zen Loop"/>
                        <a:ea typeface="Zen Loop"/>
                        <a:cs typeface="Zen Loop"/>
                        <a:sym typeface="Zen Loo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400">
                          <a:solidFill>
                            <a:schemeClr val="dk1"/>
                          </a:solidFill>
                          <a:latin typeface="Zen Loop"/>
                          <a:ea typeface="Zen Loop"/>
                          <a:cs typeface="Zen Loop"/>
                          <a:sym typeface="Zen Loop"/>
                        </a:rPr>
                        <a:t>HABILIDADES</a:t>
                      </a:r>
                      <a:endParaRPr b="1" sz="2400">
                        <a:solidFill>
                          <a:schemeClr val="dk1"/>
                        </a:solidFill>
                        <a:latin typeface="Zen Loop"/>
                        <a:ea typeface="Zen Loop"/>
                        <a:cs typeface="Zen Loop"/>
                        <a:sym typeface="Zen Loo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48450">
                <a:tc>
                  <a:txBody>
                    <a:bodyPr/>
                    <a:lstStyle/>
                    <a:p>
                      <a:pPr indent="0" lvl="0" marL="0" rtl="0" algn="ctr">
                        <a:spcBef>
                          <a:spcPts val="0"/>
                        </a:spcBef>
                        <a:spcAft>
                          <a:spcPts val="0"/>
                        </a:spcAft>
                        <a:buNone/>
                      </a:pPr>
                      <a:r>
                        <a:rPr lang="en" sz="1600">
                          <a:solidFill>
                            <a:schemeClr val="dk1"/>
                          </a:solidFill>
                          <a:latin typeface="Dosis"/>
                          <a:ea typeface="Dosis"/>
                          <a:cs typeface="Dosis"/>
                          <a:sym typeface="Dosis"/>
                        </a:rPr>
                        <a:t>Nível 3</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1200"/>
                        </a:spcAft>
                        <a:buNone/>
                      </a:pPr>
                      <a:r>
                        <a:rPr lang="en" sz="1600">
                          <a:solidFill>
                            <a:schemeClr val="dk1"/>
                          </a:solidFill>
                          <a:latin typeface="Dosis"/>
                          <a:ea typeface="Dosis"/>
                          <a:cs typeface="Dosis"/>
                          <a:sym typeface="Dosis"/>
                        </a:rPr>
                        <a:t>Saturno</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48450">
                <a:tc>
                  <a:txBody>
                    <a:bodyPr/>
                    <a:lstStyle/>
                    <a:p>
                      <a:pPr indent="0" lvl="0" marL="0" rtl="0" algn="ctr">
                        <a:spcBef>
                          <a:spcPts val="0"/>
                        </a:spcBef>
                        <a:spcAft>
                          <a:spcPts val="0"/>
                        </a:spcAft>
                        <a:buNone/>
                      </a:pPr>
                      <a:r>
                        <a:rPr lang="en" sz="1600">
                          <a:solidFill>
                            <a:schemeClr val="dk1"/>
                          </a:solidFill>
                          <a:latin typeface="Dosis"/>
                          <a:ea typeface="Dosis"/>
                          <a:cs typeface="Dosis"/>
                          <a:sym typeface="Dosis"/>
                        </a:rPr>
                        <a:t>Nível 5</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1200"/>
                        </a:spcAft>
                        <a:buNone/>
                      </a:pPr>
                      <a:r>
                        <a:rPr lang="en" sz="1600">
                          <a:solidFill>
                            <a:schemeClr val="dk1"/>
                          </a:solidFill>
                          <a:latin typeface="Dosis"/>
                          <a:ea typeface="Dosis"/>
                          <a:cs typeface="Dosis"/>
                          <a:sym typeface="Dosis"/>
                        </a:rPr>
                        <a:t>Vênus</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48450">
                <a:tc>
                  <a:txBody>
                    <a:bodyPr/>
                    <a:lstStyle/>
                    <a:p>
                      <a:pPr indent="0" lvl="0" marL="0" rtl="0" algn="ctr">
                        <a:spcBef>
                          <a:spcPts val="0"/>
                        </a:spcBef>
                        <a:spcAft>
                          <a:spcPts val="0"/>
                        </a:spcAft>
                        <a:buNone/>
                      </a:pPr>
                      <a:r>
                        <a:rPr lang="en" sz="1600">
                          <a:solidFill>
                            <a:schemeClr val="dk1"/>
                          </a:solidFill>
                          <a:latin typeface="Dosis"/>
                          <a:ea typeface="Dosis"/>
                          <a:cs typeface="Dosis"/>
                          <a:sym typeface="Dosis"/>
                        </a:rPr>
                        <a:t>Nível 2</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1200"/>
                        </a:spcAft>
                        <a:buNone/>
                      </a:pPr>
                      <a:r>
                        <a:rPr lang="en" sz="1600">
                          <a:solidFill>
                            <a:schemeClr val="dk1"/>
                          </a:solidFill>
                          <a:latin typeface="Dosis"/>
                          <a:ea typeface="Dosis"/>
                          <a:cs typeface="Dosis"/>
                          <a:sym typeface="Dosis"/>
                        </a:rPr>
                        <a:t>Netuno</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pic>
        <p:nvPicPr>
          <p:cNvPr id="1036" name="Google Shape;1036;p37" title="Chart">
            <a:hlinkClick r:id="rId3"/>
          </p:cNvPr>
          <p:cNvPicPr preferRelativeResize="0"/>
          <p:nvPr/>
        </p:nvPicPr>
        <p:blipFill>
          <a:blip r:embed="rId4">
            <a:alphaModFix/>
          </a:blip>
          <a:stretch>
            <a:fillRect/>
          </a:stretch>
        </p:blipFill>
        <p:spPr>
          <a:xfrm>
            <a:off x="4582775" y="1421800"/>
            <a:ext cx="3344600" cy="2515296"/>
          </a:xfrm>
          <a:prstGeom prst="rect">
            <a:avLst/>
          </a:prstGeom>
          <a:noFill/>
          <a:ln>
            <a:noFill/>
          </a:ln>
        </p:spPr>
      </p:pic>
      <p:sp>
        <p:nvSpPr>
          <p:cNvPr id="1037" name="Google Shape;1037;p3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HABILIDADES DE </a:t>
            </a:r>
            <a:r>
              <a:rPr lang="en">
                <a:solidFill>
                  <a:schemeClr val="lt1"/>
                </a:solidFill>
              </a:rPr>
              <a:t>COMUNICAÇÃO</a:t>
            </a:r>
            <a:endParaRPr>
              <a:solidFill>
                <a:schemeClr val="lt1"/>
              </a:solidFill>
            </a:endParaRPr>
          </a:p>
        </p:txBody>
      </p:sp>
      <p:sp>
        <p:nvSpPr>
          <p:cNvPr id="1038" name="Google Shape;1038;p37"/>
          <p:cNvSpPr txBox="1"/>
          <p:nvPr/>
        </p:nvSpPr>
        <p:spPr>
          <a:xfrm>
            <a:off x="4223013" y="3934150"/>
            <a:ext cx="4064100" cy="47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osis"/>
                <a:ea typeface="Dosis"/>
                <a:cs typeface="Dosis"/>
                <a:sym typeface="Dosis"/>
              </a:rPr>
              <a:t>Use o link no gráfico para modificar os seus dados e, em seguida, cole o novo aqui. </a:t>
            </a:r>
            <a:r>
              <a:rPr b="1" lang="en" sz="1200">
                <a:solidFill>
                  <a:schemeClr val="dk1"/>
                </a:solidFill>
                <a:uFill>
                  <a:noFill/>
                </a:uFill>
                <a:latin typeface="Dosis"/>
                <a:ea typeface="Dosis"/>
                <a:cs typeface="Dosis"/>
                <a:sym typeface="Dosis"/>
                <a:hlinkClick r:id="rId5">
                  <a:extLst>
                    <a:ext uri="{A12FA001-AC4F-418D-AE19-62706E023703}">
                      <ahyp:hlinkClr val="tx"/>
                    </a:ext>
                  </a:extLst>
                </a:hlinkClick>
              </a:rPr>
              <a:t>Para mais informações, clique aqui</a:t>
            </a:r>
            <a:endParaRPr b="1" sz="1200">
              <a:solidFill>
                <a:schemeClr val="dk1"/>
              </a:solidFill>
              <a:latin typeface="Dosis"/>
              <a:ea typeface="Dosis"/>
              <a:cs typeface="Dosis"/>
              <a:sym typeface="Dosis"/>
            </a:endParaRPr>
          </a:p>
        </p:txBody>
      </p:sp>
      <p:sp>
        <p:nvSpPr>
          <p:cNvPr id="1039" name="Google Shape;1039;p37"/>
          <p:cNvSpPr txBox="1"/>
          <p:nvPr/>
        </p:nvSpPr>
        <p:spPr>
          <a:xfrm>
            <a:off x="1783113" y="3428959"/>
            <a:ext cx="23637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600">
                <a:solidFill>
                  <a:srgbClr val="3B290C"/>
                </a:solidFill>
                <a:latin typeface="Zen Loop"/>
                <a:ea typeface="Zen Loop"/>
                <a:cs typeface="Zen Loop"/>
                <a:sym typeface="Zen Loop"/>
              </a:rPr>
              <a:t>MERCÚRIO</a:t>
            </a:r>
            <a:endParaRPr b="1" sz="2600">
              <a:solidFill>
                <a:srgbClr val="3B290C"/>
              </a:solidFill>
              <a:latin typeface="Zen Loop"/>
              <a:ea typeface="Zen Loop"/>
              <a:cs typeface="Zen Loop"/>
              <a:sym typeface="Zen Loop"/>
            </a:endParaRPr>
          </a:p>
        </p:txBody>
      </p:sp>
      <p:sp>
        <p:nvSpPr>
          <p:cNvPr id="1040" name="Google Shape;1040;p37"/>
          <p:cNvSpPr txBox="1"/>
          <p:nvPr/>
        </p:nvSpPr>
        <p:spPr>
          <a:xfrm>
            <a:off x="1783125" y="3825018"/>
            <a:ext cx="2363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rgbClr val="3B290C"/>
                </a:solidFill>
                <a:latin typeface="Dosis"/>
                <a:ea typeface="Dosis"/>
                <a:cs typeface="Dosis"/>
                <a:sym typeface="Dosis"/>
              </a:rPr>
              <a:t>Mercúrio é o planeta mais próximo do Sol</a:t>
            </a:r>
            <a:endParaRPr sz="1600">
              <a:solidFill>
                <a:srgbClr val="3B290C"/>
              </a:solidFill>
              <a:latin typeface="Dosis"/>
              <a:ea typeface="Dosis"/>
              <a:cs typeface="Dosis"/>
              <a:sym typeface="Dosis"/>
            </a:endParaRPr>
          </a:p>
        </p:txBody>
      </p:sp>
      <p:sp>
        <p:nvSpPr>
          <p:cNvPr id="1041" name="Google Shape;1041;p37"/>
          <p:cNvSpPr txBox="1"/>
          <p:nvPr/>
        </p:nvSpPr>
        <p:spPr>
          <a:xfrm>
            <a:off x="1783113" y="2415924"/>
            <a:ext cx="23637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600">
                <a:solidFill>
                  <a:srgbClr val="3B290C"/>
                </a:solidFill>
                <a:latin typeface="Zen Loop"/>
                <a:ea typeface="Zen Loop"/>
                <a:cs typeface="Zen Loop"/>
                <a:sym typeface="Zen Loop"/>
              </a:rPr>
              <a:t>VÊNUS</a:t>
            </a:r>
            <a:endParaRPr b="1" sz="2600">
              <a:solidFill>
                <a:srgbClr val="3B290C"/>
              </a:solidFill>
              <a:latin typeface="Zen Loop"/>
              <a:ea typeface="Zen Loop"/>
              <a:cs typeface="Zen Loop"/>
              <a:sym typeface="Zen Loop"/>
            </a:endParaRPr>
          </a:p>
        </p:txBody>
      </p:sp>
      <p:sp>
        <p:nvSpPr>
          <p:cNvPr id="1042" name="Google Shape;1042;p37"/>
          <p:cNvSpPr txBox="1"/>
          <p:nvPr/>
        </p:nvSpPr>
        <p:spPr>
          <a:xfrm>
            <a:off x="1783125" y="2811977"/>
            <a:ext cx="2363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rgbClr val="3B290C"/>
                </a:solidFill>
                <a:latin typeface="Dosis"/>
                <a:ea typeface="Dosis"/>
                <a:cs typeface="Dosis"/>
                <a:sym typeface="Dosis"/>
              </a:rPr>
              <a:t>Vênus é o segundo mais próximo do Sol</a:t>
            </a:r>
            <a:endParaRPr sz="1600">
              <a:solidFill>
                <a:srgbClr val="3B290C"/>
              </a:solidFill>
              <a:latin typeface="Dosis"/>
              <a:ea typeface="Dosis"/>
              <a:cs typeface="Dosis"/>
              <a:sym typeface="Dosis"/>
            </a:endParaRPr>
          </a:p>
        </p:txBody>
      </p:sp>
      <p:sp>
        <p:nvSpPr>
          <p:cNvPr id="1043" name="Google Shape;1043;p37"/>
          <p:cNvSpPr txBox="1"/>
          <p:nvPr/>
        </p:nvSpPr>
        <p:spPr>
          <a:xfrm>
            <a:off x="1783113" y="1402878"/>
            <a:ext cx="23637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600">
                <a:solidFill>
                  <a:srgbClr val="3B290C"/>
                </a:solidFill>
                <a:latin typeface="Zen Loop"/>
                <a:ea typeface="Zen Loop"/>
                <a:cs typeface="Zen Loop"/>
                <a:sym typeface="Zen Loop"/>
              </a:rPr>
              <a:t>MARTE</a:t>
            </a:r>
            <a:endParaRPr b="1" sz="2600">
              <a:solidFill>
                <a:srgbClr val="3B290C"/>
              </a:solidFill>
              <a:latin typeface="Zen Loop"/>
              <a:ea typeface="Zen Loop"/>
              <a:cs typeface="Zen Loop"/>
              <a:sym typeface="Zen Loop"/>
            </a:endParaRPr>
          </a:p>
        </p:txBody>
      </p:sp>
      <p:sp>
        <p:nvSpPr>
          <p:cNvPr id="1044" name="Google Shape;1044;p37"/>
          <p:cNvSpPr txBox="1"/>
          <p:nvPr/>
        </p:nvSpPr>
        <p:spPr>
          <a:xfrm>
            <a:off x="1783125" y="1798937"/>
            <a:ext cx="2363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rgbClr val="3B290C"/>
                </a:solidFill>
                <a:latin typeface="Dosis"/>
                <a:ea typeface="Dosis"/>
                <a:cs typeface="Dosis"/>
                <a:sym typeface="Dosis"/>
              </a:rPr>
              <a:t>Apesar de ser vermelho, Marte é um lugar frio</a:t>
            </a:r>
            <a:endParaRPr sz="1600">
              <a:solidFill>
                <a:srgbClr val="3B290C"/>
              </a:solidFill>
              <a:latin typeface="Dosis"/>
              <a:ea typeface="Dosis"/>
              <a:cs typeface="Dosis"/>
              <a:sym typeface="Dosis"/>
            </a:endParaRPr>
          </a:p>
        </p:txBody>
      </p:sp>
      <p:sp>
        <p:nvSpPr>
          <p:cNvPr id="1045" name="Google Shape;1045;p37"/>
          <p:cNvSpPr txBox="1"/>
          <p:nvPr/>
        </p:nvSpPr>
        <p:spPr>
          <a:xfrm>
            <a:off x="1119687" y="3692225"/>
            <a:ext cx="6636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dk2"/>
                </a:solidFill>
                <a:latin typeface="Zen Loop"/>
                <a:ea typeface="Zen Loop"/>
                <a:cs typeface="Zen Loop"/>
                <a:sym typeface="Zen Loop"/>
              </a:rPr>
              <a:t>80%</a:t>
            </a:r>
            <a:endParaRPr b="1" sz="2600">
              <a:solidFill>
                <a:schemeClr val="dk2"/>
              </a:solidFill>
              <a:latin typeface="Zen Loop"/>
              <a:ea typeface="Zen Loop"/>
              <a:cs typeface="Zen Loop"/>
              <a:sym typeface="Zen Loop"/>
            </a:endParaRPr>
          </a:p>
        </p:txBody>
      </p:sp>
      <p:sp>
        <p:nvSpPr>
          <p:cNvPr id="1046" name="Google Shape;1046;p37"/>
          <p:cNvSpPr txBox="1"/>
          <p:nvPr/>
        </p:nvSpPr>
        <p:spPr>
          <a:xfrm>
            <a:off x="1119687" y="2678255"/>
            <a:ext cx="6636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lt1"/>
                </a:solidFill>
                <a:latin typeface="Zen Loop"/>
                <a:ea typeface="Zen Loop"/>
                <a:cs typeface="Zen Loop"/>
                <a:sym typeface="Zen Loop"/>
              </a:rPr>
              <a:t>60%</a:t>
            </a:r>
            <a:endParaRPr b="1" sz="2600">
              <a:solidFill>
                <a:schemeClr val="lt1"/>
              </a:solidFill>
              <a:latin typeface="Zen Loop"/>
              <a:ea typeface="Zen Loop"/>
              <a:cs typeface="Zen Loop"/>
              <a:sym typeface="Zen Loop"/>
            </a:endParaRPr>
          </a:p>
        </p:txBody>
      </p:sp>
      <p:sp>
        <p:nvSpPr>
          <p:cNvPr id="1047" name="Google Shape;1047;p37"/>
          <p:cNvSpPr txBox="1"/>
          <p:nvPr/>
        </p:nvSpPr>
        <p:spPr>
          <a:xfrm>
            <a:off x="1119687" y="1664275"/>
            <a:ext cx="6636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rgbClr val="3B290C"/>
                </a:solidFill>
                <a:latin typeface="Zen Loop"/>
                <a:ea typeface="Zen Loop"/>
                <a:cs typeface="Zen Loop"/>
                <a:sym typeface="Zen Loop"/>
              </a:rPr>
              <a:t>40%</a:t>
            </a:r>
            <a:endParaRPr b="1" sz="2600">
              <a:solidFill>
                <a:srgbClr val="3B290C"/>
              </a:solidFill>
              <a:latin typeface="Zen Loop"/>
              <a:ea typeface="Zen Loop"/>
              <a:cs typeface="Zen Loop"/>
              <a:sym typeface="Zen Loop"/>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38"/>
          <p:cNvSpPr txBox="1"/>
          <p:nvPr>
            <p:ph type="title"/>
          </p:nvPr>
        </p:nvSpPr>
        <p:spPr>
          <a:xfrm>
            <a:off x="899300" y="2557277"/>
            <a:ext cx="2113200" cy="85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456</a:t>
            </a:r>
            <a:endParaRPr/>
          </a:p>
        </p:txBody>
      </p:sp>
      <p:sp>
        <p:nvSpPr>
          <p:cNvPr id="1053" name="Google Shape;1053;p38"/>
          <p:cNvSpPr txBox="1"/>
          <p:nvPr>
            <p:ph idx="1" type="subTitle"/>
          </p:nvPr>
        </p:nvSpPr>
        <p:spPr>
          <a:xfrm>
            <a:off x="899333" y="3538070"/>
            <a:ext cx="2113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Mercúrio é o planeta mais próximo do Sol</a:t>
            </a:r>
            <a:endParaRPr/>
          </a:p>
        </p:txBody>
      </p:sp>
      <p:sp>
        <p:nvSpPr>
          <p:cNvPr id="1054" name="Google Shape;1054;p38"/>
          <p:cNvSpPr txBox="1"/>
          <p:nvPr>
            <p:ph idx="2" type="title"/>
          </p:nvPr>
        </p:nvSpPr>
        <p:spPr>
          <a:xfrm>
            <a:off x="3515433" y="832527"/>
            <a:ext cx="2113200" cy="85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300</a:t>
            </a:r>
            <a:endParaRPr/>
          </a:p>
        </p:txBody>
      </p:sp>
      <p:sp>
        <p:nvSpPr>
          <p:cNvPr id="1055" name="Google Shape;1055;p38"/>
          <p:cNvSpPr txBox="1"/>
          <p:nvPr>
            <p:ph idx="3" type="subTitle"/>
          </p:nvPr>
        </p:nvSpPr>
        <p:spPr>
          <a:xfrm>
            <a:off x="3515476" y="1813320"/>
            <a:ext cx="2113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Vênus tem um nome muito bonito</a:t>
            </a:r>
            <a:endParaRPr/>
          </a:p>
        </p:txBody>
      </p:sp>
      <p:sp>
        <p:nvSpPr>
          <p:cNvPr id="1056" name="Google Shape;1056;p38"/>
          <p:cNvSpPr txBox="1"/>
          <p:nvPr>
            <p:ph idx="4" type="title"/>
          </p:nvPr>
        </p:nvSpPr>
        <p:spPr>
          <a:xfrm>
            <a:off x="6131578" y="2557277"/>
            <a:ext cx="2113200" cy="85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289</a:t>
            </a:r>
            <a:endParaRPr/>
          </a:p>
        </p:txBody>
      </p:sp>
      <p:sp>
        <p:nvSpPr>
          <p:cNvPr id="1057" name="Google Shape;1057;p38"/>
          <p:cNvSpPr txBox="1"/>
          <p:nvPr>
            <p:ph idx="5" type="subTitle"/>
          </p:nvPr>
        </p:nvSpPr>
        <p:spPr>
          <a:xfrm>
            <a:off x="6131618" y="3538070"/>
            <a:ext cx="2113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Apesar de ser vermelho, Marte é muito frio</a:t>
            </a:r>
            <a:endParaRPr/>
          </a:p>
        </p:txBody>
      </p:sp>
      <p:grpSp>
        <p:nvGrpSpPr>
          <p:cNvPr id="1058" name="Google Shape;1058;p38"/>
          <p:cNvGrpSpPr/>
          <p:nvPr/>
        </p:nvGrpSpPr>
        <p:grpSpPr>
          <a:xfrm>
            <a:off x="899339" y="3403635"/>
            <a:ext cx="2112830" cy="115598"/>
            <a:chOff x="255575" y="2652425"/>
            <a:chExt cx="7071050" cy="386875"/>
          </a:xfrm>
        </p:grpSpPr>
        <p:sp>
          <p:nvSpPr>
            <p:cNvPr id="1059" name="Google Shape;1059;p38"/>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8"/>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8"/>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8"/>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8"/>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8"/>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8"/>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8"/>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8"/>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8"/>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8"/>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8"/>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38"/>
          <p:cNvGrpSpPr/>
          <p:nvPr/>
        </p:nvGrpSpPr>
        <p:grpSpPr>
          <a:xfrm>
            <a:off x="3515451" y="1678885"/>
            <a:ext cx="2112830" cy="115598"/>
            <a:chOff x="255575" y="2652425"/>
            <a:chExt cx="7071050" cy="386875"/>
          </a:xfrm>
        </p:grpSpPr>
        <p:sp>
          <p:nvSpPr>
            <p:cNvPr id="1072" name="Google Shape;1072;p38"/>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8"/>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8"/>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8"/>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8"/>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8"/>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8"/>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8"/>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8"/>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8"/>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8"/>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8"/>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38"/>
          <p:cNvGrpSpPr/>
          <p:nvPr/>
        </p:nvGrpSpPr>
        <p:grpSpPr>
          <a:xfrm>
            <a:off x="6131551" y="3403635"/>
            <a:ext cx="2112830" cy="115598"/>
            <a:chOff x="255575" y="2652425"/>
            <a:chExt cx="7071050" cy="386875"/>
          </a:xfrm>
        </p:grpSpPr>
        <p:sp>
          <p:nvSpPr>
            <p:cNvPr id="1085" name="Google Shape;1085;p38"/>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8"/>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8"/>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8"/>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8"/>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8"/>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8"/>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8"/>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8"/>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8"/>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8"/>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8"/>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 name="Google Shape;1097;p38"/>
          <p:cNvGrpSpPr/>
          <p:nvPr/>
        </p:nvGrpSpPr>
        <p:grpSpPr>
          <a:xfrm flipH="1">
            <a:off x="3927674" y="2623626"/>
            <a:ext cx="1288622" cy="1485049"/>
            <a:chOff x="1774050" y="4032425"/>
            <a:chExt cx="1237275" cy="1425875"/>
          </a:xfrm>
        </p:grpSpPr>
        <p:sp>
          <p:nvSpPr>
            <p:cNvPr id="1098" name="Google Shape;1098;p38"/>
            <p:cNvSpPr/>
            <p:nvPr/>
          </p:nvSpPr>
          <p:spPr>
            <a:xfrm>
              <a:off x="1845775" y="5138975"/>
              <a:ext cx="22000" cy="7475"/>
            </a:xfrm>
            <a:custGeom>
              <a:rect b="b" l="l" r="r" t="t"/>
              <a:pathLst>
                <a:path extrusionOk="0" h="299" w="880">
                  <a:moveTo>
                    <a:pt x="552" y="1"/>
                  </a:moveTo>
                  <a:cubicBezTo>
                    <a:pt x="360" y="1"/>
                    <a:pt x="179" y="72"/>
                    <a:pt x="39" y="184"/>
                  </a:cubicBezTo>
                  <a:cubicBezTo>
                    <a:pt x="0" y="222"/>
                    <a:pt x="0" y="299"/>
                    <a:pt x="77" y="299"/>
                  </a:cubicBezTo>
                  <a:cubicBezTo>
                    <a:pt x="192" y="260"/>
                    <a:pt x="268" y="260"/>
                    <a:pt x="383" y="222"/>
                  </a:cubicBezTo>
                  <a:cubicBezTo>
                    <a:pt x="440" y="203"/>
                    <a:pt x="507" y="193"/>
                    <a:pt x="574" y="193"/>
                  </a:cubicBezTo>
                  <a:cubicBezTo>
                    <a:pt x="641" y="193"/>
                    <a:pt x="708" y="203"/>
                    <a:pt x="765" y="222"/>
                  </a:cubicBezTo>
                  <a:cubicBezTo>
                    <a:pt x="880" y="222"/>
                    <a:pt x="880" y="31"/>
                    <a:pt x="765" y="31"/>
                  </a:cubicBezTo>
                  <a:cubicBezTo>
                    <a:pt x="694" y="10"/>
                    <a:pt x="622" y="1"/>
                    <a:pt x="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8"/>
            <p:cNvSpPr/>
            <p:nvPr/>
          </p:nvSpPr>
          <p:spPr>
            <a:xfrm>
              <a:off x="1784575" y="4032425"/>
              <a:ext cx="1226750" cy="1425875"/>
            </a:xfrm>
            <a:custGeom>
              <a:rect b="b" l="l" r="r" t="t"/>
              <a:pathLst>
                <a:path extrusionOk="0" h="57035" w="49070">
                  <a:moveTo>
                    <a:pt x="33657" y="4670"/>
                  </a:moveTo>
                  <a:cubicBezTo>
                    <a:pt x="32471" y="6276"/>
                    <a:pt x="31400" y="7959"/>
                    <a:pt x="30482" y="9718"/>
                  </a:cubicBezTo>
                  <a:cubicBezTo>
                    <a:pt x="30635" y="9068"/>
                    <a:pt x="30788" y="8418"/>
                    <a:pt x="30941" y="7806"/>
                  </a:cubicBezTo>
                  <a:cubicBezTo>
                    <a:pt x="30941" y="7759"/>
                    <a:pt x="30898" y="7726"/>
                    <a:pt x="30864" y="7726"/>
                  </a:cubicBezTo>
                  <a:cubicBezTo>
                    <a:pt x="30843" y="7726"/>
                    <a:pt x="30827" y="7739"/>
                    <a:pt x="30827" y="7768"/>
                  </a:cubicBezTo>
                  <a:cubicBezTo>
                    <a:pt x="30444" y="8800"/>
                    <a:pt x="30100" y="9871"/>
                    <a:pt x="29832" y="10981"/>
                  </a:cubicBezTo>
                  <a:lnTo>
                    <a:pt x="29756" y="11095"/>
                  </a:lnTo>
                  <a:cubicBezTo>
                    <a:pt x="29641" y="11325"/>
                    <a:pt x="29565" y="11516"/>
                    <a:pt x="29450" y="11745"/>
                  </a:cubicBezTo>
                  <a:cubicBezTo>
                    <a:pt x="29641" y="10675"/>
                    <a:pt x="29871" y="9642"/>
                    <a:pt x="30138" y="8609"/>
                  </a:cubicBezTo>
                  <a:cubicBezTo>
                    <a:pt x="30980" y="7309"/>
                    <a:pt x="32089" y="6276"/>
                    <a:pt x="33274" y="5091"/>
                  </a:cubicBezTo>
                  <a:cubicBezTo>
                    <a:pt x="33389" y="4976"/>
                    <a:pt x="33542" y="4823"/>
                    <a:pt x="33657" y="4670"/>
                  </a:cubicBezTo>
                  <a:close/>
                  <a:moveTo>
                    <a:pt x="29794" y="9183"/>
                  </a:moveTo>
                  <a:cubicBezTo>
                    <a:pt x="29488" y="10177"/>
                    <a:pt x="29297" y="11210"/>
                    <a:pt x="29220" y="12243"/>
                  </a:cubicBezTo>
                  <a:cubicBezTo>
                    <a:pt x="29067" y="12549"/>
                    <a:pt x="28914" y="12893"/>
                    <a:pt x="28800" y="13237"/>
                  </a:cubicBezTo>
                  <a:cubicBezTo>
                    <a:pt x="28838" y="12587"/>
                    <a:pt x="28914" y="11937"/>
                    <a:pt x="28991" y="11248"/>
                  </a:cubicBezTo>
                  <a:cubicBezTo>
                    <a:pt x="29067" y="10981"/>
                    <a:pt x="29144" y="10713"/>
                    <a:pt x="29220" y="10445"/>
                  </a:cubicBezTo>
                  <a:cubicBezTo>
                    <a:pt x="29373" y="10024"/>
                    <a:pt x="29565" y="9604"/>
                    <a:pt x="29756" y="9183"/>
                  </a:cubicBezTo>
                  <a:close/>
                  <a:moveTo>
                    <a:pt x="28800" y="11860"/>
                  </a:moveTo>
                  <a:lnTo>
                    <a:pt x="28800" y="11860"/>
                  </a:lnTo>
                  <a:cubicBezTo>
                    <a:pt x="28723" y="12434"/>
                    <a:pt x="28647" y="13008"/>
                    <a:pt x="28608" y="13619"/>
                  </a:cubicBezTo>
                  <a:cubicBezTo>
                    <a:pt x="28455" y="14078"/>
                    <a:pt x="28264" y="14576"/>
                    <a:pt x="28073" y="15035"/>
                  </a:cubicBezTo>
                  <a:cubicBezTo>
                    <a:pt x="28302" y="14002"/>
                    <a:pt x="28532" y="12893"/>
                    <a:pt x="28800" y="11860"/>
                  </a:cubicBezTo>
                  <a:close/>
                  <a:moveTo>
                    <a:pt x="27117" y="18171"/>
                  </a:moveTo>
                  <a:cubicBezTo>
                    <a:pt x="27117" y="18247"/>
                    <a:pt x="27117" y="18324"/>
                    <a:pt x="27117" y="18400"/>
                  </a:cubicBezTo>
                  <a:lnTo>
                    <a:pt x="27080" y="18400"/>
                  </a:lnTo>
                  <a:cubicBezTo>
                    <a:pt x="27083" y="18324"/>
                    <a:pt x="27091" y="18247"/>
                    <a:pt x="27117" y="18171"/>
                  </a:cubicBezTo>
                  <a:close/>
                  <a:moveTo>
                    <a:pt x="37099" y="884"/>
                  </a:moveTo>
                  <a:lnTo>
                    <a:pt x="37099" y="884"/>
                  </a:lnTo>
                  <a:cubicBezTo>
                    <a:pt x="36372" y="2107"/>
                    <a:pt x="35990" y="3523"/>
                    <a:pt x="35990" y="4976"/>
                  </a:cubicBezTo>
                  <a:lnTo>
                    <a:pt x="36028" y="4938"/>
                  </a:lnTo>
                  <a:cubicBezTo>
                    <a:pt x="36028" y="5741"/>
                    <a:pt x="36219" y="6506"/>
                    <a:pt x="36296" y="7309"/>
                  </a:cubicBezTo>
                  <a:cubicBezTo>
                    <a:pt x="36105" y="7462"/>
                    <a:pt x="35875" y="7615"/>
                    <a:pt x="35646" y="7730"/>
                  </a:cubicBezTo>
                  <a:cubicBezTo>
                    <a:pt x="35607" y="7730"/>
                    <a:pt x="35646" y="7806"/>
                    <a:pt x="35684" y="7806"/>
                  </a:cubicBezTo>
                  <a:cubicBezTo>
                    <a:pt x="35913" y="7691"/>
                    <a:pt x="36105" y="7577"/>
                    <a:pt x="36334" y="7424"/>
                  </a:cubicBezTo>
                  <a:lnTo>
                    <a:pt x="36334" y="7883"/>
                  </a:lnTo>
                  <a:cubicBezTo>
                    <a:pt x="35990" y="8265"/>
                    <a:pt x="35607" y="8571"/>
                    <a:pt x="35187" y="8839"/>
                  </a:cubicBezTo>
                  <a:cubicBezTo>
                    <a:pt x="35569" y="8609"/>
                    <a:pt x="35952" y="8342"/>
                    <a:pt x="36334" y="7997"/>
                  </a:cubicBezTo>
                  <a:lnTo>
                    <a:pt x="36334" y="7997"/>
                  </a:lnTo>
                  <a:cubicBezTo>
                    <a:pt x="36334" y="8303"/>
                    <a:pt x="36296" y="8609"/>
                    <a:pt x="36181" y="8915"/>
                  </a:cubicBezTo>
                  <a:cubicBezTo>
                    <a:pt x="36181" y="8953"/>
                    <a:pt x="36181" y="8992"/>
                    <a:pt x="36181" y="9030"/>
                  </a:cubicBezTo>
                  <a:cubicBezTo>
                    <a:pt x="36159" y="8985"/>
                    <a:pt x="36123" y="8967"/>
                    <a:pt x="36090" y="8967"/>
                  </a:cubicBezTo>
                  <a:cubicBezTo>
                    <a:pt x="36066" y="8967"/>
                    <a:pt x="36044" y="8976"/>
                    <a:pt x="36028" y="8992"/>
                  </a:cubicBezTo>
                  <a:cubicBezTo>
                    <a:pt x="35454" y="9451"/>
                    <a:pt x="34919" y="9948"/>
                    <a:pt x="34307" y="10369"/>
                  </a:cubicBezTo>
                  <a:cubicBezTo>
                    <a:pt x="34957" y="9986"/>
                    <a:pt x="35569" y="9565"/>
                    <a:pt x="36143" y="9106"/>
                  </a:cubicBezTo>
                  <a:lnTo>
                    <a:pt x="36143" y="9106"/>
                  </a:lnTo>
                  <a:cubicBezTo>
                    <a:pt x="35684" y="10330"/>
                    <a:pt x="34537" y="11133"/>
                    <a:pt x="33580" y="11975"/>
                  </a:cubicBezTo>
                  <a:cubicBezTo>
                    <a:pt x="31898" y="13390"/>
                    <a:pt x="31094" y="15417"/>
                    <a:pt x="29526" y="16909"/>
                  </a:cubicBezTo>
                  <a:cubicBezTo>
                    <a:pt x="28876" y="17444"/>
                    <a:pt x="28264" y="18018"/>
                    <a:pt x="27691" y="18668"/>
                  </a:cubicBezTo>
                  <a:cubicBezTo>
                    <a:pt x="27691" y="18630"/>
                    <a:pt x="27652" y="18591"/>
                    <a:pt x="27652" y="18591"/>
                  </a:cubicBezTo>
                  <a:lnTo>
                    <a:pt x="27652" y="18171"/>
                  </a:lnTo>
                  <a:cubicBezTo>
                    <a:pt x="28570" y="16909"/>
                    <a:pt x="29565" y="15761"/>
                    <a:pt x="30674" y="14652"/>
                  </a:cubicBezTo>
                  <a:cubicBezTo>
                    <a:pt x="30731" y="14566"/>
                    <a:pt x="30659" y="14459"/>
                    <a:pt x="30588" y="14459"/>
                  </a:cubicBezTo>
                  <a:cubicBezTo>
                    <a:pt x="30564" y="14459"/>
                    <a:pt x="30540" y="14470"/>
                    <a:pt x="30521" y="14499"/>
                  </a:cubicBezTo>
                  <a:cubicBezTo>
                    <a:pt x="29718" y="15532"/>
                    <a:pt x="28838" y="16526"/>
                    <a:pt x="27920" y="17482"/>
                  </a:cubicBezTo>
                  <a:cubicBezTo>
                    <a:pt x="27997" y="17368"/>
                    <a:pt x="28073" y="17253"/>
                    <a:pt x="28150" y="17176"/>
                  </a:cubicBezTo>
                  <a:cubicBezTo>
                    <a:pt x="28302" y="16870"/>
                    <a:pt x="28494" y="16603"/>
                    <a:pt x="28685" y="16335"/>
                  </a:cubicBezTo>
                  <a:cubicBezTo>
                    <a:pt x="29067" y="15723"/>
                    <a:pt x="29526" y="15149"/>
                    <a:pt x="30024" y="14614"/>
                  </a:cubicBezTo>
                  <a:cubicBezTo>
                    <a:pt x="30082" y="14555"/>
                    <a:pt x="30028" y="14474"/>
                    <a:pt x="29965" y="14474"/>
                  </a:cubicBezTo>
                  <a:cubicBezTo>
                    <a:pt x="29946" y="14474"/>
                    <a:pt x="29927" y="14481"/>
                    <a:pt x="29909" y="14499"/>
                  </a:cubicBezTo>
                  <a:cubicBezTo>
                    <a:pt x="29297" y="15073"/>
                    <a:pt x="28761" y="15685"/>
                    <a:pt x="28264" y="16335"/>
                  </a:cubicBezTo>
                  <a:cubicBezTo>
                    <a:pt x="28226" y="16411"/>
                    <a:pt x="28111" y="16526"/>
                    <a:pt x="27997" y="16679"/>
                  </a:cubicBezTo>
                  <a:cubicBezTo>
                    <a:pt x="27997" y="16641"/>
                    <a:pt x="28035" y="16564"/>
                    <a:pt x="28073" y="16526"/>
                  </a:cubicBezTo>
                  <a:cubicBezTo>
                    <a:pt x="28417" y="16105"/>
                    <a:pt x="28685" y="15570"/>
                    <a:pt x="29029" y="15111"/>
                  </a:cubicBezTo>
                  <a:cubicBezTo>
                    <a:pt x="29488" y="14537"/>
                    <a:pt x="29947" y="13964"/>
                    <a:pt x="30521" y="13428"/>
                  </a:cubicBezTo>
                  <a:cubicBezTo>
                    <a:pt x="30552" y="13366"/>
                    <a:pt x="30507" y="13303"/>
                    <a:pt x="30447" y="13303"/>
                  </a:cubicBezTo>
                  <a:cubicBezTo>
                    <a:pt x="30434" y="13303"/>
                    <a:pt x="30420" y="13306"/>
                    <a:pt x="30406" y="13314"/>
                  </a:cubicBezTo>
                  <a:cubicBezTo>
                    <a:pt x="29832" y="13849"/>
                    <a:pt x="29297" y="14384"/>
                    <a:pt x="28838" y="14996"/>
                  </a:cubicBezTo>
                  <a:lnTo>
                    <a:pt x="28379" y="15532"/>
                  </a:lnTo>
                  <a:cubicBezTo>
                    <a:pt x="28417" y="15455"/>
                    <a:pt x="28455" y="15379"/>
                    <a:pt x="28455" y="15302"/>
                  </a:cubicBezTo>
                  <a:cubicBezTo>
                    <a:pt x="29412" y="14040"/>
                    <a:pt x="30482" y="12855"/>
                    <a:pt x="31630" y="11745"/>
                  </a:cubicBezTo>
                  <a:cubicBezTo>
                    <a:pt x="31659" y="11687"/>
                    <a:pt x="31621" y="11605"/>
                    <a:pt x="31567" y="11605"/>
                  </a:cubicBezTo>
                  <a:cubicBezTo>
                    <a:pt x="31551" y="11605"/>
                    <a:pt x="31533" y="11613"/>
                    <a:pt x="31515" y="11631"/>
                  </a:cubicBezTo>
                  <a:cubicBezTo>
                    <a:pt x="30521" y="12510"/>
                    <a:pt x="29641" y="13428"/>
                    <a:pt x="28800" y="14423"/>
                  </a:cubicBezTo>
                  <a:lnTo>
                    <a:pt x="28838" y="14346"/>
                  </a:lnTo>
                  <a:cubicBezTo>
                    <a:pt x="29335" y="13734"/>
                    <a:pt x="29832" y="13084"/>
                    <a:pt x="30368" y="12510"/>
                  </a:cubicBezTo>
                  <a:cubicBezTo>
                    <a:pt x="30635" y="12204"/>
                    <a:pt x="30903" y="11898"/>
                    <a:pt x="31209" y="11631"/>
                  </a:cubicBezTo>
                  <a:cubicBezTo>
                    <a:pt x="31324" y="11516"/>
                    <a:pt x="31783" y="10981"/>
                    <a:pt x="31821" y="10981"/>
                  </a:cubicBezTo>
                  <a:cubicBezTo>
                    <a:pt x="31859" y="10981"/>
                    <a:pt x="31821" y="11019"/>
                    <a:pt x="31821" y="11019"/>
                  </a:cubicBezTo>
                  <a:lnTo>
                    <a:pt x="31898" y="11019"/>
                  </a:lnTo>
                  <a:lnTo>
                    <a:pt x="31936" y="10981"/>
                  </a:lnTo>
                  <a:cubicBezTo>
                    <a:pt x="31936" y="10942"/>
                    <a:pt x="31936" y="10942"/>
                    <a:pt x="31898" y="10866"/>
                  </a:cubicBezTo>
                  <a:lnTo>
                    <a:pt x="31821" y="10866"/>
                  </a:lnTo>
                  <a:cubicBezTo>
                    <a:pt x="31247" y="11019"/>
                    <a:pt x="30597" y="11860"/>
                    <a:pt x="30177" y="12281"/>
                  </a:cubicBezTo>
                  <a:cubicBezTo>
                    <a:pt x="29871" y="12625"/>
                    <a:pt x="29565" y="12969"/>
                    <a:pt x="29259" y="13352"/>
                  </a:cubicBezTo>
                  <a:cubicBezTo>
                    <a:pt x="29412" y="12931"/>
                    <a:pt x="29603" y="12510"/>
                    <a:pt x="29794" y="12128"/>
                  </a:cubicBezTo>
                  <a:cubicBezTo>
                    <a:pt x="30291" y="11631"/>
                    <a:pt x="30827" y="11172"/>
                    <a:pt x="31362" y="10751"/>
                  </a:cubicBezTo>
                  <a:cubicBezTo>
                    <a:pt x="32165" y="10101"/>
                    <a:pt x="32968" y="9451"/>
                    <a:pt x="33772" y="8839"/>
                  </a:cubicBezTo>
                  <a:cubicBezTo>
                    <a:pt x="33803" y="8776"/>
                    <a:pt x="33783" y="8714"/>
                    <a:pt x="33733" y="8714"/>
                  </a:cubicBezTo>
                  <a:cubicBezTo>
                    <a:pt x="33722" y="8714"/>
                    <a:pt x="33709" y="8717"/>
                    <a:pt x="33695" y="8724"/>
                  </a:cubicBezTo>
                  <a:cubicBezTo>
                    <a:pt x="32624" y="9336"/>
                    <a:pt x="31668" y="10063"/>
                    <a:pt x="30827" y="10942"/>
                  </a:cubicBezTo>
                  <a:cubicBezTo>
                    <a:pt x="30674" y="11095"/>
                    <a:pt x="30444" y="11286"/>
                    <a:pt x="30253" y="11478"/>
                  </a:cubicBezTo>
                  <a:cubicBezTo>
                    <a:pt x="30827" y="10636"/>
                    <a:pt x="31553" y="9871"/>
                    <a:pt x="32395" y="9221"/>
                  </a:cubicBezTo>
                  <a:cubicBezTo>
                    <a:pt x="33351" y="8418"/>
                    <a:pt x="34384" y="7691"/>
                    <a:pt x="35301" y="6850"/>
                  </a:cubicBezTo>
                  <a:cubicBezTo>
                    <a:pt x="35363" y="6788"/>
                    <a:pt x="35300" y="6676"/>
                    <a:pt x="35233" y="6676"/>
                  </a:cubicBezTo>
                  <a:cubicBezTo>
                    <a:pt x="35217" y="6676"/>
                    <a:pt x="35201" y="6682"/>
                    <a:pt x="35187" y="6697"/>
                  </a:cubicBezTo>
                  <a:cubicBezTo>
                    <a:pt x="34001" y="7424"/>
                    <a:pt x="32892" y="8227"/>
                    <a:pt x="31859" y="9183"/>
                  </a:cubicBezTo>
                  <a:cubicBezTo>
                    <a:pt x="31477" y="9489"/>
                    <a:pt x="31133" y="9833"/>
                    <a:pt x="30788" y="10216"/>
                  </a:cubicBezTo>
                  <a:cubicBezTo>
                    <a:pt x="31094" y="9680"/>
                    <a:pt x="31362" y="9145"/>
                    <a:pt x="31668" y="8647"/>
                  </a:cubicBezTo>
                  <a:cubicBezTo>
                    <a:pt x="32663" y="7653"/>
                    <a:pt x="33695" y="6773"/>
                    <a:pt x="34804" y="5856"/>
                  </a:cubicBezTo>
                  <a:cubicBezTo>
                    <a:pt x="34835" y="5825"/>
                    <a:pt x="34816" y="5769"/>
                    <a:pt x="34767" y="5769"/>
                  </a:cubicBezTo>
                  <a:cubicBezTo>
                    <a:pt x="34756" y="5769"/>
                    <a:pt x="34742" y="5772"/>
                    <a:pt x="34728" y="5779"/>
                  </a:cubicBezTo>
                  <a:cubicBezTo>
                    <a:pt x="33810" y="6391"/>
                    <a:pt x="32968" y="7041"/>
                    <a:pt x="32165" y="7806"/>
                  </a:cubicBezTo>
                  <a:cubicBezTo>
                    <a:pt x="32395" y="7500"/>
                    <a:pt x="32586" y="7156"/>
                    <a:pt x="32777" y="6850"/>
                  </a:cubicBezTo>
                  <a:cubicBezTo>
                    <a:pt x="33389" y="6314"/>
                    <a:pt x="34001" y="5779"/>
                    <a:pt x="34651" y="5320"/>
                  </a:cubicBezTo>
                  <a:cubicBezTo>
                    <a:pt x="34709" y="5291"/>
                    <a:pt x="34657" y="5218"/>
                    <a:pt x="34612" y="5218"/>
                  </a:cubicBezTo>
                  <a:cubicBezTo>
                    <a:pt x="34598" y="5218"/>
                    <a:pt x="34584" y="5225"/>
                    <a:pt x="34575" y="5244"/>
                  </a:cubicBezTo>
                  <a:cubicBezTo>
                    <a:pt x="34078" y="5626"/>
                    <a:pt x="33542" y="6047"/>
                    <a:pt x="33045" y="6467"/>
                  </a:cubicBezTo>
                  <a:cubicBezTo>
                    <a:pt x="34307" y="4555"/>
                    <a:pt x="35684" y="2681"/>
                    <a:pt x="37099" y="884"/>
                  </a:cubicBezTo>
                  <a:close/>
                  <a:moveTo>
                    <a:pt x="24722" y="21881"/>
                  </a:moveTo>
                  <a:cubicBezTo>
                    <a:pt x="24703" y="21890"/>
                    <a:pt x="24685" y="21903"/>
                    <a:pt x="24669" y="21919"/>
                  </a:cubicBezTo>
                  <a:lnTo>
                    <a:pt x="24669" y="21881"/>
                  </a:lnTo>
                  <a:close/>
                  <a:moveTo>
                    <a:pt x="26237" y="21804"/>
                  </a:moveTo>
                  <a:cubicBezTo>
                    <a:pt x="26199" y="21842"/>
                    <a:pt x="26199" y="21881"/>
                    <a:pt x="26237" y="21919"/>
                  </a:cubicBezTo>
                  <a:lnTo>
                    <a:pt x="26084" y="21804"/>
                  </a:lnTo>
                  <a:close/>
                  <a:moveTo>
                    <a:pt x="28111" y="21842"/>
                  </a:moveTo>
                  <a:lnTo>
                    <a:pt x="28035" y="21919"/>
                  </a:lnTo>
                  <a:lnTo>
                    <a:pt x="27997" y="21842"/>
                  </a:lnTo>
                  <a:close/>
                  <a:moveTo>
                    <a:pt x="24248" y="21919"/>
                  </a:moveTo>
                  <a:lnTo>
                    <a:pt x="24210" y="21957"/>
                  </a:lnTo>
                  <a:lnTo>
                    <a:pt x="24172" y="21919"/>
                  </a:lnTo>
                  <a:close/>
                  <a:moveTo>
                    <a:pt x="29067" y="21919"/>
                  </a:moveTo>
                  <a:lnTo>
                    <a:pt x="29144" y="21957"/>
                  </a:lnTo>
                  <a:lnTo>
                    <a:pt x="29144" y="21995"/>
                  </a:lnTo>
                  <a:lnTo>
                    <a:pt x="29067" y="21919"/>
                  </a:lnTo>
                  <a:close/>
                  <a:moveTo>
                    <a:pt x="25434" y="21804"/>
                  </a:moveTo>
                  <a:cubicBezTo>
                    <a:pt x="25434" y="21842"/>
                    <a:pt x="25434" y="21881"/>
                    <a:pt x="25472" y="21919"/>
                  </a:cubicBezTo>
                  <a:cubicBezTo>
                    <a:pt x="25551" y="22096"/>
                    <a:pt x="25579" y="22182"/>
                    <a:pt x="25557" y="22182"/>
                  </a:cubicBezTo>
                  <a:cubicBezTo>
                    <a:pt x="25535" y="22182"/>
                    <a:pt x="25469" y="22106"/>
                    <a:pt x="25358" y="21957"/>
                  </a:cubicBezTo>
                  <a:cubicBezTo>
                    <a:pt x="25300" y="21900"/>
                    <a:pt x="25233" y="21871"/>
                    <a:pt x="25171" y="21871"/>
                  </a:cubicBezTo>
                  <a:cubicBezTo>
                    <a:pt x="25109" y="21871"/>
                    <a:pt x="25052" y="21900"/>
                    <a:pt x="25013" y="21957"/>
                  </a:cubicBezTo>
                  <a:lnTo>
                    <a:pt x="24937" y="21919"/>
                  </a:lnTo>
                  <a:cubicBezTo>
                    <a:pt x="24906" y="21888"/>
                    <a:pt x="24869" y="21870"/>
                    <a:pt x="24831" y="21864"/>
                  </a:cubicBezTo>
                  <a:lnTo>
                    <a:pt x="24831" y="21864"/>
                  </a:lnTo>
                  <a:cubicBezTo>
                    <a:pt x="25012" y="21804"/>
                    <a:pt x="25223" y="21804"/>
                    <a:pt x="25434" y="21804"/>
                  </a:cubicBezTo>
                  <a:close/>
                  <a:moveTo>
                    <a:pt x="23866" y="23334"/>
                  </a:moveTo>
                  <a:lnTo>
                    <a:pt x="23828" y="23372"/>
                  </a:lnTo>
                  <a:cubicBezTo>
                    <a:pt x="23828" y="23372"/>
                    <a:pt x="23828" y="23372"/>
                    <a:pt x="23828" y="23334"/>
                  </a:cubicBezTo>
                  <a:close/>
                  <a:moveTo>
                    <a:pt x="12354" y="27465"/>
                  </a:moveTo>
                  <a:lnTo>
                    <a:pt x="12354" y="27465"/>
                  </a:lnTo>
                  <a:cubicBezTo>
                    <a:pt x="11474" y="27618"/>
                    <a:pt x="10595" y="27771"/>
                    <a:pt x="9715" y="27847"/>
                  </a:cubicBezTo>
                  <a:cubicBezTo>
                    <a:pt x="10595" y="27656"/>
                    <a:pt x="11474" y="27541"/>
                    <a:pt x="12354" y="27465"/>
                  </a:cubicBezTo>
                  <a:close/>
                  <a:moveTo>
                    <a:pt x="25345" y="32954"/>
                  </a:moveTo>
                  <a:lnTo>
                    <a:pt x="25434" y="32972"/>
                  </a:lnTo>
                  <a:cubicBezTo>
                    <a:pt x="25404" y="32972"/>
                    <a:pt x="25375" y="32972"/>
                    <a:pt x="25345" y="32954"/>
                  </a:cubicBezTo>
                  <a:close/>
                  <a:moveTo>
                    <a:pt x="25472" y="32972"/>
                  </a:moveTo>
                  <a:cubicBezTo>
                    <a:pt x="25702" y="33048"/>
                    <a:pt x="25931" y="33087"/>
                    <a:pt x="26161" y="33125"/>
                  </a:cubicBezTo>
                  <a:lnTo>
                    <a:pt x="25511" y="33163"/>
                  </a:lnTo>
                  <a:cubicBezTo>
                    <a:pt x="25511" y="33125"/>
                    <a:pt x="25472" y="33087"/>
                    <a:pt x="25472" y="33010"/>
                  </a:cubicBezTo>
                  <a:lnTo>
                    <a:pt x="25472" y="32972"/>
                  </a:lnTo>
                  <a:close/>
                  <a:moveTo>
                    <a:pt x="24822" y="33316"/>
                  </a:moveTo>
                  <a:cubicBezTo>
                    <a:pt x="24860" y="33354"/>
                    <a:pt x="24860" y="33354"/>
                    <a:pt x="24822" y="33354"/>
                  </a:cubicBezTo>
                  <a:cubicBezTo>
                    <a:pt x="24822" y="33393"/>
                    <a:pt x="24822" y="33393"/>
                    <a:pt x="24822" y="33431"/>
                  </a:cubicBezTo>
                  <a:cubicBezTo>
                    <a:pt x="24822" y="33393"/>
                    <a:pt x="24822" y="33354"/>
                    <a:pt x="24784" y="33316"/>
                  </a:cubicBezTo>
                  <a:close/>
                  <a:moveTo>
                    <a:pt x="23713" y="34349"/>
                  </a:moveTo>
                  <a:lnTo>
                    <a:pt x="25243" y="34655"/>
                  </a:lnTo>
                  <a:cubicBezTo>
                    <a:pt x="25205" y="34693"/>
                    <a:pt x="25205" y="34693"/>
                    <a:pt x="25205" y="34731"/>
                  </a:cubicBezTo>
                  <a:lnTo>
                    <a:pt x="25281" y="34770"/>
                  </a:lnTo>
                  <a:cubicBezTo>
                    <a:pt x="24746" y="34617"/>
                    <a:pt x="24248" y="34502"/>
                    <a:pt x="23713" y="34349"/>
                  </a:cubicBezTo>
                  <a:close/>
                  <a:moveTo>
                    <a:pt x="8223" y="34693"/>
                  </a:moveTo>
                  <a:lnTo>
                    <a:pt x="8338" y="34808"/>
                  </a:lnTo>
                  <a:lnTo>
                    <a:pt x="8147" y="34731"/>
                  </a:lnTo>
                  <a:lnTo>
                    <a:pt x="8223" y="34693"/>
                  </a:lnTo>
                  <a:close/>
                  <a:moveTo>
                    <a:pt x="8606" y="29071"/>
                  </a:moveTo>
                  <a:cubicBezTo>
                    <a:pt x="11130" y="29836"/>
                    <a:pt x="13922" y="30104"/>
                    <a:pt x="16485" y="30601"/>
                  </a:cubicBezTo>
                  <a:lnTo>
                    <a:pt x="20730" y="31404"/>
                  </a:lnTo>
                  <a:cubicBezTo>
                    <a:pt x="21648" y="31557"/>
                    <a:pt x="22948" y="31633"/>
                    <a:pt x="23942" y="32054"/>
                  </a:cubicBezTo>
                  <a:lnTo>
                    <a:pt x="23981" y="32131"/>
                  </a:lnTo>
                  <a:cubicBezTo>
                    <a:pt x="23942" y="32131"/>
                    <a:pt x="23942" y="32169"/>
                    <a:pt x="23942" y="32207"/>
                  </a:cubicBezTo>
                  <a:cubicBezTo>
                    <a:pt x="24172" y="32360"/>
                    <a:pt x="24363" y="32590"/>
                    <a:pt x="24516" y="32781"/>
                  </a:cubicBezTo>
                  <a:cubicBezTo>
                    <a:pt x="20577" y="32131"/>
                    <a:pt x="16676" y="31213"/>
                    <a:pt x="12775" y="30409"/>
                  </a:cubicBezTo>
                  <a:cubicBezTo>
                    <a:pt x="12698" y="30409"/>
                    <a:pt x="12660" y="30524"/>
                    <a:pt x="12736" y="30524"/>
                  </a:cubicBezTo>
                  <a:cubicBezTo>
                    <a:pt x="16599" y="31480"/>
                    <a:pt x="20462" y="32284"/>
                    <a:pt x="24325" y="33201"/>
                  </a:cubicBezTo>
                  <a:cubicBezTo>
                    <a:pt x="20003" y="32590"/>
                    <a:pt x="15720" y="31748"/>
                    <a:pt x="11474" y="30677"/>
                  </a:cubicBezTo>
                  <a:cubicBezTo>
                    <a:pt x="11436" y="30677"/>
                    <a:pt x="11436" y="30754"/>
                    <a:pt x="11474" y="30754"/>
                  </a:cubicBezTo>
                  <a:cubicBezTo>
                    <a:pt x="15796" y="31863"/>
                    <a:pt x="20156" y="32972"/>
                    <a:pt x="24593" y="33660"/>
                  </a:cubicBezTo>
                  <a:cubicBezTo>
                    <a:pt x="24612" y="33667"/>
                    <a:pt x="24632" y="33670"/>
                    <a:pt x="24651" y="33670"/>
                  </a:cubicBezTo>
                  <a:cubicBezTo>
                    <a:pt x="24745" y="33670"/>
                    <a:pt x="24829" y="33596"/>
                    <a:pt x="24860" y="33469"/>
                  </a:cubicBezTo>
                  <a:cubicBezTo>
                    <a:pt x="24860" y="33507"/>
                    <a:pt x="24860" y="33507"/>
                    <a:pt x="24899" y="33546"/>
                  </a:cubicBezTo>
                  <a:cubicBezTo>
                    <a:pt x="24937" y="33584"/>
                    <a:pt x="24975" y="33584"/>
                    <a:pt x="25013" y="33622"/>
                  </a:cubicBezTo>
                  <a:lnTo>
                    <a:pt x="25013" y="33660"/>
                  </a:lnTo>
                  <a:cubicBezTo>
                    <a:pt x="24937" y="33660"/>
                    <a:pt x="24899" y="33699"/>
                    <a:pt x="24899" y="33775"/>
                  </a:cubicBezTo>
                  <a:cubicBezTo>
                    <a:pt x="24937" y="33928"/>
                    <a:pt x="24975" y="34081"/>
                    <a:pt x="25052" y="34234"/>
                  </a:cubicBezTo>
                  <a:cubicBezTo>
                    <a:pt x="21648" y="33699"/>
                    <a:pt x="18320" y="33010"/>
                    <a:pt x="14955" y="32207"/>
                  </a:cubicBezTo>
                  <a:cubicBezTo>
                    <a:pt x="14878" y="32207"/>
                    <a:pt x="14840" y="32322"/>
                    <a:pt x="14916" y="32322"/>
                  </a:cubicBezTo>
                  <a:cubicBezTo>
                    <a:pt x="16599" y="32819"/>
                    <a:pt x="18282" y="33201"/>
                    <a:pt x="20003" y="33584"/>
                  </a:cubicBezTo>
                  <a:cubicBezTo>
                    <a:pt x="19123" y="33431"/>
                    <a:pt x="18282" y="33278"/>
                    <a:pt x="17402" y="33163"/>
                  </a:cubicBezTo>
                  <a:lnTo>
                    <a:pt x="17402" y="33201"/>
                  </a:lnTo>
                  <a:cubicBezTo>
                    <a:pt x="20041" y="33737"/>
                    <a:pt x="22642" y="34425"/>
                    <a:pt x="25205" y="35228"/>
                  </a:cubicBezTo>
                  <a:cubicBezTo>
                    <a:pt x="25166" y="35458"/>
                    <a:pt x="25128" y="35649"/>
                    <a:pt x="25052" y="35840"/>
                  </a:cubicBezTo>
                  <a:cubicBezTo>
                    <a:pt x="21571" y="34770"/>
                    <a:pt x="18053" y="33928"/>
                    <a:pt x="14496" y="33354"/>
                  </a:cubicBezTo>
                  <a:lnTo>
                    <a:pt x="14496" y="33354"/>
                  </a:lnTo>
                  <a:cubicBezTo>
                    <a:pt x="17823" y="34081"/>
                    <a:pt x="21074" y="34999"/>
                    <a:pt x="24287" y="36070"/>
                  </a:cubicBezTo>
                  <a:cubicBezTo>
                    <a:pt x="19353" y="34808"/>
                    <a:pt x="14381" y="33278"/>
                    <a:pt x="9371" y="32513"/>
                  </a:cubicBezTo>
                  <a:cubicBezTo>
                    <a:pt x="9447" y="31327"/>
                    <a:pt x="9218" y="30142"/>
                    <a:pt x="8606" y="29109"/>
                  </a:cubicBezTo>
                  <a:lnTo>
                    <a:pt x="8606" y="29071"/>
                  </a:lnTo>
                  <a:close/>
                  <a:moveTo>
                    <a:pt x="25894" y="37061"/>
                  </a:moveTo>
                  <a:cubicBezTo>
                    <a:pt x="25894" y="37063"/>
                    <a:pt x="25894" y="37064"/>
                    <a:pt x="25894" y="37065"/>
                  </a:cubicBezTo>
                  <a:lnTo>
                    <a:pt x="25894" y="37065"/>
                  </a:lnTo>
                  <a:lnTo>
                    <a:pt x="25893" y="37064"/>
                  </a:lnTo>
                  <a:cubicBezTo>
                    <a:pt x="25893" y="37063"/>
                    <a:pt x="25894" y="37062"/>
                    <a:pt x="25894" y="37061"/>
                  </a:cubicBezTo>
                  <a:close/>
                  <a:moveTo>
                    <a:pt x="44015" y="37532"/>
                  </a:moveTo>
                  <a:lnTo>
                    <a:pt x="43907" y="37676"/>
                  </a:lnTo>
                  <a:cubicBezTo>
                    <a:pt x="43907" y="37676"/>
                    <a:pt x="43907" y="37638"/>
                    <a:pt x="43907" y="37638"/>
                  </a:cubicBezTo>
                  <a:cubicBezTo>
                    <a:pt x="43830" y="37600"/>
                    <a:pt x="43754" y="37600"/>
                    <a:pt x="43677" y="37600"/>
                  </a:cubicBezTo>
                  <a:lnTo>
                    <a:pt x="44015" y="37532"/>
                  </a:lnTo>
                  <a:close/>
                  <a:moveTo>
                    <a:pt x="42989" y="37714"/>
                  </a:moveTo>
                  <a:lnTo>
                    <a:pt x="42912" y="37791"/>
                  </a:lnTo>
                  <a:cubicBezTo>
                    <a:pt x="42874" y="37753"/>
                    <a:pt x="42874" y="37753"/>
                    <a:pt x="42912" y="37753"/>
                  </a:cubicBezTo>
                  <a:lnTo>
                    <a:pt x="42989" y="37714"/>
                  </a:lnTo>
                  <a:close/>
                  <a:moveTo>
                    <a:pt x="25931" y="37217"/>
                  </a:moveTo>
                  <a:cubicBezTo>
                    <a:pt x="25893" y="37485"/>
                    <a:pt x="25817" y="37714"/>
                    <a:pt x="25778" y="37906"/>
                  </a:cubicBezTo>
                  <a:cubicBezTo>
                    <a:pt x="25740" y="37829"/>
                    <a:pt x="25702" y="37791"/>
                    <a:pt x="25625" y="37791"/>
                  </a:cubicBezTo>
                  <a:lnTo>
                    <a:pt x="25664" y="37791"/>
                  </a:lnTo>
                  <a:lnTo>
                    <a:pt x="25434" y="37676"/>
                  </a:lnTo>
                  <a:cubicBezTo>
                    <a:pt x="25472" y="37638"/>
                    <a:pt x="25472" y="37600"/>
                    <a:pt x="25511" y="37523"/>
                  </a:cubicBezTo>
                  <a:cubicBezTo>
                    <a:pt x="25549" y="37561"/>
                    <a:pt x="25587" y="37600"/>
                    <a:pt x="25664" y="37600"/>
                  </a:cubicBezTo>
                  <a:cubicBezTo>
                    <a:pt x="25702" y="37600"/>
                    <a:pt x="25740" y="37561"/>
                    <a:pt x="25702" y="37523"/>
                  </a:cubicBezTo>
                  <a:cubicBezTo>
                    <a:pt x="25625" y="37485"/>
                    <a:pt x="25587" y="37447"/>
                    <a:pt x="25549" y="37409"/>
                  </a:cubicBezTo>
                  <a:cubicBezTo>
                    <a:pt x="25549" y="37332"/>
                    <a:pt x="25587" y="37256"/>
                    <a:pt x="25587" y="37217"/>
                  </a:cubicBezTo>
                  <a:cubicBezTo>
                    <a:pt x="25625" y="37256"/>
                    <a:pt x="25673" y="37275"/>
                    <a:pt x="25721" y="37275"/>
                  </a:cubicBezTo>
                  <a:cubicBezTo>
                    <a:pt x="25769" y="37275"/>
                    <a:pt x="25817" y="37256"/>
                    <a:pt x="25855" y="37217"/>
                  </a:cubicBezTo>
                  <a:close/>
                  <a:moveTo>
                    <a:pt x="9333" y="32628"/>
                  </a:moveTo>
                  <a:cubicBezTo>
                    <a:pt x="14458" y="34119"/>
                    <a:pt x="19735" y="35037"/>
                    <a:pt x="24822" y="36644"/>
                  </a:cubicBezTo>
                  <a:cubicBezTo>
                    <a:pt x="24784" y="36873"/>
                    <a:pt x="24707" y="37103"/>
                    <a:pt x="24631" y="37332"/>
                  </a:cubicBezTo>
                  <a:cubicBezTo>
                    <a:pt x="22221" y="36376"/>
                    <a:pt x="19391" y="36032"/>
                    <a:pt x="16905" y="35420"/>
                  </a:cubicBezTo>
                  <a:lnTo>
                    <a:pt x="16905" y="35420"/>
                  </a:lnTo>
                  <a:cubicBezTo>
                    <a:pt x="19353" y="36070"/>
                    <a:pt x="22260" y="36529"/>
                    <a:pt x="24593" y="37676"/>
                  </a:cubicBezTo>
                  <a:cubicBezTo>
                    <a:pt x="24593" y="37714"/>
                    <a:pt x="24554" y="37791"/>
                    <a:pt x="24554" y="37829"/>
                  </a:cubicBezTo>
                  <a:lnTo>
                    <a:pt x="24478" y="37944"/>
                  </a:lnTo>
                  <a:lnTo>
                    <a:pt x="24287" y="37906"/>
                  </a:lnTo>
                  <a:cubicBezTo>
                    <a:pt x="24363" y="37829"/>
                    <a:pt x="24325" y="37714"/>
                    <a:pt x="24210" y="37714"/>
                  </a:cubicBezTo>
                  <a:cubicBezTo>
                    <a:pt x="24172" y="37714"/>
                    <a:pt x="24134" y="37791"/>
                    <a:pt x="24134" y="37829"/>
                  </a:cubicBezTo>
                  <a:lnTo>
                    <a:pt x="9065" y="33660"/>
                  </a:lnTo>
                  <a:cubicBezTo>
                    <a:pt x="9180" y="33354"/>
                    <a:pt x="9294" y="33010"/>
                    <a:pt x="9333" y="32666"/>
                  </a:cubicBezTo>
                  <a:lnTo>
                    <a:pt x="9333" y="32628"/>
                  </a:lnTo>
                  <a:close/>
                  <a:moveTo>
                    <a:pt x="45437" y="36491"/>
                  </a:moveTo>
                  <a:lnTo>
                    <a:pt x="45437" y="36491"/>
                  </a:lnTo>
                  <a:cubicBezTo>
                    <a:pt x="45245" y="37179"/>
                    <a:pt x="44978" y="37829"/>
                    <a:pt x="44557" y="38097"/>
                  </a:cubicBezTo>
                  <a:lnTo>
                    <a:pt x="44557" y="38059"/>
                  </a:lnTo>
                  <a:cubicBezTo>
                    <a:pt x="44557" y="38020"/>
                    <a:pt x="44557" y="38020"/>
                    <a:pt x="44557" y="37982"/>
                  </a:cubicBezTo>
                  <a:cubicBezTo>
                    <a:pt x="44557" y="37982"/>
                    <a:pt x="44557" y="37906"/>
                    <a:pt x="44519" y="37906"/>
                  </a:cubicBezTo>
                  <a:cubicBezTo>
                    <a:pt x="44497" y="37898"/>
                    <a:pt x="44476" y="37895"/>
                    <a:pt x="44457" y="37895"/>
                  </a:cubicBezTo>
                  <a:cubicBezTo>
                    <a:pt x="44373" y="37895"/>
                    <a:pt x="44306" y="37951"/>
                    <a:pt x="44213" y="37982"/>
                  </a:cubicBezTo>
                  <a:cubicBezTo>
                    <a:pt x="44098" y="38020"/>
                    <a:pt x="44022" y="38020"/>
                    <a:pt x="43907" y="38059"/>
                  </a:cubicBezTo>
                  <a:lnTo>
                    <a:pt x="43907" y="37982"/>
                  </a:lnTo>
                  <a:lnTo>
                    <a:pt x="44174" y="37638"/>
                  </a:lnTo>
                  <a:cubicBezTo>
                    <a:pt x="44213" y="37600"/>
                    <a:pt x="44213" y="37523"/>
                    <a:pt x="44174" y="37485"/>
                  </a:cubicBezTo>
                  <a:lnTo>
                    <a:pt x="44174" y="37485"/>
                  </a:lnTo>
                  <a:cubicBezTo>
                    <a:pt x="44251" y="37523"/>
                    <a:pt x="44327" y="37523"/>
                    <a:pt x="44366" y="37523"/>
                  </a:cubicBezTo>
                  <a:cubicBezTo>
                    <a:pt x="44366" y="37577"/>
                    <a:pt x="44404" y="37631"/>
                    <a:pt x="44440" y="37631"/>
                  </a:cubicBezTo>
                  <a:cubicBezTo>
                    <a:pt x="44455" y="37631"/>
                    <a:pt x="44469" y="37622"/>
                    <a:pt x="44480" y="37600"/>
                  </a:cubicBezTo>
                  <a:cubicBezTo>
                    <a:pt x="44519" y="37561"/>
                    <a:pt x="44595" y="37523"/>
                    <a:pt x="44633" y="37523"/>
                  </a:cubicBezTo>
                  <a:cubicBezTo>
                    <a:pt x="44672" y="37485"/>
                    <a:pt x="44748" y="37485"/>
                    <a:pt x="44825" y="37447"/>
                  </a:cubicBezTo>
                  <a:cubicBezTo>
                    <a:pt x="45054" y="37370"/>
                    <a:pt x="45207" y="37141"/>
                    <a:pt x="45169" y="36873"/>
                  </a:cubicBezTo>
                  <a:cubicBezTo>
                    <a:pt x="45284" y="36758"/>
                    <a:pt x="45360" y="36605"/>
                    <a:pt x="45437" y="36491"/>
                  </a:cubicBezTo>
                  <a:close/>
                  <a:moveTo>
                    <a:pt x="43448" y="37829"/>
                  </a:moveTo>
                  <a:lnTo>
                    <a:pt x="43142" y="38135"/>
                  </a:lnTo>
                  <a:cubicBezTo>
                    <a:pt x="43142" y="38097"/>
                    <a:pt x="43142" y="38059"/>
                    <a:pt x="43142" y="38020"/>
                  </a:cubicBezTo>
                  <a:cubicBezTo>
                    <a:pt x="43142" y="37982"/>
                    <a:pt x="43142" y="37944"/>
                    <a:pt x="43104" y="37944"/>
                  </a:cubicBezTo>
                  <a:cubicBezTo>
                    <a:pt x="43218" y="37906"/>
                    <a:pt x="43333" y="37829"/>
                    <a:pt x="43448" y="37829"/>
                  </a:cubicBezTo>
                  <a:close/>
                  <a:moveTo>
                    <a:pt x="42989" y="38020"/>
                  </a:moveTo>
                  <a:lnTo>
                    <a:pt x="42989" y="38326"/>
                  </a:lnTo>
                  <a:lnTo>
                    <a:pt x="42912" y="38403"/>
                  </a:lnTo>
                  <a:lnTo>
                    <a:pt x="42836" y="38097"/>
                  </a:lnTo>
                  <a:lnTo>
                    <a:pt x="42951" y="38020"/>
                  </a:lnTo>
                  <a:close/>
                  <a:moveTo>
                    <a:pt x="25281" y="38097"/>
                  </a:moveTo>
                  <a:lnTo>
                    <a:pt x="25434" y="38212"/>
                  </a:lnTo>
                  <a:cubicBezTo>
                    <a:pt x="25472" y="38212"/>
                    <a:pt x="25511" y="38212"/>
                    <a:pt x="25511" y="38173"/>
                  </a:cubicBezTo>
                  <a:cubicBezTo>
                    <a:pt x="25587" y="38173"/>
                    <a:pt x="25663" y="38173"/>
                    <a:pt x="25702" y="38097"/>
                  </a:cubicBezTo>
                  <a:lnTo>
                    <a:pt x="25702" y="38097"/>
                  </a:lnTo>
                  <a:cubicBezTo>
                    <a:pt x="25628" y="38245"/>
                    <a:pt x="25554" y="38393"/>
                    <a:pt x="25445" y="38541"/>
                  </a:cubicBezTo>
                  <a:lnTo>
                    <a:pt x="25445" y="38541"/>
                  </a:lnTo>
                  <a:cubicBezTo>
                    <a:pt x="25370" y="38501"/>
                    <a:pt x="25268" y="38437"/>
                    <a:pt x="25166" y="38403"/>
                  </a:cubicBezTo>
                  <a:cubicBezTo>
                    <a:pt x="25243" y="38288"/>
                    <a:pt x="25243" y="38212"/>
                    <a:pt x="25281" y="38097"/>
                  </a:cubicBezTo>
                  <a:close/>
                  <a:moveTo>
                    <a:pt x="7879" y="34846"/>
                  </a:moveTo>
                  <a:cubicBezTo>
                    <a:pt x="11207" y="36299"/>
                    <a:pt x="14610" y="37523"/>
                    <a:pt x="18091" y="38556"/>
                  </a:cubicBezTo>
                  <a:cubicBezTo>
                    <a:pt x="17173" y="38326"/>
                    <a:pt x="16255" y="38059"/>
                    <a:pt x="15337" y="37829"/>
                  </a:cubicBezTo>
                  <a:cubicBezTo>
                    <a:pt x="13578" y="37332"/>
                    <a:pt x="11857" y="36644"/>
                    <a:pt x="10097" y="35993"/>
                  </a:cubicBezTo>
                  <a:cubicBezTo>
                    <a:pt x="10097" y="35962"/>
                    <a:pt x="10072" y="35906"/>
                    <a:pt x="10022" y="35906"/>
                  </a:cubicBezTo>
                  <a:cubicBezTo>
                    <a:pt x="10011" y="35906"/>
                    <a:pt x="9997" y="35910"/>
                    <a:pt x="9983" y="35917"/>
                  </a:cubicBezTo>
                  <a:lnTo>
                    <a:pt x="9945" y="35917"/>
                  </a:lnTo>
                  <a:cubicBezTo>
                    <a:pt x="9103" y="35611"/>
                    <a:pt x="8262" y="35267"/>
                    <a:pt x="7420" y="34999"/>
                  </a:cubicBezTo>
                  <a:cubicBezTo>
                    <a:pt x="7573" y="34961"/>
                    <a:pt x="7726" y="34923"/>
                    <a:pt x="7879" y="34846"/>
                  </a:cubicBezTo>
                  <a:close/>
                  <a:moveTo>
                    <a:pt x="8988" y="33890"/>
                  </a:moveTo>
                  <a:cubicBezTo>
                    <a:pt x="14075" y="35343"/>
                    <a:pt x="19200" y="36797"/>
                    <a:pt x="24287" y="38250"/>
                  </a:cubicBezTo>
                  <a:lnTo>
                    <a:pt x="24287" y="38288"/>
                  </a:lnTo>
                  <a:cubicBezTo>
                    <a:pt x="24210" y="38403"/>
                    <a:pt x="24134" y="38556"/>
                    <a:pt x="24019" y="38709"/>
                  </a:cubicBezTo>
                  <a:lnTo>
                    <a:pt x="23675" y="38556"/>
                  </a:lnTo>
                  <a:cubicBezTo>
                    <a:pt x="23675" y="38556"/>
                    <a:pt x="23675" y="38518"/>
                    <a:pt x="23675" y="38518"/>
                  </a:cubicBezTo>
                  <a:lnTo>
                    <a:pt x="23560" y="38403"/>
                  </a:lnTo>
                  <a:cubicBezTo>
                    <a:pt x="23553" y="38396"/>
                    <a:pt x="23545" y="38392"/>
                    <a:pt x="23539" y="38392"/>
                  </a:cubicBezTo>
                  <a:cubicBezTo>
                    <a:pt x="23510" y="38392"/>
                    <a:pt x="23491" y="38448"/>
                    <a:pt x="23522" y="38479"/>
                  </a:cubicBezTo>
                  <a:cubicBezTo>
                    <a:pt x="18741" y="36682"/>
                    <a:pt x="13654" y="35726"/>
                    <a:pt x="8797" y="34119"/>
                  </a:cubicBezTo>
                  <a:cubicBezTo>
                    <a:pt x="8874" y="34043"/>
                    <a:pt x="8912" y="33966"/>
                    <a:pt x="8988" y="33890"/>
                  </a:cubicBezTo>
                  <a:close/>
                  <a:moveTo>
                    <a:pt x="42645" y="38556"/>
                  </a:moveTo>
                  <a:lnTo>
                    <a:pt x="42645" y="38671"/>
                  </a:lnTo>
                  <a:lnTo>
                    <a:pt x="42530" y="38785"/>
                  </a:lnTo>
                  <a:cubicBezTo>
                    <a:pt x="42568" y="38709"/>
                    <a:pt x="42606" y="38632"/>
                    <a:pt x="42645" y="38556"/>
                  </a:cubicBezTo>
                  <a:close/>
                  <a:moveTo>
                    <a:pt x="24631" y="38900"/>
                  </a:moveTo>
                  <a:cubicBezTo>
                    <a:pt x="24631" y="38938"/>
                    <a:pt x="24631" y="38938"/>
                    <a:pt x="24631" y="38977"/>
                  </a:cubicBezTo>
                  <a:cubicBezTo>
                    <a:pt x="24631" y="38977"/>
                    <a:pt x="24631" y="39015"/>
                    <a:pt x="24631" y="39053"/>
                  </a:cubicBezTo>
                  <a:lnTo>
                    <a:pt x="24593" y="39053"/>
                  </a:lnTo>
                  <a:cubicBezTo>
                    <a:pt x="24593" y="38977"/>
                    <a:pt x="24631" y="38938"/>
                    <a:pt x="24631" y="38900"/>
                  </a:cubicBezTo>
                  <a:close/>
                  <a:moveTo>
                    <a:pt x="25090" y="38632"/>
                  </a:moveTo>
                  <a:cubicBezTo>
                    <a:pt x="25166" y="38671"/>
                    <a:pt x="25281" y="38747"/>
                    <a:pt x="25396" y="38747"/>
                  </a:cubicBezTo>
                  <a:cubicBezTo>
                    <a:pt x="25281" y="38862"/>
                    <a:pt x="25166" y="38977"/>
                    <a:pt x="25052" y="39053"/>
                  </a:cubicBezTo>
                  <a:lnTo>
                    <a:pt x="25090" y="39091"/>
                  </a:lnTo>
                  <a:cubicBezTo>
                    <a:pt x="25013" y="39091"/>
                    <a:pt x="24937" y="39053"/>
                    <a:pt x="24860" y="39053"/>
                  </a:cubicBezTo>
                  <a:cubicBezTo>
                    <a:pt x="24937" y="38900"/>
                    <a:pt x="25013" y="38785"/>
                    <a:pt x="25090" y="38632"/>
                  </a:cubicBezTo>
                  <a:close/>
                  <a:moveTo>
                    <a:pt x="8644" y="34272"/>
                  </a:moveTo>
                  <a:lnTo>
                    <a:pt x="8644" y="34311"/>
                  </a:lnTo>
                  <a:cubicBezTo>
                    <a:pt x="13387" y="36605"/>
                    <a:pt x="18856" y="36911"/>
                    <a:pt x="23713" y="39015"/>
                  </a:cubicBezTo>
                  <a:cubicBezTo>
                    <a:pt x="23675" y="39053"/>
                    <a:pt x="23675" y="39091"/>
                    <a:pt x="23637" y="39168"/>
                  </a:cubicBezTo>
                  <a:cubicBezTo>
                    <a:pt x="23598" y="39206"/>
                    <a:pt x="23560" y="39244"/>
                    <a:pt x="23522" y="39283"/>
                  </a:cubicBezTo>
                  <a:cubicBezTo>
                    <a:pt x="20883" y="38479"/>
                    <a:pt x="18244" y="37753"/>
                    <a:pt x="15605" y="36950"/>
                  </a:cubicBezTo>
                  <a:cubicBezTo>
                    <a:pt x="13425" y="36299"/>
                    <a:pt x="10327" y="35917"/>
                    <a:pt x="8415" y="34540"/>
                  </a:cubicBezTo>
                  <a:cubicBezTo>
                    <a:pt x="8529" y="34464"/>
                    <a:pt x="8606" y="34387"/>
                    <a:pt x="8644" y="34272"/>
                  </a:cubicBezTo>
                  <a:close/>
                  <a:moveTo>
                    <a:pt x="24554" y="39244"/>
                  </a:moveTo>
                  <a:lnTo>
                    <a:pt x="24631" y="39283"/>
                  </a:lnTo>
                  <a:cubicBezTo>
                    <a:pt x="24593" y="39321"/>
                    <a:pt x="24554" y="39397"/>
                    <a:pt x="24516" y="39474"/>
                  </a:cubicBezTo>
                  <a:cubicBezTo>
                    <a:pt x="24516" y="39436"/>
                    <a:pt x="24516" y="39397"/>
                    <a:pt x="24478" y="39359"/>
                  </a:cubicBezTo>
                  <a:lnTo>
                    <a:pt x="24478" y="39359"/>
                  </a:lnTo>
                  <a:lnTo>
                    <a:pt x="24554" y="39397"/>
                  </a:lnTo>
                  <a:cubicBezTo>
                    <a:pt x="24516" y="39359"/>
                    <a:pt x="24516" y="39283"/>
                    <a:pt x="24554" y="39244"/>
                  </a:cubicBezTo>
                  <a:close/>
                  <a:moveTo>
                    <a:pt x="22183" y="26661"/>
                  </a:moveTo>
                  <a:cubicBezTo>
                    <a:pt x="22030" y="27006"/>
                    <a:pt x="22068" y="27388"/>
                    <a:pt x="22298" y="27694"/>
                  </a:cubicBezTo>
                  <a:cubicBezTo>
                    <a:pt x="22851" y="28570"/>
                    <a:pt x="24030" y="28765"/>
                    <a:pt x="25172" y="28765"/>
                  </a:cubicBezTo>
                  <a:cubicBezTo>
                    <a:pt x="25925" y="28765"/>
                    <a:pt x="26662" y="28681"/>
                    <a:pt x="27193" y="28650"/>
                  </a:cubicBezTo>
                  <a:cubicBezTo>
                    <a:pt x="28302" y="28574"/>
                    <a:pt x="30100" y="28688"/>
                    <a:pt x="30941" y="27771"/>
                  </a:cubicBezTo>
                  <a:cubicBezTo>
                    <a:pt x="31859" y="27962"/>
                    <a:pt x="32777" y="28153"/>
                    <a:pt x="33657" y="28306"/>
                  </a:cubicBezTo>
                  <a:cubicBezTo>
                    <a:pt x="34575" y="28497"/>
                    <a:pt x="35531" y="28765"/>
                    <a:pt x="36449" y="28994"/>
                  </a:cubicBezTo>
                  <a:cubicBezTo>
                    <a:pt x="38323" y="29492"/>
                    <a:pt x="40159" y="29989"/>
                    <a:pt x="41994" y="30486"/>
                  </a:cubicBezTo>
                  <a:cubicBezTo>
                    <a:pt x="43639" y="30945"/>
                    <a:pt x="45513" y="31633"/>
                    <a:pt x="45513" y="33699"/>
                  </a:cubicBezTo>
                  <a:cubicBezTo>
                    <a:pt x="45513" y="34846"/>
                    <a:pt x="45169" y="36299"/>
                    <a:pt x="44213" y="37026"/>
                  </a:cubicBezTo>
                  <a:cubicBezTo>
                    <a:pt x="44196" y="36992"/>
                    <a:pt x="44155" y="36973"/>
                    <a:pt x="44116" y="36973"/>
                  </a:cubicBezTo>
                  <a:cubicBezTo>
                    <a:pt x="44068" y="36973"/>
                    <a:pt x="44022" y="37001"/>
                    <a:pt x="44022" y="37064"/>
                  </a:cubicBezTo>
                  <a:lnTo>
                    <a:pt x="43945" y="37064"/>
                  </a:lnTo>
                  <a:cubicBezTo>
                    <a:pt x="39814" y="37982"/>
                    <a:pt x="35607" y="38632"/>
                    <a:pt x="31400" y="38977"/>
                  </a:cubicBezTo>
                  <a:cubicBezTo>
                    <a:pt x="31400" y="38938"/>
                    <a:pt x="31400" y="38900"/>
                    <a:pt x="31362" y="38900"/>
                  </a:cubicBezTo>
                  <a:cubicBezTo>
                    <a:pt x="31345" y="38833"/>
                    <a:pt x="31292" y="38803"/>
                    <a:pt x="31240" y="38803"/>
                  </a:cubicBezTo>
                  <a:cubicBezTo>
                    <a:pt x="31174" y="38803"/>
                    <a:pt x="31111" y="38852"/>
                    <a:pt x="31133" y="38938"/>
                  </a:cubicBezTo>
                  <a:lnTo>
                    <a:pt x="31133" y="39015"/>
                  </a:lnTo>
                  <a:lnTo>
                    <a:pt x="30941" y="39015"/>
                  </a:lnTo>
                  <a:cubicBezTo>
                    <a:pt x="30903" y="38938"/>
                    <a:pt x="30903" y="38862"/>
                    <a:pt x="30865" y="38824"/>
                  </a:cubicBezTo>
                  <a:cubicBezTo>
                    <a:pt x="30843" y="38790"/>
                    <a:pt x="30810" y="38776"/>
                    <a:pt x="30777" y="38776"/>
                  </a:cubicBezTo>
                  <a:cubicBezTo>
                    <a:pt x="30696" y="38776"/>
                    <a:pt x="30608" y="38857"/>
                    <a:pt x="30635" y="38938"/>
                  </a:cubicBezTo>
                  <a:cubicBezTo>
                    <a:pt x="30674" y="38977"/>
                    <a:pt x="30674" y="39015"/>
                    <a:pt x="30674" y="39015"/>
                  </a:cubicBezTo>
                  <a:lnTo>
                    <a:pt x="30291" y="39053"/>
                  </a:lnTo>
                  <a:cubicBezTo>
                    <a:pt x="30291" y="38977"/>
                    <a:pt x="30291" y="38900"/>
                    <a:pt x="30253" y="38824"/>
                  </a:cubicBezTo>
                  <a:cubicBezTo>
                    <a:pt x="30253" y="38785"/>
                    <a:pt x="30224" y="38766"/>
                    <a:pt x="30191" y="38766"/>
                  </a:cubicBezTo>
                  <a:cubicBezTo>
                    <a:pt x="30157" y="38766"/>
                    <a:pt x="30119" y="38785"/>
                    <a:pt x="30100" y="38824"/>
                  </a:cubicBezTo>
                  <a:cubicBezTo>
                    <a:pt x="30100" y="38900"/>
                    <a:pt x="30062" y="38977"/>
                    <a:pt x="30062" y="39091"/>
                  </a:cubicBezTo>
                  <a:lnTo>
                    <a:pt x="29565" y="39130"/>
                  </a:lnTo>
                  <a:cubicBezTo>
                    <a:pt x="29565" y="38977"/>
                    <a:pt x="29565" y="38785"/>
                    <a:pt x="29603" y="38594"/>
                  </a:cubicBezTo>
                  <a:cubicBezTo>
                    <a:pt x="29603" y="38556"/>
                    <a:pt x="29574" y="38537"/>
                    <a:pt x="29545" y="38537"/>
                  </a:cubicBezTo>
                  <a:cubicBezTo>
                    <a:pt x="29517" y="38537"/>
                    <a:pt x="29488" y="38556"/>
                    <a:pt x="29488" y="38594"/>
                  </a:cubicBezTo>
                  <a:cubicBezTo>
                    <a:pt x="29412" y="38785"/>
                    <a:pt x="29373" y="38977"/>
                    <a:pt x="29297" y="39168"/>
                  </a:cubicBezTo>
                  <a:lnTo>
                    <a:pt x="29067" y="39206"/>
                  </a:lnTo>
                  <a:cubicBezTo>
                    <a:pt x="29067" y="39130"/>
                    <a:pt x="29067" y="39091"/>
                    <a:pt x="29106" y="39053"/>
                  </a:cubicBezTo>
                  <a:cubicBezTo>
                    <a:pt x="29182" y="38785"/>
                    <a:pt x="29220" y="38518"/>
                    <a:pt x="29220" y="38250"/>
                  </a:cubicBezTo>
                  <a:cubicBezTo>
                    <a:pt x="29201" y="38212"/>
                    <a:pt x="29163" y="38193"/>
                    <a:pt x="29130" y="38193"/>
                  </a:cubicBezTo>
                  <a:cubicBezTo>
                    <a:pt x="29096" y="38193"/>
                    <a:pt x="29067" y="38212"/>
                    <a:pt x="29067" y="38250"/>
                  </a:cubicBezTo>
                  <a:cubicBezTo>
                    <a:pt x="28991" y="38518"/>
                    <a:pt x="28914" y="38785"/>
                    <a:pt x="28800" y="39015"/>
                  </a:cubicBezTo>
                  <a:cubicBezTo>
                    <a:pt x="28761" y="39091"/>
                    <a:pt x="28685" y="39168"/>
                    <a:pt x="28685" y="39244"/>
                  </a:cubicBezTo>
                  <a:lnTo>
                    <a:pt x="28532" y="39244"/>
                  </a:lnTo>
                  <a:cubicBezTo>
                    <a:pt x="28608" y="39130"/>
                    <a:pt x="28647" y="39015"/>
                    <a:pt x="28685" y="38862"/>
                  </a:cubicBezTo>
                  <a:cubicBezTo>
                    <a:pt x="28761" y="38594"/>
                    <a:pt x="28800" y="38288"/>
                    <a:pt x="28800" y="37982"/>
                  </a:cubicBezTo>
                  <a:cubicBezTo>
                    <a:pt x="28800" y="37963"/>
                    <a:pt x="28790" y="37954"/>
                    <a:pt x="28781" y="37954"/>
                  </a:cubicBezTo>
                  <a:cubicBezTo>
                    <a:pt x="28771" y="37954"/>
                    <a:pt x="28761" y="37963"/>
                    <a:pt x="28761" y="37982"/>
                  </a:cubicBezTo>
                  <a:cubicBezTo>
                    <a:pt x="28647" y="38288"/>
                    <a:pt x="28494" y="38594"/>
                    <a:pt x="28379" y="38862"/>
                  </a:cubicBezTo>
                  <a:lnTo>
                    <a:pt x="28302" y="39015"/>
                  </a:lnTo>
                  <a:cubicBezTo>
                    <a:pt x="28341" y="38900"/>
                    <a:pt x="28341" y="38785"/>
                    <a:pt x="28379" y="38671"/>
                  </a:cubicBezTo>
                  <a:cubicBezTo>
                    <a:pt x="28494" y="38326"/>
                    <a:pt x="28494" y="37982"/>
                    <a:pt x="28417" y="37600"/>
                  </a:cubicBezTo>
                  <a:cubicBezTo>
                    <a:pt x="28417" y="37561"/>
                    <a:pt x="28389" y="37542"/>
                    <a:pt x="28355" y="37542"/>
                  </a:cubicBezTo>
                  <a:cubicBezTo>
                    <a:pt x="28322" y="37542"/>
                    <a:pt x="28283" y="37561"/>
                    <a:pt x="28264" y="37600"/>
                  </a:cubicBezTo>
                  <a:cubicBezTo>
                    <a:pt x="28188" y="37944"/>
                    <a:pt x="28188" y="38288"/>
                    <a:pt x="28073" y="38594"/>
                  </a:cubicBezTo>
                  <a:cubicBezTo>
                    <a:pt x="28035" y="38862"/>
                    <a:pt x="27882" y="39091"/>
                    <a:pt x="27844" y="39359"/>
                  </a:cubicBezTo>
                  <a:lnTo>
                    <a:pt x="27614" y="39359"/>
                  </a:lnTo>
                  <a:cubicBezTo>
                    <a:pt x="27691" y="39206"/>
                    <a:pt x="27767" y="39015"/>
                    <a:pt x="27805" y="38824"/>
                  </a:cubicBezTo>
                  <a:cubicBezTo>
                    <a:pt x="27997" y="38365"/>
                    <a:pt x="28073" y="37867"/>
                    <a:pt x="28073" y="37370"/>
                  </a:cubicBezTo>
                  <a:cubicBezTo>
                    <a:pt x="28073" y="37332"/>
                    <a:pt x="28044" y="37313"/>
                    <a:pt x="28016" y="37313"/>
                  </a:cubicBezTo>
                  <a:cubicBezTo>
                    <a:pt x="27987" y="37313"/>
                    <a:pt x="27958" y="37332"/>
                    <a:pt x="27958" y="37370"/>
                  </a:cubicBezTo>
                  <a:cubicBezTo>
                    <a:pt x="27920" y="37714"/>
                    <a:pt x="27844" y="38097"/>
                    <a:pt x="27691" y="38441"/>
                  </a:cubicBezTo>
                  <a:cubicBezTo>
                    <a:pt x="27614" y="38747"/>
                    <a:pt x="27499" y="39015"/>
                    <a:pt x="27308" y="39283"/>
                  </a:cubicBezTo>
                  <a:cubicBezTo>
                    <a:pt x="27270" y="39283"/>
                    <a:pt x="27232" y="39359"/>
                    <a:pt x="27232" y="39397"/>
                  </a:cubicBezTo>
                  <a:lnTo>
                    <a:pt x="27002" y="39397"/>
                  </a:lnTo>
                  <a:cubicBezTo>
                    <a:pt x="27117" y="39168"/>
                    <a:pt x="27232" y="38900"/>
                    <a:pt x="27308" y="38632"/>
                  </a:cubicBezTo>
                  <a:cubicBezTo>
                    <a:pt x="27461" y="38212"/>
                    <a:pt x="27576" y="37753"/>
                    <a:pt x="27652" y="37256"/>
                  </a:cubicBezTo>
                  <a:cubicBezTo>
                    <a:pt x="27652" y="37217"/>
                    <a:pt x="27633" y="37198"/>
                    <a:pt x="27609" y="37198"/>
                  </a:cubicBezTo>
                  <a:cubicBezTo>
                    <a:pt x="27585" y="37198"/>
                    <a:pt x="27557" y="37217"/>
                    <a:pt x="27538" y="37256"/>
                  </a:cubicBezTo>
                  <a:cubicBezTo>
                    <a:pt x="27385" y="37676"/>
                    <a:pt x="27232" y="38097"/>
                    <a:pt x="27079" y="38479"/>
                  </a:cubicBezTo>
                  <a:cubicBezTo>
                    <a:pt x="26964" y="38824"/>
                    <a:pt x="26849" y="39130"/>
                    <a:pt x="26734" y="39436"/>
                  </a:cubicBezTo>
                  <a:lnTo>
                    <a:pt x="26467" y="39474"/>
                  </a:lnTo>
                  <a:cubicBezTo>
                    <a:pt x="26811" y="38862"/>
                    <a:pt x="27040" y="38212"/>
                    <a:pt x="27193" y="37561"/>
                  </a:cubicBezTo>
                  <a:cubicBezTo>
                    <a:pt x="27216" y="37495"/>
                    <a:pt x="27160" y="37454"/>
                    <a:pt x="27103" y="37454"/>
                  </a:cubicBezTo>
                  <a:cubicBezTo>
                    <a:pt x="27061" y="37454"/>
                    <a:pt x="27018" y="37475"/>
                    <a:pt x="27002" y="37523"/>
                  </a:cubicBezTo>
                  <a:cubicBezTo>
                    <a:pt x="26773" y="38212"/>
                    <a:pt x="26390" y="38824"/>
                    <a:pt x="26122" y="39512"/>
                  </a:cubicBezTo>
                  <a:lnTo>
                    <a:pt x="25931" y="39512"/>
                  </a:lnTo>
                  <a:cubicBezTo>
                    <a:pt x="26314" y="38977"/>
                    <a:pt x="26505" y="38365"/>
                    <a:pt x="26543" y="37753"/>
                  </a:cubicBezTo>
                  <a:cubicBezTo>
                    <a:pt x="26543" y="37690"/>
                    <a:pt x="26497" y="37661"/>
                    <a:pt x="26449" y="37661"/>
                  </a:cubicBezTo>
                  <a:cubicBezTo>
                    <a:pt x="26410" y="37661"/>
                    <a:pt x="26369" y="37680"/>
                    <a:pt x="26352" y="37714"/>
                  </a:cubicBezTo>
                  <a:cubicBezTo>
                    <a:pt x="26314" y="37944"/>
                    <a:pt x="26237" y="38173"/>
                    <a:pt x="26122" y="38403"/>
                  </a:cubicBezTo>
                  <a:cubicBezTo>
                    <a:pt x="26275" y="37944"/>
                    <a:pt x="26428" y="37447"/>
                    <a:pt x="26505" y="36950"/>
                  </a:cubicBezTo>
                  <a:cubicBezTo>
                    <a:pt x="26505" y="36902"/>
                    <a:pt x="26461" y="36870"/>
                    <a:pt x="26419" y="36870"/>
                  </a:cubicBezTo>
                  <a:cubicBezTo>
                    <a:pt x="26392" y="36870"/>
                    <a:pt x="26367" y="36882"/>
                    <a:pt x="26352" y="36911"/>
                  </a:cubicBezTo>
                  <a:lnTo>
                    <a:pt x="26211" y="37404"/>
                  </a:lnTo>
                  <a:lnTo>
                    <a:pt x="26211" y="37404"/>
                  </a:lnTo>
                  <a:cubicBezTo>
                    <a:pt x="26238" y="37295"/>
                    <a:pt x="26242" y="37161"/>
                    <a:pt x="26275" y="37026"/>
                  </a:cubicBezTo>
                  <a:cubicBezTo>
                    <a:pt x="26428" y="35802"/>
                    <a:pt x="26467" y="34081"/>
                    <a:pt x="25472" y="33201"/>
                  </a:cubicBezTo>
                  <a:lnTo>
                    <a:pt x="25472" y="33201"/>
                  </a:lnTo>
                  <a:cubicBezTo>
                    <a:pt x="26574" y="33247"/>
                    <a:pt x="27675" y="33270"/>
                    <a:pt x="28776" y="33270"/>
                  </a:cubicBezTo>
                  <a:cubicBezTo>
                    <a:pt x="33180" y="33270"/>
                    <a:pt x="37573" y="32903"/>
                    <a:pt x="41918" y="32169"/>
                  </a:cubicBezTo>
                  <a:cubicBezTo>
                    <a:pt x="42109" y="32131"/>
                    <a:pt x="42071" y="31825"/>
                    <a:pt x="41841" y="31825"/>
                  </a:cubicBezTo>
                  <a:lnTo>
                    <a:pt x="40089" y="31930"/>
                  </a:lnTo>
                  <a:lnTo>
                    <a:pt x="40089" y="31930"/>
                  </a:lnTo>
                  <a:cubicBezTo>
                    <a:pt x="40187" y="31882"/>
                    <a:pt x="40141" y="31672"/>
                    <a:pt x="40006" y="31672"/>
                  </a:cubicBezTo>
                  <a:cubicBezTo>
                    <a:pt x="39891" y="31670"/>
                    <a:pt x="39776" y="31669"/>
                    <a:pt x="39661" y="31669"/>
                  </a:cubicBezTo>
                  <a:cubicBezTo>
                    <a:pt x="37092" y="31669"/>
                    <a:pt x="34462" y="32066"/>
                    <a:pt x="31936" y="32322"/>
                  </a:cubicBezTo>
                  <a:cubicBezTo>
                    <a:pt x="30590" y="32425"/>
                    <a:pt x="28772" y="32826"/>
                    <a:pt x="27098" y="32826"/>
                  </a:cubicBezTo>
                  <a:cubicBezTo>
                    <a:pt x="26297" y="32826"/>
                    <a:pt x="25529" y="32735"/>
                    <a:pt x="24860" y="32475"/>
                  </a:cubicBezTo>
                  <a:cubicBezTo>
                    <a:pt x="24554" y="32054"/>
                    <a:pt x="24134" y="31786"/>
                    <a:pt x="23598" y="31633"/>
                  </a:cubicBezTo>
                  <a:cubicBezTo>
                    <a:pt x="21915" y="31060"/>
                    <a:pt x="19927" y="30868"/>
                    <a:pt x="18167" y="30524"/>
                  </a:cubicBezTo>
                  <a:cubicBezTo>
                    <a:pt x="15031" y="29874"/>
                    <a:pt x="11704" y="28880"/>
                    <a:pt x="8491" y="28650"/>
                  </a:cubicBezTo>
                  <a:cubicBezTo>
                    <a:pt x="8528" y="28504"/>
                    <a:pt x="8529" y="28358"/>
                    <a:pt x="8496" y="28212"/>
                  </a:cubicBezTo>
                  <a:lnTo>
                    <a:pt x="8496" y="28212"/>
                  </a:lnTo>
                  <a:cubicBezTo>
                    <a:pt x="8635" y="28275"/>
                    <a:pt x="8773" y="28310"/>
                    <a:pt x="8912" y="28344"/>
                  </a:cubicBezTo>
                  <a:cubicBezTo>
                    <a:pt x="8988" y="28344"/>
                    <a:pt x="8988" y="28268"/>
                    <a:pt x="8912" y="28268"/>
                  </a:cubicBezTo>
                  <a:cubicBezTo>
                    <a:pt x="8719" y="28236"/>
                    <a:pt x="8580" y="28230"/>
                    <a:pt x="8495" y="28207"/>
                  </a:cubicBezTo>
                  <a:lnTo>
                    <a:pt x="8495" y="28207"/>
                  </a:lnTo>
                  <a:cubicBezTo>
                    <a:pt x="8494" y="28202"/>
                    <a:pt x="8492" y="28196"/>
                    <a:pt x="8491" y="28191"/>
                  </a:cubicBezTo>
                  <a:lnTo>
                    <a:pt x="8453" y="28191"/>
                  </a:lnTo>
                  <a:lnTo>
                    <a:pt x="8644" y="28153"/>
                  </a:lnTo>
                  <a:cubicBezTo>
                    <a:pt x="8929" y="28179"/>
                    <a:pt x="9214" y="28191"/>
                    <a:pt x="9498" y="28191"/>
                  </a:cubicBezTo>
                  <a:cubicBezTo>
                    <a:pt x="11308" y="28191"/>
                    <a:pt x="13093" y="27708"/>
                    <a:pt x="14878" y="27312"/>
                  </a:cubicBezTo>
                  <a:cubicBezTo>
                    <a:pt x="15834" y="27235"/>
                    <a:pt x="16791" y="27197"/>
                    <a:pt x="17670" y="27120"/>
                  </a:cubicBezTo>
                  <a:cubicBezTo>
                    <a:pt x="19085" y="26967"/>
                    <a:pt x="20653" y="26891"/>
                    <a:pt x="22183" y="26661"/>
                  </a:cubicBezTo>
                  <a:close/>
                  <a:moveTo>
                    <a:pt x="24210" y="39512"/>
                  </a:moveTo>
                  <a:lnTo>
                    <a:pt x="24248" y="39550"/>
                  </a:lnTo>
                  <a:lnTo>
                    <a:pt x="24134" y="39589"/>
                  </a:lnTo>
                  <a:lnTo>
                    <a:pt x="24134" y="39550"/>
                  </a:lnTo>
                  <a:lnTo>
                    <a:pt x="24210" y="39512"/>
                  </a:lnTo>
                  <a:close/>
                  <a:moveTo>
                    <a:pt x="23751" y="39512"/>
                  </a:moveTo>
                  <a:lnTo>
                    <a:pt x="23751" y="39512"/>
                  </a:lnTo>
                  <a:cubicBezTo>
                    <a:pt x="23790" y="39550"/>
                    <a:pt x="23828" y="39589"/>
                    <a:pt x="23866" y="39627"/>
                  </a:cubicBezTo>
                  <a:lnTo>
                    <a:pt x="23789" y="39627"/>
                  </a:lnTo>
                  <a:cubicBezTo>
                    <a:pt x="23789" y="39589"/>
                    <a:pt x="23789" y="39550"/>
                    <a:pt x="23751" y="39512"/>
                  </a:cubicBezTo>
                  <a:close/>
                  <a:moveTo>
                    <a:pt x="13578" y="36682"/>
                  </a:moveTo>
                  <a:cubicBezTo>
                    <a:pt x="13807" y="36758"/>
                    <a:pt x="14113" y="36797"/>
                    <a:pt x="14381" y="36911"/>
                  </a:cubicBezTo>
                  <a:lnTo>
                    <a:pt x="14419" y="36911"/>
                  </a:lnTo>
                  <a:cubicBezTo>
                    <a:pt x="17441" y="37829"/>
                    <a:pt x="20424" y="38785"/>
                    <a:pt x="23407" y="39665"/>
                  </a:cubicBezTo>
                  <a:lnTo>
                    <a:pt x="22527" y="39512"/>
                  </a:lnTo>
                  <a:cubicBezTo>
                    <a:pt x="19506" y="38747"/>
                    <a:pt x="16523" y="37753"/>
                    <a:pt x="13578" y="36682"/>
                  </a:cubicBezTo>
                  <a:close/>
                  <a:moveTo>
                    <a:pt x="25893" y="38518"/>
                  </a:moveTo>
                  <a:lnTo>
                    <a:pt x="25893" y="38518"/>
                  </a:lnTo>
                  <a:cubicBezTo>
                    <a:pt x="25740" y="38900"/>
                    <a:pt x="25549" y="39283"/>
                    <a:pt x="25358" y="39627"/>
                  </a:cubicBezTo>
                  <a:lnTo>
                    <a:pt x="25396" y="39665"/>
                  </a:lnTo>
                  <a:lnTo>
                    <a:pt x="24554" y="39742"/>
                  </a:lnTo>
                  <a:cubicBezTo>
                    <a:pt x="24746" y="39703"/>
                    <a:pt x="24937" y="39589"/>
                    <a:pt x="25128" y="39474"/>
                  </a:cubicBezTo>
                  <a:lnTo>
                    <a:pt x="25319" y="39474"/>
                  </a:lnTo>
                  <a:cubicBezTo>
                    <a:pt x="25331" y="39477"/>
                    <a:pt x="25342" y="39478"/>
                    <a:pt x="25353" y="39478"/>
                  </a:cubicBezTo>
                  <a:cubicBezTo>
                    <a:pt x="25483" y="39478"/>
                    <a:pt x="25537" y="39277"/>
                    <a:pt x="25396" y="39206"/>
                  </a:cubicBezTo>
                  <a:cubicBezTo>
                    <a:pt x="25587" y="39015"/>
                    <a:pt x="25740" y="38785"/>
                    <a:pt x="25893" y="38518"/>
                  </a:cubicBezTo>
                  <a:close/>
                  <a:moveTo>
                    <a:pt x="26046" y="40047"/>
                  </a:moveTo>
                  <a:cubicBezTo>
                    <a:pt x="26008" y="40124"/>
                    <a:pt x="26008" y="40200"/>
                    <a:pt x="26008" y="40277"/>
                  </a:cubicBezTo>
                  <a:lnTo>
                    <a:pt x="25625" y="40277"/>
                  </a:lnTo>
                  <a:cubicBezTo>
                    <a:pt x="25625" y="40164"/>
                    <a:pt x="25625" y="40092"/>
                    <a:pt x="25594" y="40047"/>
                  </a:cubicBezTo>
                  <a:close/>
                  <a:moveTo>
                    <a:pt x="26926" y="39933"/>
                  </a:moveTo>
                  <a:cubicBezTo>
                    <a:pt x="26887" y="39971"/>
                    <a:pt x="26887" y="40009"/>
                    <a:pt x="26849" y="40047"/>
                  </a:cubicBezTo>
                  <a:cubicBezTo>
                    <a:pt x="26811" y="40086"/>
                    <a:pt x="26734" y="40200"/>
                    <a:pt x="26696" y="40277"/>
                  </a:cubicBezTo>
                  <a:lnTo>
                    <a:pt x="26199" y="40239"/>
                  </a:lnTo>
                  <a:cubicBezTo>
                    <a:pt x="26199" y="40162"/>
                    <a:pt x="26199" y="40047"/>
                    <a:pt x="26199" y="39971"/>
                  </a:cubicBezTo>
                  <a:lnTo>
                    <a:pt x="26237" y="39971"/>
                  </a:lnTo>
                  <a:cubicBezTo>
                    <a:pt x="26467" y="39971"/>
                    <a:pt x="26696" y="39933"/>
                    <a:pt x="26926" y="39933"/>
                  </a:cubicBezTo>
                  <a:close/>
                  <a:moveTo>
                    <a:pt x="27461" y="39895"/>
                  </a:moveTo>
                  <a:cubicBezTo>
                    <a:pt x="27423" y="39971"/>
                    <a:pt x="27385" y="40047"/>
                    <a:pt x="27308" y="40124"/>
                  </a:cubicBezTo>
                  <a:cubicBezTo>
                    <a:pt x="27270" y="40200"/>
                    <a:pt x="27193" y="40277"/>
                    <a:pt x="27155" y="40315"/>
                  </a:cubicBezTo>
                  <a:lnTo>
                    <a:pt x="27040" y="40315"/>
                  </a:lnTo>
                  <a:cubicBezTo>
                    <a:pt x="27002" y="40239"/>
                    <a:pt x="27040" y="40200"/>
                    <a:pt x="27079" y="40162"/>
                  </a:cubicBezTo>
                  <a:lnTo>
                    <a:pt x="27117" y="40162"/>
                  </a:lnTo>
                  <a:cubicBezTo>
                    <a:pt x="27155" y="40086"/>
                    <a:pt x="27193" y="40009"/>
                    <a:pt x="27232" y="39895"/>
                  </a:cubicBezTo>
                  <a:close/>
                  <a:moveTo>
                    <a:pt x="27997" y="39856"/>
                  </a:moveTo>
                  <a:cubicBezTo>
                    <a:pt x="27882" y="40009"/>
                    <a:pt x="27767" y="40162"/>
                    <a:pt x="27691" y="40353"/>
                  </a:cubicBezTo>
                  <a:lnTo>
                    <a:pt x="27499" y="40353"/>
                  </a:lnTo>
                  <a:lnTo>
                    <a:pt x="27538" y="40239"/>
                  </a:lnTo>
                  <a:cubicBezTo>
                    <a:pt x="27614" y="40124"/>
                    <a:pt x="27691" y="40009"/>
                    <a:pt x="27729" y="39856"/>
                  </a:cubicBezTo>
                  <a:close/>
                  <a:moveTo>
                    <a:pt x="28876" y="39742"/>
                  </a:moveTo>
                  <a:lnTo>
                    <a:pt x="28723" y="39933"/>
                  </a:lnTo>
                  <a:cubicBezTo>
                    <a:pt x="28608" y="40047"/>
                    <a:pt x="28494" y="40239"/>
                    <a:pt x="28455" y="40392"/>
                  </a:cubicBezTo>
                  <a:cubicBezTo>
                    <a:pt x="28455" y="40430"/>
                    <a:pt x="28455" y="40430"/>
                    <a:pt x="28455" y="40468"/>
                  </a:cubicBezTo>
                  <a:lnTo>
                    <a:pt x="27920" y="40392"/>
                  </a:lnTo>
                  <a:cubicBezTo>
                    <a:pt x="28035" y="40239"/>
                    <a:pt x="28150" y="40047"/>
                    <a:pt x="28188" y="39818"/>
                  </a:cubicBezTo>
                  <a:lnTo>
                    <a:pt x="28264" y="39818"/>
                  </a:lnTo>
                  <a:lnTo>
                    <a:pt x="28876" y="39742"/>
                  </a:lnTo>
                  <a:close/>
                  <a:moveTo>
                    <a:pt x="40120" y="41157"/>
                  </a:moveTo>
                  <a:cubicBezTo>
                    <a:pt x="40120" y="41195"/>
                    <a:pt x="40120" y="41195"/>
                    <a:pt x="40120" y="41195"/>
                  </a:cubicBezTo>
                  <a:lnTo>
                    <a:pt x="39929" y="41233"/>
                  </a:lnTo>
                  <a:lnTo>
                    <a:pt x="40120" y="41157"/>
                  </a:lnTo>
                  <a:close/>
                  <a:moveTo>
                    <a:pt x="42606" y="37791"/>
                  </a:moveTo>
                  <a:lnTo>
                    <a:pt x="42606" y="37791"/>
                  </a:lnTo>
                  <a:cubicBezTo>
                    <a:pt x="42453" y="38020"/>
                    <a:pt x="42300" y="38250"/>
                    <a:pt x="42109" y="38479"/>
                  </a:cubicBezTo>
                  <a:cubicBezTo>
                    <a:pt x="41956" y="38671"/>
                    <a:pt x="41803" y="38862"/>
                    <a:pt x="41650" y="39015"/>
                  </a:cubicBezTo>
                  <a:cubicBezTo>
                    <a:pt x="40503" y="40315"/>
                    <a:pt x="38897" y="41157"/>
                    <a:pt x="37176" y="41348"/>
                  </a:cubicBezTo>
                  <a:lnTo>
                    <a:pt x="36831" y="41310"/>
                  </a:lnTo>
                  <a:cubicBezTo>
                    <a:pt x="34078" y="41004"/>
                    <a:pt x="31324" y="40698"/>
                    <a:pt x="28608" y="40430"/>
                  </a:cubicBezTo>
                  <a:cubicBezTo>
                    <a:pt x="28685" y="40353"/>
                    <a:pt x="28761" y="40200"/>
                    <a:pt x="28838" y="40086"/>
                  </a:cubicBezTo>
                  <a:lnTo>
                    <a:pt x="28876" y="40086"/>
                  </a:lnTo>
                  <a:cubicBezTo>
                    <a:pt x="28953" y="39971"/>
                    <a:pt x="29029" y="39856"/>
                    <a:pt x="29106" y="39703"/>
                  </a:cubicBezTo>
                  <a:lnTo>
                    <a:pt x="29641" y="39665"/>
                  </a:lnTo>
                  <a:lnTo>
                    <a:pt x="29641" y="39665"/>
                  </a:lnTo>
                  <a:cubicBezTo>
                    <a:pt x="29603" y="39742"/>
                    <a:pt x="29565" y="39856"/>
                    <a:pt x="29526" y="39933"/>
                  </a:cubicBezTo>
                  <a:cubicBezTo>
                    <a:pt x="29450" y="40047"/>
                    <a:pt x="29373" y="40124"/>
                    <a:pt x="29373" y="40239"/>
                  </a:cubicBezTo>
                  <a:cubicBezTo>
                    <a:pt x="29373" y="40277"/>
                    <a:pt x="29412" y="40315"/>
                    <a:pt x="29450" y="40315"/>
                  </a:cubicBezTo>
                  <a:cubicBezTo>
                    <a:pt x="29718" y="40315"/>
                    <a:pt x="29832" y="39856"/>
                    <a:pt x="29871" y="39627"/>
                  </a:cubicBezTo>
                  <a:lnTo>
                    <a:pt x="30444" y="39550"/>
                  </a:lnTo>
                  <a:lnTo>
                    <a:pt x="30444" y="39550"/>
                  </a:lnTo>
                  <a:cubicBezTo>
                    <a:pt x="30330" y="39742"/>
                    <a:pt x="30215" y="39933"/>
                    <a:pt x="30177" y="40124"/>
                  </a:cubicBezTo>
                  <a:cubicBezTo>
                    <a:pt x="30177" y="40187"/>
                    <a:pt x="30211" y="40216"/>
                    <a:pt x="30255" y="40216"/>
                  </a:cubicBezTo>
                  <a:cubicBezTo>
                    <a:pt x="30291" y="40216"/>
                    <a:pt x="30333" y="40197"/>
                    <a:pt x="30368" y="40162"/>
                  </a:cubicBezTo>
                  <a:cubicBezTo>
                    <a:pt x="30406" y="40047"/>
                    <a:pt x="30444" y="39933"/>
                    <a:pt x="30482" y="39818"/>
                  </a:cubicBezTo>
                  <a:cubicBezTo>
                    <a:pt x="30521" y="39703"/>
                    <a:pt x="30597" y="39589"/>
                    <a:pt x="30674" y="39512"/>
                  </a:cubicBezTo>
                  <a:lnTo>
                    <a:pt x="31094" y="39436"/>
                  </a:lnTo>
                  <a:lnTo>
                    <a:pt x="31094" y="39436"/>
                  </a:lnTo>
                  <a:cubicBezTo>
                    <a:pt x="30980" y="39627"/>
                    <a:pt x="30865" y="39818"/>
                    <a:pt x="30788" y="40009"/>
                  </a:cubicBezTo>
                  <a:cubicBezTo>
                    <a:pt x="30788" y="40063"/>
                    <a:pt x="30827" y="40117"/>
                    <a:pt x="30876" y="40117"/>
                  </a:cubicBezTo>
                  <a:cubicBezTo>
                    <a:pt x="30897" y="40117"/>
                    <a:pt x="30919" y="40108"/>
                    <a:pt x="30941" y="40086"/>
                  </a:cubicBezTo>
                  <a:cubicBezTo>
                    <a:pt x="31133" y="39895"/>
                    <a:pt x="31247" y="39665"/>
                    <a:pt x="31362" y="39436"/>
                  </a:cubicBezTo>
                  <a:lnTo>
                    <a:pt x="31362" y="39397"/>
                  </a:lnTo>
                  <a:lnTo>
                    <a:pt x="31745" y="39359"/>
                  </a:lnTo>
                  <a:lnTo>
                    <a:pt x="31745" y="39359"/>
                  </a:lnTo>
                  <a:cubicBezTo>
                    <a:pt x="31745" y="39359"/>
                    <a:pt x="31745" y="39397"/>
                    <a:pt x="31706" y="39397"/>
                  </a:cubicBezTo>
                  <a:cubicBezTo>
                    <a:pt x="31668" y="39550"/>
                    <a:pt x="31668" y="39665"/>
                    <a:pt x="31630" y="39780"/>
                  </a:cubicBezTo>
                  <a:cubicBezTo>
                    <a:pt x="31654" y="39827"/>
                    <a:pt x="31706" y="39860"/>
                    <a:pt x="31752" y="39860"/>
                  </a:cubicBezTo>
                  <a:cubicBezTo>
                    <a:pt x="31781" y="39860"/>
                    <a:pt x="31806" y="39847"/>
                    <a:pt x="31821" y="39818"/>
                  </a:cubicBezTo>
                  <a:cubicBezTo>
                    <a:pt x="31859" y="39703"/>
                    <a:pt x="31898" y="39589"/>
                    <a:pt x="31936" y="39474"/>
                  </a:cubicBezTo>
                  <a:cubicBezTo>
                    <a:pt x="31974" y="39436"/>
                    <a:pt x="31936" y="39359"/>
                    <a:pt x="31898" y="39359"/>
                  </a:cubicBezTo>
                  <a:lnTo>
                    <a:pt x="32624" y="39244"/>
                  </a:lnTo>
                  <a:lnTo>
                    <a:pt x="32624" y="39244"/>
                  </a:lnTo>
                  <a:cubicBezTo>
                    <a:pt x="32510" y="39359"/>
                    <a:pt x="32433" y="39550"/>
                    <a:pt x="32586" y="39665"/>
                  </a:cubicBezTo>
                  <a:cubicBezTo>
                    <a:pt x="32586" y="39684"/>
                    <a:pt x="32605" y="39694"/>
                    <a:pt x="32629" y="39694"/>
                  </a:cubicBezTo>
                  <a:cubicBezTo>
                    <a:pt x="32653" y="39694"/>
                    <a:pt x="32682" y="39684"/>
                    <a:pt x="32701" y="39665"/>
                  </a:cubicBezTo>
                  <a:cubicBezTo>
                    <a:pt x="32777" y="39589"/>
                    <a:pt x="32739" y="39474"/>
                    <a:pt x="32854" y="39397"/>
                  </a:cubicBezTo>
                  <a:cubicBezTo>
                    <a:pt x="32930" y="39359"/>
                    <a:pt x="32930" y="39283"/>
                    <a:pt x="32892" y="39206"/>
                  </a:cubicBezTo>
                  <a:lnTo>
                    <a:pt x="33184" y="39170"/>
                  </a:lnTo>
                  <a:lnTo>
                    <a:pt x="33184" y="39170"/>
                  </a:lnTo>
                  <a:cubicBezTo>
                    <a:pt x="33151" y="39178"/>
                    <a:pt x="33121" y="39216"/>
                    <a:pt x="33121" y="39283"/>
                  </a:cubicBezTo>
                  <a:cubicBezTo>
                    <a:pt x="33121" y="39321"/>
                    <a:pt x="33121" y="39397"/>
                    <a:pt x="33160" y="39474"/>
                  </a:cubicBezTo>
                  <a:cubicBezTo>
                    <a:pt x="33160" y="39512"/>
                    <a:pt x="33188" y="39531"/>
                    <a:pt x="33222" y="39531"/>
                  </a:cubicBezTo>
                  <a:cubicBezTo>
                    <a:pt x="33255" y="39531"/>
                    <a:pt x="33294" y="39512"/>
                    <a:pt x="33313" y="39474"/>
                  </a:cubicBezTo>
                  <a:cubicBezTo>
                    <a:pt x="33313" y="39397"/>
                    <a:pt x="33313" y="39321"/>
                    <a:pt x="33313" y="39283"/>
                  </a:cubicBezTo>
                  <a:cubicBezTo>
                    <a:pt x="33313" y="39206"/>
                    <a:pt x="33236" y="39168"/>
                    <a:pt x="33198" y="39168"/>
                  </a:cubicBezTo>
                  <a:lnTo>
                    <a:pt x="34001" y="39091"/>
                  </a:lnTo>
                  <a:cubicBezTo>
                    <a:pt x="36870" y="38785"/>
                    <a:pt x="39738" y="38365"/>
                    <a:pt x="42606" y="37791"/>
                  </a:cubicBezTo>
                  <a:close/>
                  <a:moveTo>
                    <a:pt x="40465" y="41463"/>
                  </a:moveTo>
                  <a:lnTo>
                    <a:pt x="40388" y="41539"/>
                  </a:lnTo>
                  <a:lnTo>
                    <a:pt x="40388" y="41501"/>
                  </a:lnTo>
                  <a:lnTo>
                    <a:pt x="40465" y="41463"/>
                  </a:lnTo>
                  <a:close/>
                  <a:moveTo>
                    <a:pt x="41650" y="41386"/>
                  </a:moveTo>
                  <a:cubicBezTo>
                    <a:pt x="41650" y="41463"/>
                    <a:pt x="41650" y="41539"/>
                    <a:pt x="41612" y="41616"/>
                  </a:cubicBezTo>
                  <a:cubicBezTo>
                    <a:pt x="41574" y="41616"/>
                    <a:pt x="41574" y="41616"/>
                    <a:pt x="41536" y="41654"/>
                  </a:cubicBezTo>
                  <a:lnTo>
                    <a:pt x="41536" y="41501"/>
                  </a:lnTo>
                  <a:lnTo>
                    <a:pt x="41650" y="41386"/>
                  </a:lnTo>
                  <a:close/>
                  <a:moveTo>
                    <a:pt x="40120" y="41616"/>
                  </a:moveTo>
                  <a:lnTo>
                    <a:pt x="40120" y="41883"/>
                  </a:lnTo>
                  <a:lnTo>
                    <a:pt x="40044" y="41654"/>
                  </a:lnTo>
                  <a:lnTo>
                    <a:pt x="40082" y="41616"/>
                  </a:lnTo>
                  <a:close/>
                  <a:moveTo>
                    <a:pt x="37443" y="41730"/>
                  </a:moveTo>
                  <a:lnTo>
                    <a:pt x="37826" y="41807"/>
                  </a:lnTo>
                  <a:cubicBezTo>
                    <a:pt x="37826" y="41807"/>
                    <a:pt x="37787" y="41845"/>
                    <a:pt x="37787" y="41845"/>
                  </a:cubicBezTo>
                  <a:cubicBezTo>
                    <a:pt x="37787" y="41883"/>
                    <a:pt x="37787" y="41922"/>
                    <a:pt x="37787" y="41922"/>
                  </a:cubicBezTo>
                  <a:cubicBezTo>
                    <a:pt x="37673" y="41845"/>
                    <a:pt x="37558" y="41807"/>
                    <a:pt x="37443" y="41730"/>
                  </a:cubicBezTo>
                  <a:close/>
                  <a:moveTo>
                    <a:pt x="39891" y="42075"/>
                  </a:moveTo>
                  <a:lnTo>
                    <a:pt x="40006" y="42113"/>
                  </a:lnTo>
                  <a:lnTo>
                    <a:pt x="40006" y="42151"/>
                  </a:lnTo>
                  <a:lnTo>
                    <a:pt x="39891" y="42075"/>
                  </a:lnTo>
                  <a:close/>
                  <a:moveTo>
                    <a:pt x="37998" y="41931"/>
                  </a:moveTo>
                  <a:cubicBezTo>
                    <a:pt x="38055" y="41931"/>
                    <a:pt x="38113" y="41941"/>
                    <a:pt x="38170" y="41960"/>
                  </a:cubicBezTo>
                  <a:cubicBezTo>
                    <a:pt x="38208" y="42075"/>
                    <a:pt x="38246" y="42189"/>
                    <a:pt x="38285" y="42342"/>
                  </a:cubicBezTo>
                  <a:cubicBezTo>
                    <a:pt x="38132" y="42189"/>
                    <a:pt x="37979" y="42075"/>
                    <a:pt x="37826" y="41960"/>
                  </a:cubicBezTo>
                  <a:cubicBezTo>
                    <a:pt x="37883" y="41941"/>
                    <a:pt x="37940" y="41931"/>
                    <a:pt x="37998" y="41931"/>
                  </a:cubicBezTo>
                  <a:close/>
                  <a:moveTo>
                    <a:pt x="39470" y="42380"/>
                  </a:moveTo>
                  <a:lnTo>
                    <a:pt x="39470" y="42380"/>
                  </a:lnTo>
                  <a:cubicBezTo>
                    <a:pt x="39547" y="42419"/>
                    <a:pt x="39585" y="42457"/>
                    <a:pt x="39661" y="42495"/>
                  </a:cubicBezTo>
                  <a:lnTo>
                    <a:pt x="39623" y="42495"/>
                  </a:lnTo>
                  <a:lnTo>
                    <a:pt x="39470" y="42380"/>
                  </a:lnTo>
                  <a:close/>
                  <a:moveTo>
                    <a:pt x="39279" y="43719"/>
                  </a:moveTo>
                  <a:cubicBezTo>
                    <a:pt x="39279" y="43757"/>
                    <a:pt x="39279" y="43796"/>
                    <a:pt x="39279" y="43834"/>
                  </a:cubicBezTo>
                  <a:lnTo>
                    <a:pt x="39241" y="43719"/>
                  </a:lnTo>
                  <a:close/>
                  <a:moveTo>
                    <a:pt x="43371" y="44331"/>
                  </a:moveTo>
                  <a:lnTo>
                    <a:pt x="43448" y="44369"/>
                  </a:lnTo>
                  <a:lnTo>
                    <a:pt x="43486" y="44369"/>
                  </a:lnTo>
                  <a:lnTo>
                    <a:pt x="43410" y="44484"/>
                  </a:lnTo>
                  <a:cubicBezTo>
                    <a:pt x="43371" y="44369"/>
                    <a:pt x="43371" y="44369"/>
                    <a:pt x="43371" y="44331"/>
                  </a:cubicBezTo>
                  <a:close/>
                  <a:moveTo>
                    <a:pt x="4705" y="44484"/>
                  </a:moveTo>
                  <a:lnTo>
                    <a:pt x="4858" y="44522"/>
                  </a:lnTo>
                  <a:lnTo>
                    <a:pt x="4667" y="44522"/>
                  </a:lnTo>
                  <a:lnTo>
                    <a:pt x="4705" y="44484"/>
                  </a:lnTo>
                  <a:close/>
                  <a:moveTo>
                    <a:pt x="5890" y="38785"/>
                  </a:moveTo>
                  <a:lnTo>
                    <a:pt x="5890" y="38785"/>
                  </a:lnTo>
                  <a:cubicBezTo>
                    <a:pt x="7535" y="39474"/>
                    <a:pt x="9447" y="39627"/>
                    <a:pt x="11245" y="39703"/>
                  </a:cubicBezTo>
                  <a:cubicBezTo>
                    <a:pt x="14419" y="39856"/>
                    <a:pt x="17594" y="40009"/>
                    <a:pt x="20768" y="40239"/>
                  </a:cubicBezTo>
                  <a:cubicBezTo>
                    <a:pt x="23828" y="40468"/>
                    <a:pt x="26887" y="40736"/>
                    <a:pt x="29909" y="41042"/>
                  </a:cubicBezTo>
                  <a:cubicBezTo>
                    <a:pt x="31439" y="41195"/>
                    <a:pt x="32968" y="41348"/>
                    <a:pt x="34498" y="41501"/>
                  </a:cubicBezTo>
                  <a:cubicBezTo>
                    <a:pt x="35034" y="41577"/>
                    <a:pt x="35952" y="41577"/>
                    <a:pt x="36831" y="41654"/>
                  </a:cubicBezTo>
                  <a:cubicBezTo>
                    <a:pt x="37367" y="41807"/>
                    <a:pt x="37826" y="42075"/>
                    <a:pt x="38170" y="42495"/>
                  </a:cubicBezTo>
                  <a:cubicBezTo>
                    <a:pt x="38132" y="42495"/>
                    <a:pt x="38093" y="42495"/>
                    <a:pt x="38055" y="42533"/>
                  </a:cubicBezTo>
                  <a:cubicBezTo>
                    <a:pt x="33045" y="41998"/>
                    <a:pt x="28035" y="41577"/>
                    <a:pt x="23025" y="41080"/>
                  </a:cubicBezTo>
                  <a:cubicBezTo>
                    <a:pt x="17858" y="40556"/>
                    <a:pt x="12619" y="39702"/>
                    <a:pt x="7413" y="39702"/>
                  </a:cubicBezTo>
                  <a:cubicBezTo>
                    <a:pt x="7301" y="39702"/>
                    <a:pt x="7188" y="39702"/>
                    <a:pt x="7076" y="39703"/>
                  </a:cubicBezTo>
                  <a:cubicBezTo>
                    <a:pt x="7038" y="39742"/>
                    <a:pt x="7038" y="39780"/>
                    <a:pt x="7076" y="39780"/>
                  </a:cubicBezTo>
                  <a:cubicBezTo>
                    <a:pt x="12392" y="40009"/>
                    <a:pt x="17747" y="40889"/>
                    <a:pt x="23025" y="41501"/>
                  </a:cubicBezTo>
                  <a:cubicBezTo>
                    <a:pt x="27614" y="41998"/>
                    <a:pt x="32165" y="42572"/>
                    <a:pt x="36755" y="42954"/>
                  </a:cubicBezTo>
                  <a:cubicBezTo>
                    <a:pt x="26696" y="42419"/>
                    <a:pt x="16370" y="42686"/>
                    <a:pt x="6502" y="40583"/>
                  </a:cubicBezTo>
                  <a:cubicBezTo>
                    <a:pt x="6502" y="40583"/>
                    <a:pt x="6502" y="40621"/>
                    <a:pt x="6502" y="40659"/>
                  </a:cubicBezTo>
                  <a:cubicBezTo>
                    <a:pt x="11742" y="42075"/>
                    <a:pt x="17135" y="42342"/>
                    <a:pt x="22489" y="42686"/>
                  </a:cubicBezTo>
                  <a:cubicBezTo>
                    <a:pt x="27805" y="43069"/>
                    <a:pt x="33121" y="43451"/>
                    <a:pt x="38399" y="43643"/>
                  </a:cubicBezTo>
                  <a:cubicBezTo>
                    <a:pt x="38438" y="43757"/>
                    <a:pt x="38476" y="43872"/>
                    <a:pt x="38476" y="43987"/>
                  </a:cubicBezTo>
                  <a:cubicBezTo>
                    <a:pt x="33542" y="43528"/>
                    <a:pt x="28608" y="43145"/>
                    <a:pt x="23675" y="42916"/>
                  </a:cubicBezTo>
                  <a:cubicBezTo>
                    <a:pt x="18359" y="42725"/>
                    <a:pt x="12736" y="43222"/>
                    <a:pt x="7612" y="41692"/>
                  </a:cubicBezTo>
                  <a:cubicBezTo>
                    <a:pt x="7535" y="41692"/>
                    <a:pt x="7497" y="41807"/>
                    <a:pt x="7573" y="41845"/>
                  </a:cubicBezTo>
                  <a:cubicBezTo>
                    <a:pt x="12469" y="43451"/>
                    <a:pt x="17823" y="43069"/>
                    <a:pt x="22872" y="43375"/>
                  </a:cubicBezTo>
                  <a:cubicBezTo>
                    <a:pt x="27920" y="43643"/>
                    <a:pt x="33083" y="44025"/>
                    <a:pt x="38170" y="44522"/>
                  </a:cubicBezTo>
                  <a:cubicBezTo>
                    <a:pt x="33045" y="44408"/>
                    <a:pt x="27958" y="43681"/>
                    <a:pt x="22795" y="43566"/>
                  </a:cubicBezTo>
                  <a:cubicBezTo>
                    <a:pt x="17326" y="43490"/>
                    <a:pt x="11895" y="43451"/>
                    <a:pt x="6464" y="42457"/>
                  </a:cubicBezTo>
                  <a:cubicBezTo>
                    <a:pt x="6464" y="41654"/>
                    <a:pt x="6349" y="40812"/>
                    <a:pt x="6158" y="40009"/>
                  </a:cubicBezTo>
                  <a:cubicBezTo>
                    <a:pt x="6158" y="39971"/>
                    <a:pt x="6158" y="39933"/>
                    <a:pt x="6158" y="39895"/>
                  </a:cubicBezTo>
                  <a:lnTo>
                    <a:pt x="6158" y="39856"/>
                  </a:lnTo>
                  <a:cubicBezTo>
                    <a:pt x="6082" y="39474"/>
                    <a:pt x="6005" y="39091"/>
                    <a:pt x="5890" y="38785"/>
                  </a:cubicBezTo>
                  <a:close/>
                  <a:moveTo>
                    <a:pt x="5508" y="44599"/>
                  </a:moveTo>
                  <a:cubicBezTo>
                    <a:pt x="5470" y="44637"/>
                    <a:pt x="5432" y="44675"/>
                    <a:pt x="5432" y="44714"/>
                  </a:cubicBezTo>
                  <a:lnTo>
                    <a:pt x="5432" y="44599"/>
                  </a:lnTo>
                  <a:close/>
                  <a:moveTo>
                    <a:pt x="43257" y="44637"/>
                  </a:moveTo>
                  <a:lnTo>
                    <a:pt x="43180" y="44714"/>
                  </a:lnTo>
                  <a:lnTo>
                    <a:pt x="43218" y="44637"/>
                  </a:lnTo>
                  <a:close/>
                  <a:moveTo>
                    <a:pt x="5355" y="44561"/>
                  </a:moveTo>
                  <a:cubicBezTo>
                    <a:pt x="5355" y="44637"/>
                    <a:pt x="5317" y="44752"/>
                    <a:pt x="5317" y="44828"/>
                  </a:cubicBezTo>
                  <a:lnTo>
                    <a:pt x="5202" y="44828"/>
                  </a:lnTo>
                  <a:cubicBezTo>
                    <a:pt x="5240" y="44828"/>
                    <a:pt x="5279" y="44752"/>
                    <a:pt x="5240" y="44714"/>
                  </a:cubicBezTo>
                  <a:cubicBezTo>
                    <a:pt x="5279" y="44675"/>
                    <a:pt x="5279" y="44637"/>
                    <a:pt x="5240" y="44599"/>
                  </a:cubicBezTo>
                  <a:lnTo>
                    <a:pt x="5240" y="44561"/>
                  </a:lnTo>
                  <a:close/>
                  <a:moveTo>
                    <a:pt x="40082" y="45364"/>
                  </a:moveTo>
                  <a:lnTo>
                    <a:pt x="40082" y="45823"/>
                  </a:lnTo>
                  <a:lnTo>
                    <a:pt x="39929" y="45631"/>
                  </a:lnTo>
                  <a:cubicBezTo>
                    <a:pt x="40044" y="45593"/>
                    <a:pt x="40082" y="45478"/>
                    <a:pt x="40082" y="45364"/>
                  </a:cubicBezTo>
                  <a:close/>
                  <a:moveTo>
                    <a:pt x="6502" y="42648"/>
                  </a:moveTo>
                  <a:cubicBezTo>
                    <a:pt x="11742" y="43834"/>
                    <a:pt x="17096" y="43949"/>
                    <a:pt x="22451" y="44102"/>
                  </a:cubicBezTo>
                  <a:cubicBezTo>
                    <a:pt x="25205" y="44178"/>
                    <a:pt x="27958" y="44216"/>
                    <a:pt x="30750" y="44484"/>
                  </a:cubicBezTo>
                  <a:cubicBezTo>
                    <a:pt x="32678" y="44632"/>
                    <a:pt x="34721" y="45126"/>
                    <a:pt x="36700" y="45126"/>
                  </a:cubicBezTo>
                  <a:cubicBezTo>
                    <a:pt x="37273" y="45126"/>
                    <a:pt x="37841" y="45084"/>
                    <a:pt x="38399" y="44981"/>
                  </a:cubicBezTo>
                  <a:cubicBezTo>
                    <a:pt x="38591" y="44943"/>
                    <a:pt x="38591" y="44675"/>
                    <a:pt x="38399" y="44599"/>
                  </a:cubicBezTo>
                  <a:lnTo>
                    <a:pt x="38552" y="44599"/>
                  </a:lnTo>
                  <a:cubicBezTo>
                    <a:pt x="38591" y="45019"/>
                    <a:pt x="38552" y="45440"/>
                    <a:pt x="38476" y="45861"/>
                  </a:cubicBezTo>
                  <a:lnTo>
                    <a:pt x="38055" y="45861"/>
                  </a:lnTo>
                  <a:cubicBezTo>
                    <a:pt x="38093" y="45784"/>
                    <a:pt x="38017" y="45670"/>
                    <a:pt x="37940" y="45670"/>
                  </a:cubicBezTo>
                  <a:cubicBezTo>
                    <a:pt x="35646" y="45249"/>
                    <a:pt x="33236" y="45364"/>
                    <a:pt x="30903" y="45249"/>
                  </a:cubicBezTo>
                  <a:lnTo>
                    <a:pt x="22795" y="44905"/>
                  </a:lnTo>
                  <a:cubicBezTo>
                    <a:pt x="17632" y="44637"/>
                    <a:pt x="12469" y="44599"/>
                    <a:pt x="7459" y="43298"/>
                  </a:cubicBezTo>
                  <a:lnTo>
                    <a:pt x="7459" y="43337"/>
                  </a:lnTo>
                  <a:cubicBezTo>
                    <a:pt x="11207" y="44675"/>
                    <a:pt x="15299" y="44943"/>
                    <a:pt x="19276" y="45172"/>
                  </a:cubicBezTo>
                  <a:lnTo>
                    <a:pt x="16867" y="45096"/>
                  </a:lnTo>
                  <a:cubicBezTo>
                    <a:pt x="14878" y="44905"/>
                    <a:pt x="12851" y="44752"/>
                    <a:pt x="10862" y="44599"/>
                  </a:cubicBezTo>
                  <a:cubicBezTo>
                    <a:pt x="9447" y="44446"/>
                    <a:pt x="8032" y="44178"/>
                    <a:pt x="6655" y="43796"/>
                  </a:cubicBezTo>
                  <a:cubicBezTo>
                    <a:pt x="6617" y="43834"/>
                    <a:pt x="6617" y="43872"/>
                    <a:pt x="6655" y="43910"/>
                  </a:cubicBezTo>
                  <a:cubicBezTo>
                    <a:pt x="7535" y="44140"/>
                    <a:pt x="8376" y="44369"/>
                    <a:pt x="9256" y="44522"/>
                  </a:cubicBezTo>
                  <a:cubicBezTo>
                    <a:pt x="8223" y="44484"/>
                    <a:pt x="7153" y="44484"/>
                    <a:pt x="6120" y="44484"/>
                  </a:cubicBezTo>
                  <a:lnTo>
                    <a:pt x="6082" y="44484"/>
                  </a:lnTo>
                  <a:cubicBezTo>
                    <a:pt x="6120" y="44331"/>
                    <a:pt x="6158" y="44216"/>
                    <a:pt x="6196" y="44063"/>
                  </a:cubicBezTo>
                  <a:lnTo>
                    <a:pt x="6196" y="44369"/>
                  </a:lnTo>
                  <a:cubicBezTo>
                    <a:pt x="6196" y="44432"/>
                    <a:pt x="6254" y="44461"/>
                    <a:pt x="6306" y="44461"/>
                  </a:cubicBezTo>
                  <a:cubicBezTo>
                    <a:pt x="6349" y="44461"/>
                    <a:pt x="6388" y="44442"/>
                    <a:pt x="6388" y="44408"/>
                  </a:cubicBezTo>
                  <a:cubicBezTo>
                    <a:pt x="6464" y="43834"/>
                    <a:pt x="6502" y="43222"/>
                    <a:pt x="6502" y="42648"/>
                  </a:cubicBezTo>
                  <a:close/>
                  <a:moveTo>
                    <a:pt x="39814" y="46052"/>
                  </a:moveTo>
                  <a:lnTo>
                    <a:pt x="39891" y="46129"/>
                  </a:lnTo>
                  <a:lnTo>
                    <a:pt x="39853" y="46129"/>
                  </a:lnTo>
                  <a:cubicBezTo>
                    <a:pt x="39853" y="46167"/>
                    <a:pt x="39853" y="46205"/>
                    <a:pt x="39814" y="46205"/>
                  </a:cubicBezTo>
                  <a:lnTo>
                    <a:pt x="39814" y="46052"/>
                  </a:lnTo>
                  <a:close/>
                  <a:moveTo>
                    <a:pt x="5737" y="45172"/>
                  </a:moveTo>
                  <a:lnTo>
                    <a:pt x="5737" y="45172"/>
                  </a:lnTo>
                  <a:cubicBezTo>
                    <a:pt x="5967" y="45287"/>
                    <a:pt x="6196" y="45364"/>
                    <a:pt x="6426" y="45440"/>
                  </a:cubicBezTo>
                  <a:cubicBezTo>
                    <a:pt x="6541" y="45708"/>
                    <a:pt x="6732" y="45976"/>
                    <a:pt x="6961" y="46205"/>
                  </a:cubicBezTo>
                  <a:cubicBezTo>
                    <a:pt x="6969" y="46212"/>
                    <a:pt x="6977" y="46216"/>
                    <a:pt x="6986" y="46216"/>
                  </a:cubicBezTo>
                  <a:cubicBezTo>
                    <a:pt x="7025" y="46216"/>
                    <a:pt x="7069" y="46160"/>
                    <a:pt x="7038" y="46129"/>
                  </a:cubicBezTo>
                  <a:cubicBezTo>
                    <a:pt x="6847" y="45899"/>
                    <a:pt x="6694" y="45708"/>
                    <a:pt x="6579" y="45478"/>
                  </a:cubicBezTo>
                  <a:lnTo>
                    <a:pt x="6579" y="45478"/>
                  </a:lnTo>
                  <a:lnTo>
                    <a:pt x="6923" y="45555"/>
                  </a:lnTo>
                  <a:cubicBezTo>
                    <a:pt x="7076" y="45823"/>
                    <a:pt x="7229" y="46090"/>
                    <a:pt x="7420" y="46320"/>
                  </a:cubicBezTo>
                  <a:lnTo>
                    <a:pt x="6541" y="46243"/>
                  </a:lnTo>
                  <a:cubicBezTo>
                    <a:pt x="6426" y="45937"/>
                    <a:pt x="6311" y="45670"/>
                    <a:pt x="6120" y="45440"/>
                  </a:cubicBezTo>
                  <a:cubicBezTo>
                    <a:pt x="6120" y="45416"/>
                    <a:pt x="6109" y="45407"/>
                    <a:pt x="6095" y="45407"/>
                  </a:cubicBezTo>
                  <a:cubicBezTo>
                    <a:pt x="6063" y="45407"/>
                    <a:pt x="6017" y="45452"/>
                    <a:pt x="6043" y="45478"/>
                  </a:cubicBezTo>
                  <a:cubicBezTo>
                    <a:pt x="6158" y="45746"/>
                    <a:pt x="6273" y="45976"/>
                    <a:pt x="6388" y="46205"/>
                  </a:cubicBezTo>
                  <a:lnTo>
                    <a:pt x="6043" y="46167"/>
                  </a:lnTo>
                  <a:cubicBezTo>
                    <a:pt x="6043" y="46167"/>
                    <a:pt x="6043" y="46129"/>
                    <a:pt x="6043" y="46129"/>
                  </a:cubicBezTo>
                  <a:cubicBezTo>
                    <a:pt x="5967" y="45899"/>
                    <a:pt x="5890" y="45670"/>
                    <a:pt x="5776" y="45440"/>
                  </a:cubicBezTo>
                  <a:cubicBezTo>
                    <a:pt x="5814" y="45402"/>
                    <a:pt x="5814" y="45325"/>
                    <a:pt x="5776" y="45325"/>
                  </a:cubicBezTo>
                  <a:cubicBezTo>
                    <a:pt x="5776" y="45287"/>
                    <a:pt x="5737" y="45211"/>
                    <a:pt x="5737" y="45172"/>
                  </a:cubicBezTo>
                  <a:close/>
                  <a:moveTo>
                    <a:pt x="7038" y="45631"/>
                  </a:moveTo>
                  <a:lnTo>
                    <a:pt x="7917" y="45861"/>
                  </a:lnTo>
                  <a:lnTo>
                    <a:pt x="8376" y="46014"/>
                  </a:lnTo>
                  <a:cubicBezTo>
                    <a:pt x="8338" y="46014"/>
                    <a:pt x="8300" y="46052"/>
                    <a:pt x="8300" y="46090"/>
                  </a:cubicBezTo>
                  <a:cubicBezTo>
                    <a:pt x="8415" y="46205"/>
                    <a:pt x="8491" y="46358"/>
                    <a:pt x="8568" y="46511"/>
                  </a:cubicBezTo>
                  <a:lnTo>
                    <a:pt x="8185" y="46473"/>
                  </a:lnTo>
                  <a:lnTo>
                    <a:pt x="7726" y="45861"/>
                  </a:lnTo>
                  <a:cubicBezTo>
                    <a:pt x="7726" y="45861"/>
                    <a:pt x="7650" y="45861"/>
                    <a:pt x="7688" y="45899"/>
                  </a:cubicBezTo>
                  <a:cubicBezTo>
                    <a:pt x="7803" y="46052"/>
                    <a:pt x="7994" y="46243"/>
                    <a:pt x="8147" y="46435"/>
                  </a:cubicBezTo>
                  <a:lnTo>
                    <a:pt x="7573" y="46358"/>
                  </a:lnTo>
                  <a:cubicBezTo>
                    <a:pt x="7382" y="46129"/>
                    <a:pt x="7229" y="45861"/>
                    <a:pt x="7038" y="45631"/>
                  </a:cubicBezTo>
                  <a:close/>
                  <a:moveTo>
                    <a:pt x="8415" y="46026"/>
                  </a:moveTo>
                  <a:lnTo>
                    <a:pt x="9103" y="46243"/>
                  </a:lnTo>
                  <a:cubicBezTo>
                    <a:pt x="9103" y="46243"/>
                    <a:pt x="9103" y="46282"/>
                    <a:pt x="9103" y="46282"/>
                  </a:cubicBezTo>
                  <a:cubicBezTo>
                    <a:pt x="9136" y="46448"/>
                    <a:pt x="9286" y="46557"/>
                    <a:pt x="9425" y="46557"/>
                  </a:cubicBezTo>
                  <a:cubicBezTo>
                    <a:pt x="9445" y="46557"/>
                    <a:pt x="9466" y="46554"/>
                    <a:pt x="9486" y="46549"/>
                  </a:cubicBezTo>
                  <a:cubicBezTo>
                    <a:pt x="9600" y="46549"/>
                    <a:pt x="9562" y="46396"/>
                    <a:pt x="9486" y="46396"/>
                  </a:cubicBezTo>
                  <a:cubicBezTo>
                    <a:pt x="9409" y="46396"/>
                    <a:pt x="9333" y="46358"/>
                    <a:pt x="9294" y="46282"/>
                  </a:cubicBezTo>
                  <a:lnTo>
                    <a:pt x="9294" y="46282"/>
                  </a:lnTo>
                  <a:lnTo>
                    <a:pt x="10786" y="46702"/>
                  </a:lnTo>
                  <a:cubicBezTo>
                    <a:pt x="10901" y="46741"/>
                    <a:pt x="11015" y="46817"/>
                    <a:pt x="11168" y="46855"/>
                  </a:cubicBezTo>
                  <a:lnTo>
                    <a:pt x="8759" y="46549"/>
                  </a:lnTo>
                  <a:cubicBezTo>
                    <a:pt x="8644" y="46358"/>
                    <a:pt x="8529" y="46205"/>
                    <a:pt x="8415" y="46052"/>
                  </a:cubicBezTo>
                  <a:lnTo>
                    <a:pt x="8415" y="46026"/>
                  </a:lnTo>
                  <a:close/>
                  <a:moveTo>
                    <a:pt x="45513" y="46511"/>
                  </a:moveTo>
                  <a:lnTo>
                    <a:pt x="45934" y="46626"/>
                  </a:lnTo>
                  <a:cubicBezTo>
                    <a:pt x="45934" y="46702"/>
                    <a:pt x="45896" y="46741"/>
                    <a:pt x="45857" y="46817"/>
                  </a:cubicBezTo>
                  <a:cubicBezTo>
                    <a:pt x="45819" y="46970"/>
                    <a:pt x="45781" y="47123"/>
                    <a:pt x="45781" y="47276"/>
                  </a:cubicBezTo>
                  <a:cubicBezTo>
                    <a:pt x="45804" y="47323"/>
                    <a:pt x="45857" y="47356"/>
                    <a:pt x="45912" y="47356"/>
                  </a:cubicBezTo>
                  <a:cubicBezTo>
                    <a:pt x="45946" y="47356"/>
                    <a:pt x="45981" y="47343"/>
                    <a:pt x="46010" y="47314"/>
                  </a:cubicBezTo>
                  <a:cubicBezTo>
                    <a:pt x="46087" y="47199"/>
                    <a:pt x="46163" y="47047"/>
                    <a:pt x="46163" y="46932"/>
                  </a:cubicBezTo>
                  <a:lnTo>
                    <a:pt x="46240" y="46741"/>
                  </a:lnTo>
                  <a:cubicBezTo>
                    <a:pt x="46584" y="46855"/>
                    <a:pt x="46890" y="47008"/>
                    <a:pt x="47234" y="47123"/>
                  </a:cubicBezTo>
                  <a:cubicBezTo>
                    <a:pt x="47248" y="47130"/>
                    <a:pt x="47262" y="47133"/>
                    <a:pt x="47276" y="47133"/>
                  </a:cubicBezTo>
                  <a:cubicBezTo>
                    <a:pt x="47336" y="47133"/>
                    <a:pt x="47387" y="47071"/>
                    <a:pt x="47387" y="47008"/>
                  </a:cubicBezTo>
                  <a:lnTo>
                    <a:pt x="48190" y="47238"/>
                  </a:lnTo>
                  <a:cubicBezTo>
                    <a:pt x="48114" y="47238"/>
                    <a:pt x="48037" y="47276"/>
                    <a:pt x="47999" y="47314"/>
                  </a:cubicBezTo>
                  <a:cubicBezTo>
                    <a:pt x="47044" y="47352"/>
                    <a:pt x="46090" y="47352"/>
                    <a:pt x="45135" y="47391"/>
                  </a:cubicBezTo>
                  <a:lnTo>
                    <a:pt x="45135" y="47391"/>
                  </a:lnTo>
                  <a:cubicBezTo>
                    <a:pt x="45169" y="47388"/>
                    <a:pt x="45170" y="47352"/>
                    <a:pt x="45207" y="47352"/>
                  </a:cubicBezTo>
                  <a:cubicBezTo>
                    <a:pt x="45360" y="47085"/>
                    <a:pt x="45475" y="46779"/>
                    <a:pt x="45513" y="46511"/>
                  </a:cubicBezTo>
                  <a:close/>
                  <a:moveTo>
                    <a:pt x="44863" y="46282"/>
                  </a:moveTo>
                  <a:lnTo>
                    <a:pt x="45207" y="46358"/>
                  </a:lnTo>
                  <a:cubicBezTo>
                    <a:pt x="45092" y="46626"/>
                    <a:pt x="44978" y="46855"/>
                    <a:pt x="44863" y="47123"/>
                  </a:cubicBezTo>
                  <a:cubicBezTo>
                    <a:pt x="44825" y="47199"/>
                    <a:pt x="44825" y="47314"/>
                    <a:pt x="44901" y="47391"/>
                  </a:cubicBezTo>
                  <a:lnTo>
                    <a:pt x="44327" y="47391"/>
                  </a:lnTo>
                  <a:cubicBezTo>
                    <a:pt x="44404" y="47238"/>
                    <a:pt x="44519" y="47085"/>
                    <a:pt x="44595" y="46932"/>
                  </a:cubicBezTo>
                  <a:cubicBezTo>
                    <a:pt x="44672" y="46702"/>
                    <a:pt x="44786" y="46473"/>
                    <a:pt x="44863" y="46282"/>
                  </a:cubicBezTo>
                  <a:close/>
                  <a:moveTo>
                    <a:pt x="44442" y="46167"/>
                  </a:moveTo>
                  <a:lnTo>
                    <a:pt x="44442" y="46205"/>
                  </a:lnTo>
                  <a:lnTo>
                    <a:pt x="44672" y="46243"/>
                  </a:lnTo>
                  <a:cubicBezTo>
                    <a:pt x="44557" y="46435"/>
                    <a:pt x="44442" y="46626"/>
                    <a:pt x="44327" y="46817"/>
                  </a:cubicBezTo>
                  <a:cubicBezTo>
                    <a:pt x="44174" y="47008"/>
                    <a:pt x="44060" y="47199"/>
                    <a:pt x="43983" y="47429"/>
                  </a:cubicBezTo>
                  <a:lnTo>
                    <a:pt x="43639" y="47429"/>
                  </a:lnTo>
                  <a:cubicBezTo>
                    <a:pt x="43945" y="47008"/>
                    <a:pt x="44213" y="46588"/>
                    <a:pt x="44442" y="46167"/>
                  </a:cubicBezTo>
                  <a:close/>
                  <a:moveTo>
                    <a:pt x="38629" y="47276"/>
                  </a:moveTo>
                  <a:lnTo>
                    <a:pt x="38591" y="47391"/>
                  </a:lnTo>
                  <a:lnTo>
                    <a:pt x="38552" y="47467"/>
                  </a:lnTo>
                  <a:lnTo>
                    <a:pt x="38552" y="47429"/>
                  </a:lnTo>
                  <a:lnTo>
                    <a:pt x="38629" y="47276"/>
                  </a:lnTo>
                  <a:close/>
                  <a:moveTo>
                    <a:pt x="40618" y="47238"/>
                  </a:moveTo>
                  <a:cubicBezTo>
                    <a:pt x="40618" y="47238"/>
                    <a:pt x="40656" y="47238"/>
                    <a:pt x="40656" y="47276"/>
                  </a:cubicBezTo>
                  <a:lnTo>
                    <a:pt x="40503" y="47467"/>
                  </a:lnTo>
                  <a:cubicBezTo>
                    <a:pt x="40541" y="47391"/>
                    <a:pt x="40579" y="47314"/>
                    <a:pt x="40618" y="47238"/>
                  </a:cubicBezTo>
                  <a:close/>
                  <a:moveTo>
                    <a:pt x="42606" y="45631"/>
                  </a:moveTo>
                  <a:lnTo>
                    <a:pt x="42874" y="45708"/>
                  </a:lnTo>
                  <a:cubicBezTo>
                    <a:pt x="42339" y="46282"/>
                    <a:pt x="41841" y="46894"/>
                    <a:pt x="41383" y="47467"/>
                  </a:cubicBezTo>
                  <a:lnTo>
                    <a:pt x="41153" y="47467"/>
                  </a:lnTo>
                  <a:cubicBezTo>
                    <a:pt x="41153" y="47467"/>
                    <a:pt x="41153" y="47467"/>
                    <a:pt x="41191" y="47429"/>
                  </a:cubicBezTo>
                  <a:cubicBezTo>
                    <a:pt x="41383" y="47238"/>
                    <a:pt x="41574" y="47008"/>
                    <a:pt x="41727" y="46779"/>
                  </a:cubicBezTo>
                  <a:cubicBezTo>
                    <a:pt x="42033" y="46435"/>
                    <a:pt x="42339" y="46052"/>
                    <a:pt x="42606" y="45631"/>
                  </a:cubicBezTo>
                  <a:close/>
                  <a:moveTo>
                    <a:pt x="42798" y="46320"/>
                  </a:moveTo>
                  <a:cubicBezTo>
                    <a:pt x="42759" y="46396"/>
                    <a:pt x="42683" y="46473"/>
                    <a:pt x="42645" y="46549"/>
                  </a:cubicBezTo>
                  <a:cubicBezTo>
                    <a:pt x="42415" y="46855"/>
                    <a:pt x="42147" y="47161"/>
                    <a:pt x="41956" y="47467"/>
                  </a:cubicBezTo>
                  <a:lnTo>
                    <a:pt x="41803" y="47467"/>
                  </a:lnTo>
                  <a:cubicBezTo>
                    <a:pt x="42147" y="47123"/>
                    <a:pt x="42492" y="46741"/>
                    <a:pt x="42798" y="46320"/>
                  </a:cubicBezTo>
                  <a:close/>
                  <a:moveTo>
                    <a:pt x="43410" y="45899"/>
                  </a:moveTo>
                  <a:lnTo>
                    <a:pt x="43639" y="45937"/>
                  </a:lnTo>
                  <a:cubicBezTo>
                    <a:pt x="43448" y="46205"/>
                    <a:pt x="43257" y="46435"/>
                    <a:pt x="43065" y="46702"/>
                  </a:cubicBezTo>
                  <a:cubicBezTo>
                    <a:pt x="42874" y="46932"/>
                    <a:pt x="42721" y="47199"/>
                    <a:pt x="42606" y="47467"/>
                  </a:cubicBezTo>
                  <a:lnTo>
                    <a:pt x="42339" y="47467"/>
                  </a:lnTo>
                  <a:cubicBezTo>
                    <a:pt x="42530" y="47238"/>
                    <a:pt x="42683" y="47047"/>
                    <a:pt x="42836" y="46817"/>
                  </a:cubicBezTo>
                  <a:lnTo>
                    <a:pt x="42836" y="46855"/>
                  </a:lnTo>
                  <a:cubicBezTo>
                    <a:pt x="43065" y="46549"/>
                    <a:pt x="43257" y="46243"/>
                    <a:pt x="43410" y="45899"/>
                  </a:cubicBezTo>
                  <a:close/>
                  <a:moveTo>
                    <a:pt x="43945" y="46052"/>
                  </a:moveTo>
                  <a:lnTo>
                    <a:pt x="44251" y="46129"/>
                  </a:lnTo>
                  <a:cubicBezTo>
                    <a:pt x="43907" y="46549"/>
                    <a:pt x="43601" y="47008"/>
                    <a:pt x="43295" y="47429"/>
                  </a:cubicBezTo>
                  <a:lnTo>
                    <a:pt x="42989" y="47467"/>
                  </a:lnTo>
                  <a:cubicBezTo>
                    <a:pt x="43065" y="47314"/>
                    <a:pt x="43180" y="47123"/>
                    <a:pt x="43257" y="46970"/>
                  </a:cubicBezTo>
                  <a:cubicBezTo>
                    <a:pt x="43486" y="46664"/>
                    <a:pt x="43716" y="46358"/>
                    <a:pt x="43945" y="46052"/>
                  </a:cubicBezTo>
                  <a:close/>
                  <a:moveTo>
                    <a:pt x="15987" y="47964"/>
                  </a:moveTo>
                  <a:lnTo>
                    <a:pt x="16255" y="48003"/>
                  </a:lnTo>
                  <a:cubicBezTo>
                    <a:pt x="16102" y="48041"/>
                    <a:pt x="15911" y="48079"/>
                    <a:pt x="15758" y="48117"/>
                  </a:cubicBezTo>
                  <a:cubicBezTo>
                    <a:pt x="15758" y="48079"/>
                    <a:pt x="15758" y="48003"/>
                    <a:pt x="15720" y="47964"/>
                  </a:cubicBezTo>
                  <a:close/>
                  <a:moveTo>
                    <a:pt x="15567" y="48079"/>
                  </a:moveTo>
                  <a:cubicBezTo>
                    <a:pt x="15567" y="48117"/>
                    <a:pt x="15605" y="48117"/>
                    <a:pt x="15605" y="48156"/>
                  </a:cubicBezTo>
                  <a:cubicBezTo>
                    <a:pt x="15605" y="48156"/>
                    <a:pt x="15605" y="48194"/>
                    <a:pt x="15643" y="48194"/>
                  </a:cubicBezTo>
                  <a:lnTo>
                    <a:pt x="15452" y="48270"/>
                  </a:lnTo>
                  <a:cubicBezTo>
                    <a:pt x="15490" y="48232"/>
                    <a:pt x="15528" y="48156"/>
                    <a:pt x="15567" y="48117"/>
                  </a:cubicBezTo>
                  <a:lnTo>
                    <a:pt x="15567" y="48079"/>
                  </a:lnTo>
                  <a:close/>
                  <a:moveTo>
                    <a:pt x="14419" y="47850"/>
                  </a:moveTo>
                  <a:lnTo>
                    <a:pt x="15414" y="47964"/>
                  </a:lnTo>
                  <a:cubicBezTo>
                    <a:pt x="15393" y="48089"/>
                    <a:pt x="15283" y="48157"/>
                    <a:pt x="15167" y="48157"/>
                  </a:cubicBezTo>
                  <a:cubicBezTo>
                    <a:pt x="15070" y="48157"/>
                    <a:pt x="14969" y="48108"/>
                    <a:pt x="14916" y="48003"/>
                  </a:cubicBezTo>
                  <a:cubicBezTo>
                    <a:pt x="14902" y="47973"/>
                    <a:pt x="14876" y="47961"/>
                    <a:pt x="14850" y="47961"/>
                  </a:cubicBezTo>
                  <a:cubicBezTo>
                    <a:pt x="14807" y="47961"/>
                    <a:pt x="14763" y="47994"/>
                    <a:pt x="14763" y="48041"/>
                  </a:cubicBezTo>
                  <a:cubicBezTo>
                    <a:pt x="14802" y="48270"/>
                    <a:pt x="15031" y="48423"/>
                    <a:pt x="15261" y="48423"/>
                  </a:cubicBezTo>
                  <a:lnTo>
                    <a:pt x="15108" y="48500"/>
                  </a:lnTo>
                  <a:cubicBezTo>
                    <a:pt x="15069" y="48462"/>
                    <a:pt x="15031" y="48423"/>
                    <a:pt x="14993" y="48385"/>
                  </a:cubicBezTo>
                  <a:cubicBezTo>
                    <a:pt x="14983" y="48375"/>
                    <a:pt x="14967" y="48370"/>
                    <a:pt x="14950" y="48370"/>
                  </a:cubicBezTo>
                  <a:cubicBezTo>
                    <a:pt x="14904" y="48370"/>
                    <a:pt x="14850" y="48406"/>
                    <a:pt x="14878" y="48462"/>
                  </a:cubicBezTo>
                  <a:cubicBezTo>
                    <a:pt x="14916" y="48500"/>
                    <a:pt x="14916" y="48538"/>
                    <a:pt x="14916" y="48576"/>
                  </a:cubicBezTo>
                  <a:lnTo>
                    <a:pt x="14572" y="48117"/>
                  </a:lnTo>
                  <a:cubicBezTo>
                    <a:pt x="14610" y="48079"/>
                    <a:pt x="14610" y="48041"/>
                    <a:pt x="14572" y="48003"/>
                  </a:cubicBezTo>
                  <a:cubicBezTo>
                    <a:pt x="14572" y="47976"/>
                    <a:pt x="14553" y="47949"/>
                    <a:pt x="14528" y="47949"/>
                  </a:cubicBezTo>
                  <a:cubicBezTo>
                    <a:pt x="14518" y="47949"/>
                    <a:pt x="14507" y="47953"/>
                    <a:pt x="14496" y="47964"/>
                  </a:cubicBezTo>
                  <a:lnTo>
                    <a:pt x="14419" y="47850"/>
                  </a:lnTo>
                  <a:close/>
                  <a:moveTo>
                    <a:pt x="13463" y="48156"/>
                  </a:moveTo>
                  <a:cubicBezTo>
                    <a:pt x="13540" y="48270"/>
                    <a:pt x="13578" y="48385"/>
                    <a:pt x="13654" y="48500"/>
                  </a:cubicBezTo>
                  <a:cubicBezTo>
                    <a:pt x="13578" y="48538"/>
                    <a:pt x="13540" y="48576"/>
                    <a:pt x="13501" y="48615"/>
                  </a:cubicBezTo>
                  <a:cubicBezTo>
                    <a:pt x="13463" y="48500"/>
                    <a:pt x="13387" y="48385"/>
                    <a:pt x="13310" y="48270"/>
                  </a:cubicBezTo>
                  <a:lnTo>
                    <a:pt x="13387" y="48194"/>
                  </a:lnTo>
                  <a:cubicBezTo>
                    <a:pt x="13425" y="48156"/>
                    <a:pt x="13425" y="48156"/>
                    <a:pt x="13463" y="48156"/>
                  </a:cubicBezTo>
                  <a:close/>
                  <a:moveTo>
                    <a:pt x="13922" y="48385"/>
                  </a:moveTo>
                  <a:cubicBezTo>
                    <a:pt x="13922" y="48462"/>
                    <a:pt x="13999" y="48538"/>
                    <a:pt x="13999" y="48576"/>
                  </a:cubicBezTo>
                  <a:lnTo>
                    <a:pt x="13960" y="48653"/>
                  </a:lnTo>
                  <a:cubicBezTo>
                    <a:pt x="13922" y="48576"/>
                    <a:pt x="13884" y="48538"/>
                    <a:pt x="13846" y="48462"/>
                  </a:cubicBezTo>
                  <a:lnTo>
                    <a:pt x="13922" y="48385"/>
                  </a:lnTo>
                  <a:close/>
                  <a:moveTo>
                    <a:pt x="6043" y="44599"/>
                  </a:moveTo>
                  <a:cubicBezTo>
                    <a:pt x="6043" y="44599"/>
                    <a:pt x="6043" y="44637"/>
                    <a:pt x="6082" y="44637"/>
                  </a:cubicBezTo>
                  <a:cubicBezTo>
                    <a:pt x="11321" y="45287"/>
                    <a:pt x="16638" y="45364"/>
                    <a:pt x="21915" y="45823"/>
                  </a:cubicBezTo>
                  <a:cubicBezTo>
                    <a:pt x="27155" y="46282"/>
                    <a:pt x="32471" y="46702"/>
                    <a:pt x="37673" y="47314"/>
                  </a:cubicBezTo>
                  <a:cubicBezTo>
                    <a:pt x="37684" y="47316"/>
                    <a:pt x="37695" y="47317"/>
                    <a:pt x="37706" y="47317"/>
                  </a:cubicBezTo>
                  <a:cubicBezTo>
                    <a:pt x="37940" y="47317"/>
                    <a:pt x="37929" y="46932"/>
                    <a:pt x="37673" y="46932"/>
                  </a:cubicBezTo>
                  <a:cubicBezTo>
                    <a:pt x="33810" y="46588"/>
                    <a:pt x="29909" y="46167"/>
                    <a:pt x="26046" y="45823"/>
                  </a:cubicBezTo>
                  <a:lnTo>
                    <a:pt x="26046" y="45823"/>
                  </a:lnTo>
                  <a:cubicBezTo>
                    <a:pt x="30138" y="46052"/>
                    <a:pt x="34231" y="46243"/>
                    <a:pt x="38323" y="46435"/>
                  </a:cubicBezTo>
                  <a:lnTo>
                    <a:pt x="38246" y="46741"/>
                  </a:lnTo>
                  <a:lnTo>
                    <a:pt x="38132" y="46817"/>
                  </a:lnTo>
                  <a:cubicBezTo>
                    <a:pt x="38093" y="46894"/>
                    <a:pt x="38055" y="46970"/>
                    <a:pt x="38132" y="47047"/>
                  </a:cubicBezTo>
                  <a:cubicBezTo>
                    <a:pt x="38055" y="47238"/>
                    <a:pt x="37979" y="47429"/>
                    <a:pt x="37864" y="47582"/>
                  </a:cubicBezTo>
                  <a:cubicBezTo>
                    <a:pt x="32701" y="47161"/>
                    <a:pt x="27538" y="46855"/>
                    <a:pt x="22374" y="46396"/>
                  </a:cubicBezTo>
                  <a:cubicBezTo>
                    <a:pt x="17096" y="45976"/>
                    <a:pt x="11780" y="45134"/>
                    <a:pt x="6464" y="45019"/>
                  </a:cubicBezTo>
                  <a:cubicBezTo>
                    <a:pt x="6426" y="45019"/>
                    <a:pt x="6388" y="45096"/>
                    <a:pt x="6464" y="45134"/>
                  </a:cubicBezTo>
                  <a:cubicBezTo>
                    <a:pt x="11551" y="46014"/>
                    <a:pt x="16867" y="46243"/>
                    <a:pt x="21992" y="46702"/>
                  </a:cubicBezTo>
                  <a:cubicBezTo>
                    <a:pt x="27117" y="47199"/>
                    <a:pt x="32395" y="47735"/>
                    <a:pt x="37596" y="48117"/>
                  </a:cubicBezTo>
                  <a:lnTo>
                    <a:pt x="37558" y="48194"/>
                  </a:lnTo>
                  <a:lnTo>
                    <a:pt x="37405" y="48270"/>
                  </a:lnTo>
                  <a:cubicBezTo>
                    <a:pt x="37405" y="48270"/>
                    <a:pt x="37367" y="48270"/>
                    <a:pt x="37367" y="48309"/>
                  </a:cubicBezTo>
                  <a:cubicBezTo>
                    <a:pt x="37137" y="48423"/>
                    <a:pt x="36870" y="48538"/>
                    <a:pt x="36640" y="48653"/>
                  </a:cubicBezTo>
                  <a:cubicBezTo>
                    <a:pt x="36564" y="48691"/>
                    <a:pt x="36525" y="48768"/>
                    <a:pt x="36564" y="48844"/>
                  </a:cubicBezTo>
                  <a:cubicBezTo>
                    <a:pt x="31821" y="48691"/>
                    <a:pt x="27079" y="48462"/>
                    <a:pt x="22374" y="48117"/>
                  </a:cubicBezTo>
                  <a:cubicBezTo>
                    <a:pt x="20271" y="47964"/>
                    <a:pt x="18167" y="47735"/>
                    <a:pt x="16102" y="47505"/>
                  </a:cubicBezTo>
                  <a:cubicBezTo>
                    <a:pt x="15108" y="47352"/>
                    <a:pt x="14113" y="47238"/>
                    <a:pt x="13157" y="47123"/>
                  </a:cubicBezTo>
                  <a:cubicBezTo>
                    <a:pt x="10977" y="46320"/>
                    <a:pt x="8644" y="45976"/>
                    <a:pt x="6464" y="45287"/>
                  </a:cubicBezTo>
                  <a:lnTo>
                    <a:pt x="6464" y="45249"/>
                  </a:lnTo>
                  <a:cubicBezTo>
                    <a:pt x="6445" y="45230"/>
                    <a:pt x="6426" y="45220"/>
                    <a:pt x="6412" y="45220"/>
                  </a:cubicBezTo>
                  <a:cubicBezTo>
                    <a:pt x="6397" y="45220"/>
                    <a:pt x="6388" y="45230"/>
                    <a:pt x="6388" y="45249"/>
                  </a:cubicBezTo>
                  <a:lnTo>
                    <a:pt x="5699" y="45019"/>
                  </a:lnTo>
                  <a:cubicBezTo>
                    <a:pt x="5699" y="44905"/>
                    <a:pt x="5699" y="44790"/>
                    <a:pt x="5737" y="44637"/>
                  </a:cubicBezTo>
                  <a:lnTo>
                    <a:pt x="5737" y="44752"/>
                  </a:lnTo>
                  <a:cubicBezTo>
                    <a:pt x="5737" y="44818"/>
                    <a:pt x="5789" y="44859"/>
                    <a:pt x="5840" y="44859"/>
                  </a:cubicBezTo>
                  <a:cubicBezTo>
                    <a:pt x="5877" y="44859"/>
                    <a:pt x="5913" y="44838"/>
                    <a:pt x="5929" y="44790"/>
                  </a:cubicBezTo>
                  <a:lnTo>
                    <a:pt x="6043" y="44599"/>
                  </a:lnTo>
                  <a:close/>
                  <a:moveTo>
                    <a:pt x="13693" y="48615"/>
                  </a:moveTo>
                  <a:cubicBezTo>
                    <a:pt x="13731" y="48691"/>
                    <a:pt x="13769" y="48729"/>
                    <a:pt x="13769" y="48768"/>
                  </a:cubicBezTo>
                  <a:lnTo>
                    <a:pt x="13654" y="48882"/>
                  </a:lnTo>
                  <a:lnTo>
                    <a:pt x="13578" y="48729"/>
                  </a:lnTo>
                  <a:cubicBezTo>
                    <a:pt x="13616" y="48691"/>
                    <a:pt x="13654" y="48653"/>
                    <a:pt x="13693" y="48615"/>
                  </a:cubicBezTo>
                  <a:close/>
                  <a:moveTo>
                    <a:pt x="37520" y="48768"/>
                  </a:moveTo>
                  <a:lnTo>
                    <a:pt x="37634" y="48844"/>
                  </a:lnTo>
                  <a:lnTo>
                    <a:pt x="37673" y="48882"/>
                  </a:lnTo>
                  <a:lnTo>
                    <a:pt x="37176" y="48882"/>
                  </a:lnTo>
                  <a:cubicBezTo>
                    <a:pt x="37290" y="48844"/>
                    <a:pt x="37367" y="48806"/>
                    <a:pt x="37481" y="48768"/>
                  </a:cubicBezTo>
                  <a:close/>
                  <a:moveTo>
                    <a:pt x="14572" y="48462"/>
                  </a:moveTo>
                  <a:lnTo>
                    <a:pt x="14763" y="48729"/>
                  </a:lnTo>
                  <a:lnTo>
                    <a:pt x="14649" y="48844"/>
                  </a:lnTo>
                  <a:lnTo>
                    <a:pt x="14649" y="48806"/>
                  </a:lnTo>
                  <a:cubicBezTo>
                    <a:pt x="14649" y="48787"/>
                    <a:pt x="14639" y="48777"/>
                    <a:pt x="14630" y="48777"/>
                  </a:cubicBezTo>
                  <a:cubicBezTo>
                    <a:pt x="14620" y="48777"/>
                    <a:pt x="14610" y="48787"/>
                    <a:pt x="14610" y="48806"/>
                  </a:cubicBezTo>
                  <a:lnTo>
                    <a:pt x="14610" y="48844"/>
                  </a:lnTo>
                  <a:cubicBezTo>
                    <a:pt x="14572" y="48844"/>
                    <a:pt x="14534" y="48882"/>
                    <a:pt x="14534" y="48921"/>
                  </a:cubicBezTo>
                  <a:cubicBezTo>
                    <a:pt x="14534" y="48882"/>
                    <a:pt x="14496" y="48844"/>
                    <a:pt x="14496" y="48844"/>
                  </a:cubicBezTo>
                  <a:cubicBezTo>
                    <a:pt x="14458" y="48806"/>
                    <a:pt x="14419" y="48806"/>
                    <a:pt x="14419" y="48768"/>
                  </a:cubicBezTo>
                  <a:cubicBezTo>
                    <a:pt x="14458" y="48653"/>
                    <a:pt x="14534" y="48576"/>
                    <a:pt x="14572" y="48462"/>
                  </a:cubicBezTo>
                  <a:close/>
                  <a:moveTo>
                    <a:pt x="13195" y="48385"/>
                  </a:moveTo>
                  <a:cubicBezTo>
                    <a:pt x="13272" y="48500"/>
                    <a:pt x="13310" y="48615"/>
                    <a:pt x="13348" y="48729"/>
                  </a:cubicBezTo>
                  <a:cubicBezTo>
                    <a:pt x="13272" y="48844"/>
                    <a:pt x="13119" y="48959"/>
                    <a:pt x="12966" y="49112"/>
                  </a:cubicBezTo>
                  <a:lnTo>
                    <a:pt x="12966" y="49074"/>
                  </a:lnTo>
                  <a:lnTo>
                    <a:pt x="12813" y="48844"/>
                  </a:lnTo>
                  <a:cubicBezTo>
                    <a:pt x="12966" y="48691"/>
                    <a:pt x="13081" y="48538"/>
                    <a:pt x="13195" y="48385"/>
                  </a:cubicBezTo>
                  <a:close/>
                  <a:moveTo>
                    <a:pt x="13425" y="48882"/>
                  </a:moveTo>
                  <a:lnTo>
                    <a:pt x="13501" y="49035"/>
                  </a:lnTo>
                  <a:cubicBezTo>
                    <a:pt x="13425" y="49112"/>
                    <a:pt x="13348" y="49188"/>
                    <a:pt x="13310" y="49227"/>
                  </a:cubicBezTo>
                  <a:cubicBezTo>
                    <a:pt x="13272" y="49265"/>
                    <a:pt x="13195" y="49341"/>
                    <a:pt x="13157" y="49380"/>
                  </a:cubicBezTo>
                  <a:lnTo>
                    <a:pt x="13081" y="49265"/>
                  </a:lnTo>
                  <a:lnTo>
                    <a:pt x="13425" y="48882"/>
                  </a:lnTo>
                  <a:close/>
                  <a:moveTo>
                    <a:pt x="12660" y="48997"/>
                  </a:moveTo>
                  <a:lnTo>
                    <a:pt x="12813" y="49265"/>
                  </a:lnTo>
                  <a:lnTo>
                    <a:pt x="12583" y="49456"/>
                  </a:lnTo>
                  <a:lnTo>
                    <a:pt x="12469" y="49265"/>
                  </a:lnTo>
                  <a:lnTo>
                    <a:pt x="12660" y="48997"/>
                  </a:lnTo>
                  <a:close/>
                  <a:moveTo>
                    <a:pt x="17517" y="48117"/>
                  </a:moveTo>
                  <a:cubicBezTo>
                    <a:pt x="19009" y="48270"/>
                    <a:pt x="20500" y="48385"/>
                    <a:pt x="21992" y="48500"/>
                  </a:cubicBezTo>
                  <a:cubicBezTo>
                    <a:pt x="25549" y="48806"/>
                    <a:pt x="29144" y="48997"/>
                    <a:pt x="32777" y="49150"/>
                  </a:cubicBezTo>
                  <a:cubicBezTo>
                    <a:pt x="32051" y="49188"/>
                    <a:pt x="31324" y="49188"/>
                    <a:pt x="30635" y="49227"/>
                  </a:cubicBezTo>
                  <a:cubicBezTo>
                    <a:pt x="25664" y="49380"/>
                    <a:pt x="20653" y="49188"/>
                    <a:pt x="15681" y="49494"/>
                  </a:cubicBezTo>
                  <a:cubicBezTo>
                    <a:pt x="15987" y="49112"/>
                    <a:pt x="16370" y="48768"/>
                    <a:pt x="16791" y="48538"/>
                  </a:cubicBezTo>
                  <a:cubicBezTo>
                    <a:pt x="16823" y="48505"/>
                    <a:pt x="16800" y="48416"/>
                    <a:pt x="16768" y="48416"/>
                  </a:cubicBezTo>
                  <a:cubicBezTo>
                    <a:pt x="16763" y="48416"/>
                    <a:pt x="16758" y="48418"/>
                    <a:pt x="16752" y="48423"/>
                  </a:cubicBezTo>
                  <a:cubicBezTo>
                    <a:pt x="16255" y="48691"/>
                    <a:pt x="15834" y="49074"/>
                    <a:pt x="15490" y="49494"/>
                  </a:cubicBezTo>
                  <a:lnTo>
                    <a:pt x="15299" y="49494"/>
                  </a:lnTo>
                  <a:lnTo>
                    <a:pt x="15261" y="49456"/>
                  </a:lnTo>
                  <a:cubicBezTo>
                    <a:pt x="15146" y="49303"/>
                    <a:pt x="15069" y="49150"/>
                    <a:pt x="15069" y="48959"/>
                  </a:cubicBezTo>
                  <a:cubicBezTo>
                    <a:pt x="15069" y="48921"/>
                    <a:pt x="15031" y="48921"/>
                    <a:pt x="15031" y="48921"/>
                  </a:cubicBezTo>
                  <a:lnTo>
                    <a:pt x="15069" y="48882"/>
                  </a:lnTo>
                  <a:cubicBezTo>
                    <a:pt x="15184" y="48806"/>
                    <a:pt x="15337" y="48729"/>
                    <a:pt x="15490" y="48653"/>
                  </a:cubicBezTo>
                  <a:cubicBezTo>
                    <a:pt x="15528" y="48768"/>
                    <a:pt x="15567" y="48921"/>
                    <a:pt x="15643" y="49035"/>
                  </a:cubicBezTo>
                  <a:cubicBezTo>
                    <a:pt x="15664" y="49046"/>
                    <a:pt x="15687" y="49050"/>
                    <a:pt x="15709" y="49050"/>
                  </a:cubicBezTo>
                  <a:cubicBezTo>
                    <a:pt x="15770" y="49050"/>
                    <a:pt x="15824" y="49015"/>
                    <a:pt x="15796" y="48959"/>
                  </a:cubicBezTo>
                  <a:cubicBezTo>
                    <a:pt x="15758" y="48844"/>
                    <a:pt x="15681" y="48691"/>
                    <a:pt x="15567" y="48615"/>
                  </a:cubicBezTo>
                  <a:cubicBezTo>
                    <a:pt x="16179" y="48347"/>
                    <a:pt x="16829" y="48194"/>
                    <a:pt x="17479" y="48117"/>
                  </a:cubicBezTo>
                  <a:close/>
                  <a:moveTo>
                    <a:pt x="14040" y="49427"/>
                  </a:moveTo>
                  <a:lnTo>
                    <a:pt x="14075" y="49533"/>
                  </a:lnTo>
                  <a:lnTo>
                    <a:pt x="13999" y="49609"/>
                  </a:lnTo>
                  <a:lnTo>
                    <a:pt x="13960" y="49533"/>
                  </a:lnTo>
                  <a:lnTo>
                    <a:pt x="14040" y="49427"/>
                  </a:lnTo>
                  <a:close/>
                  <a:moveTo>
                    <a:pt x="13540" y="49494"/>
                  </a:moveTo>
                  <a:lnTo>
                    <a:pt x="13387" y="49685"/>
                  </a:lnTo>
                  <a:lnTo>
                    <a:pt x="13387" y="49647"/>
                  </a:lnTo>
                  <a:lnTo>
                    <a:pt x="13540" y="49494"/>
                  </a:lnTo>
                  <a:close/>
                  <a:moveTo>
                    <a:pt x="12889" y="49418"/>
                  </a:moveTo>
                  <a:cubicBezTo>
                    <a:pt x="12928" y="49494"/>
                    <a:pt x="12928" y="49533"/>
                    <a:pt x="12966" y="49571"/>
                  </a:cubicBezTo>
                  <a:lnTo>
                    <a:pt x="12775" y="49762"/>
                  </a:lnTo>
                  <a:lnTo>
                    <a:pt x="12698" y="49647"/>
                  </a:lnTo>
                  <a:lnTo>
                    <a:pt x="12889" y="49418"/>
                  </a:lnTo>
                  <a:close/>
                  <a:moveTo>
                    <a:pt x="14993" y="48959"/>
                  </a:moveTo>
                  <a:cubicBezTo>
                    <a:pt x="14993" y="49188"/>
                    <a:pt x="15069" y="49609"/>
                    <a:pt x="15299" y="49724"/>
                  </a:cubicBezTo>
                  <a:lnTo>
                    <a:pt x="15184" y="49877"/>
                  </a:lnTo>
                  <a:cubicBezTo>
                    <a:pt x="15146" y="49762"/>
                    <a:pt x="15069" y="49609"/>
                    <a:pt x="14993" y="49494"/>
                  </a:cubicBezTo>
                  <a:cubicBezTo>
                    <a:pt x="14955" y="49380"/>
                    <a:pt x="14878" y="49227"/>
                    <a:pt x="14802" y="49074"/>
                  </a:cubicBezTo>
                  <a:cubicBezTo>
                    <a:pt x="14878" y="49035"/>
                    <a:pt x="14916" y="48997"/>
                    <a:pt x="14993" y="48959"/>
                  </a:cubicBezTo>
                  <a:close/>
                  <a:moveTo>
                    <a:pt x="12392" y="49341"/>
                  </a:moveTo>
                  <a:cubicBezTo>
                    <a:pt x="12430" y="49418"/>
                    <a:pt x="12469" y="49494"/>
                    <a:pt x="12507" y="49571"/>
                  </a:cubicBezTo>
                  <a:cubicBezTo>
                    <a:pt x="12392" y="49685"/>
                    <a:pt x="12278" y="49800"/>
                    <a:pt x="12163" y="49953"/>
                  </a:cubicBezTo>
                  <a:lnTo>
                    <a:pt x="12125" y="49877"/>
                  </a:lnTo>
                  <a:cubicBezTo>
                    <a:pt x="12201" y="49724"/>
                    <a:pt x="12239" y="49609"/>
                    <a:pt x="12316" y="49456"/>
                  </a:cubicBezTo>
                  <a:lnTo>
                    <a:pt x="12392" y="49341"/>
                  </a:lnTo>
                  <a:close/>
                  <a:moveTo>
                    <a:pt x="13884" y="49762"/>
                  </a:moveTo>
                  <a:lnTo>
                    <a:pt x="13922" y="49838"/>
                  </a:lnTo>
                  <a:cubicBezTo>
                    <a:pt x="13853" y="49908"/>
                    <a:pt x="13815" y="50009"/>
                    <a:pt x="13780" y="50084"/>
                  </a:cubicBezTo>
                  <a:lnTo>
                    <a:pt x="13780" y="50084"/>
                  </a:lnTo>
                  <a:cubicBezTo>
                    <a:pt x="13753" y="50068"/>
                    <a:pt x="13731" y="50068"/>
                    <a:pt x="13731" y="50068"/>
                  </a:cubicBezTo>
                  <a:lnTo>
                    <a:pt x="13884" y="49762"/>
                  </a:lnTo>
                  <a:close/>
                  <a:moveTo>
                    <a:pt x="13195" y="49877"/>
                  </a:moveTo>
                  <a:lnTo>
                    <a:pt x="13195" y="49915"/>
                  </a:lnTo>
                  <a:cubicBezTo>
                    <a:pt x="13157" y="49991"/>
                    <a:pt x="13081" y="50068"/>
                    <a:pt x="13042" y="50106"/>
                  </a:cubicBezTo>
                  <a:lnTo>
                    <a:pt x="13004" y="50068"/>
                  </a:lnTo>
                  <a:lnTo>
                    <a:pt x="13195" y="49877"/>
                  </a:lnTo>
                  <a:close/>
                  <a:moveTo>
                    <a:pt x="47884" y="47811"/>
                  </a:moveTo>
                  <a:cubicBezTo>
                    <a:pt x="47923" y="47850"/>
                    <a:pt x="47961" y="47888"/>
                    <a:pt x="47999" y="47926"/>
                  </a:cubicBezTo>
                  <a:lnTo>
                    <a:pt x="47923" y="48079"/>
                  </a:lnTo>
                  <a:cubicBezTo>
                    <a:pt x="47578" y="48500"/>
                    <a:pt x="47311" y="48921"/>
                    <a:pt x="47043" y="49418"/>
                  </a:cubicBezTo>
                  <a:lnTo>
                    <a:pt x="47081" y="49418"/>
                  </a:lnTo>
                  <a:cubicBezTo>
                    <a:pt x="47043" y="49418"/>
                    <a:pt x="47043" y="49418"/>
                    <a:pt x="47043" y="49456"/>
                  </a:cubicBezTo>
                  <a:cubicBezTo>
                    <a:pt x="46966" y="49533"/>
                    <a:pt x="46928" y="49609"/>
                    <a:pt x="46890" y="49724"/>
                  </a:cubicBezTo>
                  <a:cubicBezTo>
                    <a:pt x="46813" y="49877"/>
                    <a:pt x="46737" y="50068"/>
                    <a:pt x="46660" y="50259"/>
                  </a:cubicBezTo>
                  <a:cubicBezTo>
                    <a:pt x="46737" y="49953"/>
                    <a:pt x="46852" y="49647"/>
                    <a:pt x="47005" y="49380"/>
                  </a:cubicBezTo>
                  <a:cubicBezTo>
                    <a:pt x="47005" y="49380"/>
                    <a:pt x="47005" y="49341"/>
                    <a:pt x="47005" y="49303"/>
                  </a:cubicBezTo>
                  <a:cubicBezTo>
                    <a:pt x="47272" y="48806"/>
                    <a:pt x="47540" y="48270"/>
                    <a:pt x="47884" y="47811"/>
                  </a:cubicBezTo>
                  <a:close/>
                  <a:moveTo>
                    <a:pt x="12583" y="49762"/>
                  </a:moveTo>
                  <a:cubicBezTo>
                    <a:pt x="12622" y="49800"/>
                    <a:pt x="12622" y="49838"/>
                    <a:pt x="12660" y="49915"/>
                  </a:cubicBezTo>
                  <a:lnTo>
                    <a:pt x="12316" y="50297"/>
                  </a:lnTo>
                  <a:cubicBezTo>
                    <a:pt x="12278" y="50221"/>
                    <a:pt x="12239" y="50183"/>
                    <a:pt x="12201" y="50106"/>
                  </a:cubicBezTo>
                  <a:cubicBezTo>
                    <a:pt x="12354" y="49991"/>
                    <a:pt x="12469" y="49877"/>
                    <a:pt x="12583" y="49762"/>
                  </a:cubicBezTo>
                  <a:close/>
                  <a:moveTo>
                    <a:pt x="12086" y="50221"/>
                  </a:moveTo>
                  <a:lnTo>
                    <a:pt x="12163" y="50450"/>
                  </a:lnTo>
                  <a:lnTo>
                    <a:pt x="12048" y="50565"/>
                  </a:lnTo>
                  <a:lnTo>
                    <a:pt x="11933" y="50412"/>
                  </a:lnTo>
                  <a:cubicBezTo>
                    <a:pt x="11972" y="50374"/>
                    <a:pt x="11972" y="50374"/>
                    <a:pt x="11972" y="50336"/>
                  </a:cubicBezTo>
                  <a:lnTo>
                    <a:pt x="11972" y="50297"/>
                  </a:lnTo>
                  <a:lnTo>
                    <a:pt x="12086" y="50221"/>
                  </a:lnTo>
                  <a:close/>
                  <a:moveTo>
                    <a:pt x="12813" y="50221"/>
                  </a:moveTo>
                  <a:lnTo>
                    <a:pt x="12851" y="50297"/>
                  </a:lnTo>
                  <a:cubicBezTo>
                    <a:pt x="12736" y="50412"/>
                    <a:pt x="12622" y="50527"/>
                    <a:pt x="12507" y="50642"/>
                  </a:cubicBezTo>
                  <a:lnTo>
                    <a:pt x="12469" y="50565"/>
                  </a:lnTo>
                  <a:lnTo>
                    <a:pt x="12813" y="50221"/>
                  </a:lnTo>
                  <a:close/>
                  <a:moveTo>
                    <a:pt x="13540" y="50565"/>
                  </a:moveTo>
                  <a:lnTo>
                    <a:pt x="13463" y="50871"/>
                  </a:lnTo>
                  <a:lnTo>
                    <a:pt x="13425" y="50795"/>
                  </a:lnTo>
                  <a:cubicBezTo>
                    <a:pt x="13463" y="50718"/>
                    <a:pt x="13501" y="50642"/>
                    <a:pt x="13540" y="50565"/>
                  </a:cubicBezTo>
                  <a:close/>
                  <a:moveTo>
                    <a:pt x="12316" y="50718"/>
                  </a:moveTo>
                  <a:lnTo>
                    <a:pt x="12354" y="50795"/>
                  </a:lnTo>
                  <a:lnTo>
                    <a:pt x="12239" y="50909"/>
                  </a:lnTo>
                  <a:lnTo>
                    <a:pt x="12201" y="50833"/>
                  </a:lnTo>
                  <a:cubicBezTo>
                    <a:pt x="12239" y="50795"/>
                    <a:pt x="12316" y="50756"/>
                    <a:pt x="12316" y="50718"/>
                  </a:cubicBezTo>
                  <a:close/>
                  <a:moveTo>
                    <a:pt x="11933" y="50489"/>
                  </a:moveTo>
                  <a:cubicBezTo>
                    <a:pt x="11933" y="50565"/>
                    <a:pt x="11972" y="50603"/>
                    <a:pt x="11972" y="50642"/>
                  </a:cubicBezTo>
                  <a:cubicBezTo>
                    <a:pt x="11895" y="50756"/>
                    <a:pt x="11972" y="50871"/>
                    <a:pt x="12086" y="50871"/>
                  </a:cubicBezTo>
                  <a:cubicBezTo>
                    <a:pt x="12086" y="50909"/>
                    <a:pt x="12125" y="50986"/>
                    <a:pt x="12163" y="51024"/>
                  </a:cubicBezTo>
                  <a:lnTo>
                    <a:pt x="11972" y="51215"/>
                  </a:lnTo>
                  <a:lnTo>
                    <a:pt x="11780" y="50948"/>
                  </a:lnTo>
                  <a:cubicBezTo>
                    <a:pt x="11819" y="50833"/>
                    <a:pt x="11857" y="50680"/>
                    <a:pt x="11895" y="50527"/>
                  </a:cubicBezTo>
                  <a:lnTo>
                    <a:pt x="11933" y="50489"/>
                  </a:lnTo>
                  <a:close/>
                  <a:moveTo>
                    <a:pt x="12545" y="51139"/>
                  </a:moveTo>
                  <a:lnTo>
                    <a:pt x="12469" y="51254"/>
                  </a:lnTo>
                  <a:lnTo>
                    <a:pt x="12469" y="51215"/>
                  </a:lnTo>
                  <a:lnTo>
                    <a:pt x="12545" y="51139"/>
                  </a:lnTo>
                  <a:close/>
                  <a:moveTo>
                    <a:pt x="11742" y="51215"/>
                  </a:moveTo>
                  <a:cubicBezTo>
                    <a:pt x="11742" y="51254"/>
                    <a:pt x="11780" y="51330"/>
                    <a:pt x="11819" y="51368"/>
                  </a:cubicBezTo>
                  <a:cubicBezTo>
                    <a:pt x="11742" y="51407"/>
                    <a:pt x="11704" y="51483"/>
                    <a:pt x="11666" y="51521"/>
                  </a:cubicBezTo>
                  <a:cubicBezTo>
                    <a:pt x="11666" y="51445"/>
                    <a:pt x="11704" y="51292"/>
                    <a:pt x="11742" y="51215"/>
                  </a:cubicBezTo>
                  <a:close/>
                  <a:moveTo>
                    <a:pt x="12354" y="51330"/>
                  </a:moveTo>
                  <a:lnTo>
                    <a:pt x="12354" y="51407"/>
                  </a:lnTo>
                  <a:cubicBezTo>
                    <a:pt x="12316" y="51445"/>
                    <a:pt x="12278" y="51521"/>
                    <a:pt x="12201" y="51598"/>
                  </a:cubicBezTo>
                  <a:cubicBezTo>
                    <a:pt x="12201" y="51560"/>
                    <a:pt x="12163" y="51560"/>
                    <a:pt x="12163" y="51521"/>
                  </a:cubicBezTo>
                  <a:lnTo>
                    <a:pt x="12354" y="51330"/>
                  </a:lnTo>
                  <a:close/>
                  <a:moveTo>
                    <a:pt x="13272" y="51062"/>
                  </a:moveTo>
                  <a:cubicBezTo>
                    <a:pt x="13272" y="51139"/>
                    <a:pt x="13310" y="51215"/>
                    <a:pt x="13348" y="51254"/>
                  </a:cubicBezTo>
                  <a:cubicBezTo>
                    <a:pt x="13348" y="51254"/>
                    <a:pt x="13348" y="51292"/>
                    <a:pt x="13348" y="51292"/>
                  </a:cubicBezTo>
                  <a:cubicBezTo>
                    <a:pt x="13272" y="51407"/>
                    <a:pt x="13157" y="51521"/>
                    <a:pt x="13081" y="51636"/>
                  </a:cubicBezTo>
                  <a:cubicBezTo>
                    <a:pt x="13081" y="51598"/>
                    <a:pt x="13042" y="51560"/>
                    <a:pt x="13004" y="51521"/>
                  </a:cubicBezTo>
                  <a:lnTo>
                    <a:pt x="13272" y="51062"/>
                  </a:lnTo>
                  <a:close/>
                  <a:moveTo>
                    <a:pt x="14610" y="49265"/>
                  </a:moveTo>
                  <a:cubicBezTo>
                    <a:pt x="14687" y="49380"/>
                    <a:pt x="14725" y="49456"/>
                    <a:pt x="14763" y="49571"/>
                  </a:cubicBezTo>
                  <a:cubicBezTo>
                    <a:pt x="14802" y="49762"/>
                    <a:pt x="14916" y="49953"/>
                    <a:pt x="15031" y="50106"/>
                  </a:cubicBezTo>
                  <a:cubicBezTo>
                    <a:pt x="14725" y="50642"/>
                    <a:pt x="14534" y="51215"/>
                    <a:pt x="14458" y="51827"/>
                  </a:cubicBezTo>
                  <a:cubicBezTo>
                    <a:pt x="14343" y="51560"/>
                    <a:pt x="14228" y="51330"/>
                    <a:pt x="14113" y="51062"/>
                  </a:cubicBezTo>
                  <a:cubicBezTo>
                    <a:pt x="14075" y="50909"/>
                    <a:pt x="13999" y="50718"/>
                    <a:pt x="13960" y="50565"/>
                  </a:cubicBezTo>
                  <a:lnTo>
                    <a:pt x="13999" y="50374"/>
                  </a:lnTo>
                  <a:cubicBezTo>
                    <a:pt x="14075" y="50680"/>
                    <a:pt x="14228" y="50986"/>
                    <a:pt x="14419" y="51215"/>
                  </a:cubicBezTo>
                  <a:cubicBezTo>
                    <a:pt x="14440" y="51226"/>
                    <a:pt x="14460" y="51230"/>
                    <a:pt x="14479" y="51230"/>
                  </a:cubicBezTo>
                  <a:cubicBezTo>
                    <a:pt x="14531" y="51230"/>
                    <a:pt x="14572" y="51195"/>
                    <a:pt x="14572" y="51139"/>
                  </a:cubicBezTo>
                  <a:cubicBezTo>
                    <a:pt x="14496" y="50909"/>
                    <a:pt x="14381" y="50680"/>
                    <a:pt x="14266" y="50450"/>
                  </a:cubicBezTo>
                  <a:cubicBezTo>
                    <a:pt x="14190" y="50336"/>
                    <a:pt x="14152" y="50221"/>
                    <a:pt x="14113" y="50068"/>
                  </a:cubicBezTo>
                  <a:cubicBezTo>
                    <a:pt x="14113" y="50068"/>
                    <a:pt x="14113" y="50068"/>
                    <a:pt x="14113" y="50030"/>
                  </a:cubicBezTo>
                  <a:cubicBezTo>
                    <a:pt x="14152" y="50030"/>
                    <a:pt x="14152" y="50030"/>
                    <a:pt x="14152" y="49991"/>
                  </a:cubicBezTo>
                  <a:lnTo>
                    <a:pt x="14152" y="49953"/>
                  </a:lnTo>
                  <a:lnTo>
                    <a:pt x="14266" y="50259"/>
                  </a:lnTo>
                  <a:cubicBezTo>
                    <a:pt x="14305" y="50412"/>
                    <a:pt x="14343" y="50718"/>
                    <a:pt x="14496" y="50795"/>
                  </a:cubicBezTo>
                  <a:cubicBezTo>
                    <a:pt x="14515" y="50804"/>
                    <a:pt x="14533" y="50808"/>
                    <a:pt x="14552" y="50808"/>
                  </a:cubicBezTo>
                  <a:cubicBezTo>
                    <a:pt x="14681" y="50808"/>
                    <a:pt x="14778" y="50594"/>
                    <a:pt x="14610" y="50527"/>
                  </a:cubicBezTo>
                  <a:lnTo>
                    <a:pt x="14572" y="50527"/>
                  </a:lnTo>
                  <a:cubicBezTo>
                    <a:pt x="14572" y="50527"/>
                    <a:pt x="14572" y="50489"/>
                    <a:pt x="14534" y="50450"/>
                  </a:cubicBezTo>
                  <a:lnTo>
                    <a:pt x="14496" y="50374"/>
                  </a:lnTo>
                  <a:lnTo>
                    <a:pt x="14381" y="50030"/>
                  </a:lnTo>
                  <a:lnTo>
                    <a:pt x="14266" y="49762"/>
                  </a:lnTo>
                  <a:cubicBezTo>
                    <a:pt x="14266" y="49724"/>
                    <a:pt x="14305" y="49685"/>
                    <a:pt x="14305" y="49685"/>
                  </a:cubicBezTo>
                  <a:cubicBezTo>
                    <a:pt x="14343" y="49685"/>
                    <a:pt x="14381" y="49647"/>
                    <a:pt x="14419" y="49609"/>
                  </a:cubicBezTo>
                  <a:cubicBezTo>
                    <a:pt x="14458" y="49571"/>
                    <a:pt x="14458" y="49494"/>
                    <a:pt x="14458" y="49456"/>
                  </a:cubicBezTo>
                  <a:cubicBezTo>
                    <a:pt x="14534" y="49380"/>
                    <a:pt x="14572" y="49341"/>
                    <a:pt x="14610" y="49265"/>
                  </a:cubicBezTo>
                  <a:close/>
                  <a:moveTo>
                    <a:pt x="12889" y="51751"/>
                  </a:moveTo>
                  <a:lnTo>
                    <a:pt x="12966" y="51866"/>
                  </a:lnTo>
                  <a:lnTo>
                    <a:pt x="12928" y="51942"/>
                  </a:lnTo>
                  <a:lnTo>
                    <a:pt x="12851" y="51866"/>
                  </a:lnTo>
                  <a:lnTo>
                    <a:pt x="12889" y="51751"/>
                  </a:lnTo>
                  <a:close/>
                  <a:moveTo>
                    <a:pt x="11972" y="51674"/>
                  </a:moveTo>
                  <a:lnTo>
                    <a:pt x="12048" y="51789"/>
                  </a:lnTo>
                  <a:lnTo>
                    <a:pt x="11857" y="52095"/>
                  </a:lnTo>
                  <a:lnTo>
                    <a:pt x="11704" y="51904"/>
                  </a:lnTo>
                  <a:lnTo>
                    <a:pt x="11972" y="51674"/>
                  </a:lnTo>
                  <a:close/>
                  <a:moveTo>
                    <a:pt x="12736" y="52057"/>
                  </a:moveTo>
                  <a:lnTo>
                    <a:pt x="12775" y="52171"/>
                  </a:lnTo>
                  <a:lnTo>
                    <a:pt x="12698" y="52286"/>
                  </a:lnTo>
                  <a:lnTo>
                    <a:pt x="12622" y="52210"/>
                  </a:lnTo>
                  <a:cubicBezTo>
                    <a:pt x="12660" y="52171"/>
                    <a:pt x="12660" y="52133"/>
                    <a:pt x="12698" y="52057"/>
                  </a:cubicBezTo>
                  <a:close/>
                  <a:moveTo>
                    <a:pt x="13081" y="52133"/>
                  </a:moveTo>
                  <a:lnTo>
                    <a:pt x="13157" y="52210"/>
                  </a:lnTo>
                  <a:cubicBezTo>
                    <a:pt x="13157" y="52248"/>
                    <a:pt x="13157" y="52248"/>
                    <a:pt x="13157" y="52286"/>
                  </a:cubicBezTo>
                  <a:lnTo>
                    <a:pt x="13157" y="52324"/>
                  </a:lnTo>
                  <a:lnTo>
                    <a:pt x="13119" y="52324"/>
                  </a:lnTo>
                  <a:lnTo>
                    <a:pt x="13042" y="52171"/>
                  </a:lnTo>
                  <a:lnTo>
                    <a:pt x="13081" y="52133"/>
                  </a:lnTo>
                  <a:close/>
                  <a:moveTo>
                    <a:pt x="12187" y="52255"/>
                  </a:moveTo>
                  <a:cubicBezTo>
                    <a:pt x="12166" y="52307"/>
                    <a:pt x="12145" y="52360"/>
                    <a:pt x="12125" y="52401"/>
                  </a:cubicBezTo>
                  <a:lnTo>
                    <a:pt x="12086" y="52363"/>
                  </a:lnTo>
                  <a:cubicBezTo>
                    <a:pt x="12130" y="52319"/>
                    <a:pt x="12161" y="52288"/>
                    <a:pt x="12187" y="52255"/>
                  </a:cubicBezTo>
                  <a:close/>
                  <a:moveTo>
                    <a:pt x="13693" y="52286"/>
                  </a:moveTo>
                  <a:cubicBezTo>
                    <a:pt x="13693" y="52324"/>
                    <a:pt x="13731" y="52401"/>
                    <a:pt x="13769" y="52439"/>
                  </a:cubicBezTo>
                  <a:cubicBezTo>
                    <a:pt x="13769" y="52439"/>
                    <a:pt x="13693" y="52401"/>
                    <a:pt x="13693" y="52363"/>
                  </a:cubicBezTo>
                  <a:cubicBezTo>
                    <a:pt x="13654" y="52324"/>
                    <a:pt x="13693" y="52324"/>
                    <a:pt x="13693" y="52286"/>
                  </a:cubicBezTo>
                  <a:close/>
                  <a:moveTo>
                    <a:pt x="11627" y="51980"/>
                  </a:moveTo>
                  <a:cubicBezTo>
                    <a:pt x="11666" y="52095"/>
                    <a:pt x="11704" y="52171"/>
                    <a:pt x="11742" y="52248"/>
                  </a:cubicBezTo>
                  <a:lnTo>
                    <a:pt x="11589" y="52477"/>
                  </a:lnTo>
                  <a:lnTo>
                    <a:pt x="11474" y="52363"/>
                  </a:lnTo>
                  <a:cubicBezTo>
                    <a:pt x="11513" y="52248"/>
                    <a:pt x="11551" y="52133"/>
                    <a:pt x="11551" y="51980"/>
                  </a:cubicBezTo>
                  <a:cubicBezTo>
                    <a:pt x="11551" y="51999"/>
                    <a:pt x="11560" y="52009"/>
                    <a:pt x="11575" y="52009"/>
                  </a:cubicBezTo>
                  <a:cubicBezTo>
                    <a:pt x="11589" y="52009"/>
                    <a:pt x="11608" y="51999"/>
                    <a:pt x="11627" y="51980"/>
                  </a:cubicBezTo>
                  <a:close/>
                  <a:moveTo>
                    <a:pt x="12928" y="52439"/>
                  </a:moveTo>
                  <a:cubicBezTo>
                    <a:pt x="12928" y="52439"/>
                    <a:pt x="12928" y="52477"/>
                    <a:pt x="12928" y="52477"/>
                  </a:cubicBezTo>
                  <a:cubicBezTo>
                    <a:pt x="12928" y="52516"/>
                    <a:pt x="12889" y="52554"/>
                    <a:pt x="12889" y="52592"/>
                  </a:cubicBezTo>
                  <a:lnTo>
                    <a:pt x="12851" y="52554"/>
                  </a:lnTo>
                  <a:lnTo>
                    <a:pt x="12928" y="52439"/>
                  </a:lnTo>
                  <a:close/>
                  <a:moveTo>
                    <a:pt x="12469" y="52439"/>
                  </a:moveTo>
                  <a:lnTo>
                    <a:pt x="12507" y="52516"/>
                  </a:lnTo>
                  <a:lnTo>
                    <a:pt x="12392" y="52707"/>
                  </a:lnTo>
                  <a:cubicBezTo>
                    <a:pt x="12354" y="52707"/>
                    <a:pt x="12354" y="52669"/>
                    <a:pt x="12316" y="52669"/>
                  </a:cubicBezTo>
                  <a:lnTo>
                    <a:pt x="12469" y="52439"/>
                  </a:lnTo>
                  <a:close/>
                  <a:moveTo>
                    <a:pt x="11513" y="52516"/>
                  </a:moveTo>
                  <a:cubicBezTo>
                    <a:pt x="11513" y="52554"/>
                    <a:pt x="11551" y="52592"/>
                    <a:pt x="11551" y="52592"/>
                  </a:cubicBezTo>
                  <a:lnTo>
                    <a:pt x="11474" y="52745"/>
                  </a:lnTo>
                  <a:cubicBezTo>
                    <a:pt x="11474" y="52669"/>
                    <a:pt x="11474" y="52592"/>
                    <a:pt x="11474" y="52554"/>
                  </a:cubicBezTo>
                  <a:lnTo>
                    <a:pt x="11513" y="52516"/>
                  </a:lnTo>
                  <a:close/>
                  <a:moveTo>
                    <a:pt x="11933" y="52554"/>
                  </a:moveTo>
                  <a:cubicBezTo>
                    <a:pt x="11972" y="52592"/>
                    <a:pt x="11972" y="52592"/>
                    <a:pt x="11972" y="52630"/>
                  </a:cubicBezTo>
                  <a:cubicBezTo>
                    <a:pt x="11933" y="52669"/>
                    <a:pt x="11933" y="52707"/>
                    <a:pt x="11895" y="52745"/>
                  </a:cubicBezTo>
                  <a:lnTo>
                    <a:pt x="11857" y="52707"/>
                  </a:lnTo>
                  <a:lnTo>
                    <a:pt x="11933" y="52554"/>
                  </a:lnTo>
                  <a:close/>
                  <a:moveTo>
                    <a:pt x="13119" y="52745"/>
                  </a:moveTo>
                  <a:lnTo>
                    <a:pt x="13234" y="52936"/>
                  </a:lnTo>
                  <a:cubicBezTo>
                    <a:pt x="13195" y="52936"/>
                    <a:pt x="13157" y="52936"/>
                    <a:pt x="13157" y="52975"/>
                  </a:cubicBezTo>
                  <a:lnTo>
                    <a:pt x="13042" y="52822"/>
                  </a:lnTo>
                  <a:lnTo>
                    <a:pt x="13119" y="52745"/>
                  </a:lnTo>
                  <a:close/>
                  <a:moveTo>
                    <a:pt x="12736" y="52822"/>
                  </a:moveTo>
                  <a:lnTo>
                    <a:pt x="12736" y="52860"/>
                  </a:lnTo>
                  <a:lnTo>
                    <a:pt x="12660" y="53013"/>
                  </a:lnTo>
                  <a:lnTo>
                    <a:pt x="12736" y="52822"/>
                  </a:lnTo>
                  <a:close/>
                  <a:moveTo>
                    <a:pt x="12163" y="52898"/>
                  </a:moveTo>
                  <a:lnTo>
                    <a:pt x="12239" y="52975"/>
                  </a:lnTo>
                  <a:cubicBezTo>
                    <a:pt x="12201" y="52975"/>
                    <a:pt x="12201" y="53013"/>
                    <a:pt x="12201" y="53051"/>
                  </a:cubicBezTo>
                  <a:lnTo>
                    <a:pt x="12125" y="52975"/>
                  </a:lnTo>
                  <a:lnTo>
                    <a:pt x="12163" y="52898"/>
                  </a:lnTo>
                  <a:close/>
                  <a:moveTo>
                    <a:pt x="11972" y="53128"/>
                  </a:moveTo>
                  <a:cubicBezTo>
                    <a:pt x="12010" y="53204"/>
                    <a:pt x="12048" y="53204"/>
                    <a:pt x="12086" y="53242"/>
                  </a:cubicBezTo>
                  <a:lnTo>
                    <a:pt x="12048" y="53242"/>
                  </a:lnTo>
                  <a:lnTo>
                    <a:pt x="11933" y="53472"/>
                  </a:lnTo>
                  <a:lnTo>
                    <a:pt x="11819" y="53357"/>
                  </a:lnTo>
                  <a:cubicBezTo>
                    <a:pt x="11895" y="53281"/>
                    <a:pt x="11933" y="53204"/>
                    <a:pt x="11972" y="53128"/>
                  </a:cubicBezTo>
                  <a:close/>
                  <a:moveTo>
                    <a:pt x="12889" y="53128"/>
                  </a:moveTo>
                  <a:cubicBezTo>
                    <a:pt x="13042" y="53281"/>
                    <a:pt x="13157" y="53472"/>
                    <a:pt x="13310" y="53663"/>
                  </a:cubicBezTo>
                  <a:lnTo>
                    <a:pt x="13348" y="53816"/>
                  </a:lnTo>
                  <a:lnTo>
                    <a:pt x="13081" y="53548"/>
                  </a:lnTo>
                  <a:cubicBezTo>
                    <a:pt x="13081" y="53510"/>
                    <a:pt x="13042" y="53472"/>
                    <a:pt x="13004" y="53434"/>
                  </a:cubicBezTo>
                  <a:cubicBezTo>
                    <a:pt x="12928" y="53395"/>
                    <a:pt x="12889" y="53319"/>
                    <a:pt x="12813" y="53242"/>
                  </a:cubicBezTo>
                  <a:cubicBezTo>
                    <a:pt x="12813" y="53204"/>
                    <a:pt x="12889" y="53166"/>
                    <a:pt x="12889" y="53128"/>
                  </a:cubicBezTo>
                  <a:close/>
                  <a:moveTo>
                    <a:pt x="11742" y="52860"/>
                  </a:moveTo>
                  <a:lnTo>
                    <a:pt x="11819" y="52936"/>
                  </a:lnTo>
                  <a:lnTo>
                    <a:pt x="11666" y="53204"/>
                  </a:lnTo>
                  <a:cubicBezTo>
                    <a:pt x="11666" y="53204"/>
                    <a:pt x="11666" y="53166"/>
                    <a:pt x="11627" y="53166"/>
                  </a:cubicBezTo>
                  <a:cubicBezTo>
                    <a:pt x="11610" y="53148"/>
                    <a:pt x="11590" y="53141"/>
                    <a:pt x="11571" y="53141"/>
                  </a:cubicBezTo>
                  <a:cubicBezTo>
                    <a:pt x="11508" y="53141"/>
                    <a:pt x="11454" y="53222"/>
                    <a:pt x="11513" y="53281"/>
                  </a:cubicBezTo>
                  <a:lnTo>
                    <a:pt x="11589" y="53395"/>
                  </a:lnTo>
                  <a:lnTo>
                    <a:pt x="11513" y="53472"/>
                  </a:lnTo>
                  <a:cubicBezTo>
                    <a:pt x="11483" y="53531"/>
                    <a:pt x="11544" y="53612"/>
                    <a:pt x="11608" y="53612"/>
                  </a:cubicBezTo>
                  <a:cubicBezTo>
                    <a:pt x="11628" y="53612"/>
                    <a:pt x="11648" y="53604"/>
                    <a:pt x="11666" y="53587"/>
                  </a:cubicBezTo>
                  <a:cubicBezTo>
                    <a:pt x="11666" y="53587"/>
                    <a:pt x="11704" y="53548"/>
                    <a:pt x="11704" y="53548"/>
                  </a:cubicBezTo>
                  <a:lnTo>
                    <a:pt x="11819" y="53701"/>
                  </a:lnTo>
                  <a:cubicBezTo>
                    <a:pt x="11780" y="53740"/>
                    <a:pt x="11742" y="53816"/>
                    <a:pt x="11742" y="53854"/>
                  </a:cubicBezTo>
                  <a:lnTo>
                    <a:pt x="11474" y="53625"/>
                  </a:lnTo>
                  <a:lnTo>
                    <a:pt x="11436" y="53625"/>
                  </a:lnTo>
                  <a:lnTo>
                    <a:pt x="11436" y="53166"/>
                  </a:lnTo>
                  <a:cubicBezTo>
                    <a:pt x="11513" y="53128"/>
                    <a:pt x="11551" y="53128"/>
                    <a:pt x="11551" y="53089"/>
                  </a:cubicBezTo>
                  <a:lnTo>
                    <a:pt x="11742" y="52860"/>
                  </a:lnTo>
                  <a:close/>
                  <a:moveTo>
                    <a:pt x="13846" y="50948"/>
                  </a:moveTo>
                  <a:cubicBezTo>
                    <a:pt x="13922" y="51330"/>
                    <a:pt x="14075" y="51674"/>
                    <a:pt x="14305" y="52018"/>
                  </a:cubicBezTo>
                  <a:cubicBezTo>
                    <a:pt x="14305" y="52057"/>
                    <a:pt x="14381" y="52057"/>
                    <a:pt x="14419" y="52057"/>
                  </a:cubicBezTo>
                  <a:cubicBezTo>
                    <a:pt x="14366" y="52719"/>
                    <a:pt x="14405" y="53382"/>
                    <a:pt x="14523" y="54019"/>
                  </a:cubicBezTo>
                  <a:lnTo>
                    <a:pt x="14523" y="54019"/>
                  </a:lnTo>
                  <a:cubicBezTo>
                    <a:pt x="14467" y="53801"/>
                    <a:pt x="14376" y="53588"/>
                    <a:pt x="14266" y="53395"/>
                  </a:cubicBezTo>
                  <a:cubicBezTo>
                    <a:pt x="14305" y="53395"/>
                    <a:pt x="14305" y="53357"/>
                    <a:pt x="14305" y="53319"/>
                  </a:cubicBezTo>
                  <a:cubicBezTo>
                    <a:pt x="14266" y="52975"/>
                    <a:pt x="14152" y="52669"/>
                    <a:pt x="13999" y="52363"/>
                  </a:cubicBezTo>
                  <a:cubicBezTo>
                    <a:pt x="13922" y="52171"/>
                    <a:pt x="13807" y="51980"/>
                    <a:pt x="13731" y="51751"/>
                  </a:cubicBezTo>
                  <a:lnTo>
                    <a:pt x="13731" y="51560"/>
                  </a:lnTo>
                  <a:cubicBezTo>
                    <a:pt x="13731" y="51547"/>
                    <a:pt x="13735" y="51543"/>
                    <a:pt x="13741" y="51543"/>
                  </a:cubicBezTo>
                  <a:cubicBezTo>
                    <a:pt x="13752" y="51543"/>
                    <a:pt x="13769" y="51560"/>
                    <a:pt x="13769" y="51560"/>
                  </a:cubicBezTo>
                  <a:cubicBezTo>
                    <a:pt x="13884" y="51866"/>
                    <a:pt x="14037" y="52171"/>
                    <a:pt x="14152" y="52477"/>
                  </a:cubicBezTo>
                  <a:cubicBezTo>
                    <a:pt x="14168" y="52526"/>
                    <a:pt x="14204" y="52547"/>
                    <a:pt x="14240" y="52547"/>
                  </a:cubicBezTo>
                  <a:cubicBezTo>
                    <a:pt x="14291" y="52547"/>
                    <a:pt x="14343" y="52506"/>
                    <a:pt x="14343" y="52439"/>
                  </a:cubicBezTo>
                  <a:cubicBezTo>
                    <a:pt x="14190" y="52018"/>
                    <a:pt x="14037" y="51636"/>
                    <a:pt x="13769" y="51254"/>
                  </a:cubicBezTo>
                  <a:cubicBezTo>
                    <a:pt x="13769" y="51139"/>
                    <a:pt x="13807" y="51024"/>
                    <a:pt x="13846" y="50948"/>
                  </a:cubicBezTo>
                  <a:close/>
                  <a:moveTo>
                    <a:pt x="12039" y="54040"/>
                  </a:moveTo>
                  <a:cubicBezTo>
                    <a:pt x="12033" y="54055"/>
                    <a:pt x="12024" y="54069"/>
                    <a:pt x="12010" y="54084"/>
                  </a:cubicBezTo>
                  <a:lnTo>
                    <a:pt x="12039" y="54040"/>
                  </a:lnTo>
                  <a:close/>
                  <a:moveTo>
                    <a:pt x="11513" y="53969"/>
                  </a:moveTo>
                  <a:lnTo>
                    <a:pt x="11627" y="54084"/>
                  </a:lnTo>
                  <a:lnTo>
                    <a:pt x="11551" y="54199"/>
                  </a:lnTo>
                  <a:lnTo>
                    <a:pt x="11551" y="54160"/>
                  </a:lnTo>
                  <a:cubicBezTo>
                    <a:pt x="11513" y="54122"/>
                    <a:pt x="11513" y="54046"/>
                    <a:pt x="11513" y="53969"/>
                  </a:cubicBezTo>
                  <a:close/>
                  <a:moveTo>
                    <a:pt x="12545" y="53816"/>
                  </a:moveTo>
                  <a:lnTo>
                    <a:pt x="12660" y="53969"/>
                  </a:lnTo>
                  <a:cubicBezTo>
                    <a:pt x="12622" y="54046"/>
                    <a:pt x="12583" y="54122"/>
                    <a:pt x="12545" y="54199"/>
                  </a:cubicBezTo>
                  <a:lnTo>
                    <a:pt x="12430" y="54046"/>
                  </a:lnTo>
                  <a:lnTo>
                    <a:pt x="12469" y="53969"/>
                  </a:lnTo>
                  <a:cubicBezTo>
                    <a:pt x="12469" y="53931"/>
                    <a:pt x="12507" y="53854"/>
                    <a:pt x="12545" y="53816"/>
                  </a:cubicBezTo>
                  <a:close/>
                  <a:moveTo>
                    <a:pt x="11895" y="54313"/>
                  </a:moveTo>
                  <a:cubicBezTo>
                    <a:pt x="11895" y="54352"/>
                    <a:pt x="11895" y="54390"/>
                    <a:pt x="11857" y="54390"/>
                  </a:cubicBezTo>
                  <a:lnTo>
                    <a:pt x="11819" y="54390"/>
                  </a:lnTo>
                  <a:cubicBezTo>
                    <a:pt x="11819" y="54390"/>
                    <a:pt x="11857" y="54352"/>
                    <a:pt x="11857" y="54313"/>
                  </a:cubicBezTo>
                  <a:close/>
                  <a:moveTo>
                    <a:pt x="12297" y="54294"/>
                  </a:moveTo>
                  <a:cubicBezTo>
                    <a:pt x="12361" y="54358"/>
                    <a:pt x="12396" y="54393"/>
                    <a:pt x="12430" y="54428"/>
                  </a:cubicBezTo>
                  <a:lnTo>
                    <a:pt x="12278" y="54313"/>
                  </a:lnTo>
                  <a:cubicBezTo>
                    <a:pt x="12278" y="54313"/>
                    <a:pt x="12278" y="54313"/>
                    <a:pt x="12297" y="54294"/>
                  </a:cubicBezTo>
                  <a:close/>
                  <a:moveTo>
                    <a:pt x="12928" y="53893"/>
                  </a:moveTo>
                  <a:cubicBezTo>
                    <a:pt x="13081" y="54084"/>
                    <a:pt x="13272" y="54275"/>
                    <a:pt x="13425" y="54428"/>
                  </a:cubicBezTo>
                  <a:cubicBezTo>
                    <a:pt x="13457" y="54509"/>
                    <a:pt x="13483" y="54582"/>
                    <a:pt x="13507" y="54652"/>
                  </a:cubicBezTo>
                  <a:lnTo>
                    <a:pt x="13507" y="54652"/>
                  </a:lnTo>
                  <a:lnTo>
                    <a:pt x="13463" y="54543"/>
                  </a:lnTo>
                  <a:cubicBezTo>
                    <a:pt x="13444" y="54524"/>
                    <a:pt x="13425" y="54514"/>
                    <a:pt x="13411" y="54514"/>
                  </a:cubicBezTo>
                  <a:cubicBezTo>
                    <a:pt x="13396" y="54514"/>
                    <a:pt x="13387" y="54524"/>
                    <a:pt x="13387" y="54543"/>
                  </a:cubicBezTo>
                  <a:cubicBezTo>
                    <a:pt x="13234" y="54352"/>
                    <a:pt x="13081" y="54160"/>
                    <a:pt x="12928" y="53931"/>
                  </a:cubicBezTo>
                  <a:lnTo>
                    <a:pt x="12928" y="53893"/>
                  </a:lnTo>
                  <a:close/>
                  <a:moveTo>
                    <a:pt x="47731" y="47773"/>
                  </a:moveTo>
                  <a:lnTo>
                    <a:pt x="47731" y="47773"/>
                  </a:lnTo>
                  <a:cubicBezTo>
                    <a:pt x="47540" y="47964"/>
                    <a:pt x="47387" y="48156"/>
                    <a:pt x="47234" y="48347"/>
                  </a:cubicBezTo>
                  <a:lnTo>
                    <a:pt x="47196" y="48385"/>
                  </a:lnTo>
                  <a:lnTo>
                    <a:pt x="47158" y="48423"/>
                  </a:lnTo>
                  <a:lnTo>
                    <a:pt x="47119" y="48423"/>
                  </a:lnTo>
                  <a:cubicBezTo>
                    <a:pt x="47043" y="48423"/>
                    <a:pt x="47043" y="48538"/>
                    <a:pt x="47119" y="48538"/>
                  </a:cubicBezTo>
                  <a:cubicBezTo>
                    <a:pt x="46546" y="49303"/>
                    <a:pt x="46163" y="50221"/>
                    <a:pt x="46010" y="51177"/>
                  </a:cubicBezTo>
                  <a:cubicBezTo>
                    <a:pt x="45934" y="51827"/>
                    <a:pt x="45896" y="52516"/>
                    <a:pt x="45934" y="53166"/>
                  </a:cubicBezTo>
                  <a:lnTo>
                    <a:pt x="30482" y="53931"/>
                  </a:lnTo>
                  <a:cubicBezTo>
                    <a:pt x="25319" y="54199"/>
                    <a:pt x="20080" y="54199"/>
                    <a:pt x="14955" y="54772"/>
                  </a:cubicBezTo>
                  <a:cubicBezTo>
                    <a:pt x="14687" y="54007"/>
                    <a:pt x="14572" y="53166"/>
                    <a:pt x="14572" y="52324"/>
                  </a:cubicBezTo>
                  <a:lnTo>
                    <a:pt x="14572" y="52324"/>
                  </a:lnTo>
                  <a:cubicBezTo>
                    <a:pt x="15177" y="52338"/>
                    <a:pt x="15782" y="52344"/>
                    <a:pt x="16387" y="52344"/>
                  </a:cubicBezTo>
                  <a:cubicBezTo>
                    <a:pt x="20983" y="52344"/>
                    <a:pt x="25576" y="51992"/>
                    <a:pt x="30138" y="51789"/>
                  </a:cubicBezTo>
                  <a:cubicBezTo>
                    <a:pt x="35301" y="51598"/>
                    <a:pt x="40579" y="51445"/>
                    <a:pt x="45819" y="51177"/>
                  </a:cubicBezTo>
                  <a:cubicBezTo>
                    <a:pt x="45934" y="51139"/>
                    <a:pt x="45934" y="50909"/>
                    <a:pt x="45819" y="50871"/>
                  </a:cubicBezTo>
                  <a:cubicBezTo>
                    <a:pt x="40579" y="51024"/>
                    <a:pt x="35378" y="51292"/>
                    <a:pt x="30138" y="51521"/>
                  </a:cubicBezTo>
                  <a:cubicBezTo>
                    <a:pt x="24937" y="51751"/>
                    <a:pt x="19735" y="51751"/>
                    <a:pt x="14610" y="52248"/>
                  </a:cubicBezTo>
                  <a:cubicBezTo>
                    <a:pt x="14610" y="51521"/>
                    <a:pt x="14802" y="50833"/>
                    <a:pt x="15146" y="50183"/>
                  </a:cubicBezTo>
                  <a:cubicBezTo>
                    <a:pt x="15184" y="50183"/>
                    <a:pt x="15222" y="50183"/>
                    <a:pt x="15222" y="50144"/>
                  </a:cubicBezTo>
                  <a:cubicBezTo>
                    <a:pt x="15222" y="50125"/>
                    <a:pt x="15222" y="50113"/>
                    <a:pt x="15222" y="50106"/>
                  </a:cubicBezTo>
                  <a:cubicBezTo>
                    <a:pt x="15299" y="49991"/>
                    <a:pt x="15337" y="49877"/>
                    <a:pt x="15414" y="49800"/>
                  </a:cubicBezTo>
                  <a:cubicBezTo>
                    <a:pt x="15452" y="49762"/>
                    <a:pt x="15490" y="49724"/>
                    <a:pt x="15490" y="49724"/>
                  </a:cubicBezTo>
                  <a:lnTo>
                    <a:pt x="15567" y="49609"/>
                  </a:lnTo>
                  <a:cubicBezTo>
                    <a:pt x="17006" y="49698"/>
                    <a:pt x="18455" y="49732"/>
                    <a:pt x="19910" y="49732"/>
                  </a:cubicBezTo>
                  <a:cubicBezTo>
                    <a:pt x="23478" y="49732"/>
                    <a:pt x="27076" y="49526"/>
                    <a:pt x="30635" y="49418"/>
                  </a:cubicBezTo>
                  <a:cubicBezTo>
                    <a:pt x="32280" y="49341"/>
                    <a:pt x="33963" y="49303"/>
                    <a:pt x="35607" y="49265"/>
                  </a:cubicBezTo>
                  <a:lnTo>
                    <a:pt x="39317" y="49418"/>
                  </a:lnTo>
                  <a:cubicBezTo>
                    <a:pt x="39394" y="49418"/>
                    <a:pt x="39509" y="49341"/>
                    <a:pt x="39509" y="49265"/>
                  </a:cubicBezTo>
                  <a:cubicBezTo>
                    <a:pt x="39585" y="49227"/>
                    <a:pt x="39661" y="49150"/>
                    <a:pt x="39738" y="49112"/>
                  </a:cubicBezTo>
                  <a:cubicBezTo>
                    <a:pt x="41803" y="49035"/>
                    <a:pt x="43907" y="48882"/>
                    <a:pt x="45972" y="48691"/>
                  </a:cubicBezTo>
                  <a:cubicBezTo>
                    <a:pt x="46087" y="48691"/>
                    <a:pt x="46087" y="48500"/>
                    <a:pt x="45972" y="48500"/>
                  </a:cubicBezTo>
                  <a:cubicBezTo>
                    <a:pt x="44022" y="48538"/>
                    <a:pt x="42033" y="48615"/>
                    <a:pt x="40082" y="48729"/>
                  </a:cubicBezTo>
                  <a:cubicBezTo>
                    <a:pt x="40159" y="48615"/>
                    <a:pt x="40197" y="48538"/>
                    <a:pt x="40235" y="48423"/>
                  </a:cubicBezTo>
                  <a:lnTo>
                    <a:pt x="40694" y="47926"/>
                  </a:lnTo>
                  <a:cubicBezTo>
                    <a:pt x="41497" y="47926"/>
                    <a:pt x="42300" y="47888"/>
                    <a:pt x="43104" y="47888"/>
                  </a:cubicBezTo>
                  <a:cubicBezTo>
                    <a:pt x="43142" y="47907"/>
                    <a:pt x="43171" y="47917"/>
                    <a:pt x="43199" y="47917"/>
                  </a:cubicBezTo>
                  <a:cubicBezTo>
                    <a:pt x="43228" y="47917"/>
                    <a:pt x="43257" y="47907"/>
                    <a:pt x="43295" y="47888"/>
                  </a:cubicBezTo>
                  <a:lnTo>
                    <a:pt x="43333" y="47888"/>
                  </a:lnTo>
                  <a:lnTo>
                    <a:pt x="47731" y="47773"/>
                  </a:lnTo>
                  <a:close/>
                  <a:moveTo>
                    <a:pt x="12813" y="54237"/>
                  </a:moveTo>
                  <a:cubicBezTo>
                    <a:pt x="12966" y="54390"/>
                    <a:pt x="13081" y="54543"/>
                    <a:pt x="13195" y="54696"/>
                  </a:cubicBezTo>
                  <a:cubicBezTo>
                    <a:pt x="13195" y="54734"/>
                    <a:pt x="13157" y="54772"/>
                    <a:pt x="13157" y="54810"/>
                  </a:cubicBezTo>
                  <a:lnTo>
                    <a:pt x="12851" y="54504"/>
                  </a:lnTo>
                  <a:cubicBezTo>
                    <a:pt x="12813" y="54466"/>
                    <a:pt x="12813" y="54428"/>
                    <a:pt x="12736" y="54390"/>
                  </a:cubicBezTo>
                  <a:cubicBezTo>
                    <a:pt x="12698" y="54352"/>
                    <a:pt x="12775" y="54313"/>
                    <a:pt x="12813" y="54237"/>
                  </a:cubicBezTo>
                  <a:close/>
                  <a:moveTo>
                    <a:pt x="13654" y="52669"/>
                  </a:moveTo>
                  <a:cubicBezTo>
                    <a:pt x="13769" y="52898"/>
                    <a:pt x="13884" y="53128"/>
                    <a:pt x="13960" y="53357"/>
                  </a:cubicBezTo>
                  <a:cubicBezTo>
                    <a:pt x="14075" y="53701"/>
                    <a:pt x="14228" y="54007"/>
                    <a:pt x="14419" y="54313"/>
                  </a:cubicBezTo>
                  <a:cubicBezTo>
                    <a:pt x="14434" y="54342"/>
                    <a:pt x="14460" y="54355"/>
                    <a:pt x="14486" y="54355"/>
                  </a:cubicBezTo>
                  <a:cubicBezTo>
                    <a:pt x="14528" y="54355"/>
                    <a:pt x="14572" y="54322"/>
                    <a:pt x="14572" y="54275"/>
                  </a:cubicBezTo>
                  <a:cubicBezTo>
                    <a:pt x="14571" y="54264"/>
                    <a:pt x="14570" y="54254"/>
                    <a:pt x="14568" y="54243"/>
                  </a:cubicBezTo>
                  <a:lnTo>
                    <a:pt x="14568" y="54243"/>
                  </a:lnTo>
                  <a:cubicBezTo>
                    <a:pt x="14612" y="54449"/>
                    <a:pt x="14665" y="54651"/>
                    <a:pt x="14725" y="54849"/>
                  </a:cubicBezTo>
                  <a:lnTo>
                    <a:pt x="14572" y="54849"/>
                  </a:lnTo>
                  <a:cubicBezTo>
                    <a:pt x="14381" y="54504"/>
                    <a:pt x="14190" y="54160"/>
                    <a:pt x="13922" y="53816"/>
                  </a:cubicBezTo>
                  <a:cubicBezTo>
                    <a:pt x="13922" y="53805"/>
                    <a:pt x="13916" y="53800"/>
                    <a:pt x="13906" y="53800"/>
                  </a:cubicBezTo>
                  <a:cubicBezTo>
                    <a:pt x="13884" y="53800"/>
                    <a:pt x="13846" y="53827"/>
                    <a:pt x="13846" y="53854"/>
                  </a:cubicBezTo>
                  <a:cubicBezTo>
                    <a:pt x="13922" y="54046"/>
                    <a:pt x="13999" y="54275"/>
                    <a:pt x="14113" y="54504"/>
                  </a:cubicBezTo>
                  <a:cubicBezTo>
                    <a:pt x="14037" y="54428"/>
                    <a:pt x="13999" y="54390"/>
                    <a:pt x="13922" y="54313"/>
                  </a:cubicBezTo>
                  <a:lnTo>
                    <a:pt x="13807" y="54084"/>
                  </a:lnTo>
                  <a:cubicBezTo>
                    <a:pt x="13693" y="53625"/>
                    <a:pt x="13654" y="53166"/>
                    <a:pt x="13654" y="52669"/>
                  </a:cubicBezTo>
                  <a:close/>
                  <a:moveTo>
                    <a:pt x="11972" y="54963"/>
                  </a:moveTo>
                  <a:cubicBezTo>
                    <a:pt x="11972" y="55078"/>
                    <a:pt x="12010" y="55155"/>
                    <a:pt x="12010" y="55231"/>
                  </a:cubicBezTo>
                  <a:lnTo>
                    <a:pt x="11895" y="55193"/>
                  </a:lnTo>
                  <a:cubicBezTo>
                    <a:pt x="11933" y="55155"/>
                    <a:pt x="11895" y="55116"/>
                    <a:pt x="11895" y="55116"/>
                  </a:cubicBezTo>
                  <a:lnTo>
                    <a:pt x="11857" y="55116"/>
                  </a:lnTo>
                  <a:lnTo>
                    <a:pt x="11933" y="54963"/>
                  </a:lnTo>
                  <a:close/>
                  <a:moveTo>
                    <a:pt x="12354" y="55308"/>
                  </a:moveTo>
                  <a:cubicBezTo>
                    <a:pt x="12545" y="55461"/>
                    <a:pt x="12698" y="55575"/>
                    <a:pt x="12889" y="55690"/>
                  </a:cubicBezTo>
                  <a:lnTo>
                    <a:pt x="12622" y="55575"/>
                  </a:lnTo>
                  <a:cubicBezTo>
                    <a:pt x="12622" y="55575"/>
                    <a:pt x="12622" y="55537"/>
                    <a:pt x="12622" y="55537"/>
                  </a:cubicBezTo>
                  <a:lnTo>
                    <a:pt x="12583" y="55537"/>
                  </a:lnTo>
                  <a:cubicBezTo>
                    <a:pt x="12555" y="55481"/>
                    <a:pt x="12507" y="55446"/>
                    <a:pt x="12453" y="55446"/>
                  </a:cubicBezTo>
                  <a:cubicBezTo>
                    <a:pt x="12433" y="55446"/>
                    <a:pt x="12413" y="55450"/>
                    <a:pt x="12392" y="55461"/>
                  </a:cubicBezTo>
                  <a:lnTo>
                    <a:pt x="12316" y="55422"/>
                  </a:lnTo>
                  <a:cubicBezTo>
                    <a:pt x="12316" y="55384"/>
                    <a:pt x="12316" y="55346"/>
                    <a:pt x="12354" y="55308"/>
                  </a:cubicBezTo>
                  <a:close/>
                  <a:moveTo>
                    <a:pt x="14840" y="55040"/>
                  </a:moveTo>
                  <a:cubicBezTo>
                    <a:pt x="14916" y="55231"/>
                    <a:pt x="14955" y="55384"/>
                    <a:pt x="15031" y="55575"/>
                  </a:cubicBezTo>
                  <a:cubicBezTo>
                    <a:pt x="15031" y="55575"/>
                    <a:pt x="15031" y="55575"/>
                    <a:pt x="15031" y="55614"/>
                  </a:cubicBezTo>
                  <a:lnTo>
                    <a:pt x="14993" y="55614"/>
                  </a:lnTo>
                  <a:lnTo>
                    <a:pt x="14916" y="55690"/>
                  </a:lnTo>
                  <a:cubicBezTo>
                    <a:pt x="14840" y="55537"/>
                    <a:pt x="14802" y="55384"/>
                    <a:pt x="14763" y="55193"/>
                  </a:cubicBezTo>
                  <a:lnTo>
                    <a:pt x="14725" y="55193"/>
                  </a:lnTo>
                  <a:lnTo>
                    <a:pt x="14649" y="55040"/>
                  </a:lnTo>
                  <a:close/>
                  <a:moveTo>
                    <a:pt x="12354" y="55690"/>
                  </a:moveTo>
                  <a:lnTo>
                    <a:pt x="12430" y="55728"/>
                  </a:lnTo>
                  <a:cubicBezTo>
                    <a:pt x="12430" y="55728"/>
                    <a:pt x="12430" y="55767"/>
                    <a:pt x="12430" y="55767"/>
                  </a:cubicBezTo>
                  <a:lnTo>
                    <a:pt x="12354" y="55728"/>
                  </a:lnTo>
                  <a:cubicBezTo>
                    <a:pt x="12354" y="55728"/>
                    <a:pt x="12354" y="55728"/>
                    <a:pt x="12354" y="55690"/>
                  </a:cubicBezTo>
                  <a:close/>
                  <a:moveTo>
                    <a:pt x="13234" y="54887"/>
                  </a:moveTo>
                  <a:cubicBezTo>
                    <a:pt x="13310" y="54963"/>
                    <a:pt x="13348" y="55078"/>
                    <a:pt x="13425" y="55155"/>
                  </a:cubicBezTo>
                  <a:cubicBezTo>
                    <a:pt x="13450" y="55206"/>
                    <a:pt x="13493" y="55227"/>
                    <a:pt x="13535" y="55227"/>
                  </a:cubicBezTo>
                  <a:cubicBezTo>
                    <a:pt x="13620" y="55227"/>
                    <a:pt x="13705" y="55142"/>
                    <a:pt x="13654" y="55040"/>
                  </a:cubicBezTo>
                  <a:lnTo>
                    <a:pt x="13654" y="55040"/>
                  </a:lnTo>
                  <a:cubicBezTo>
                    <a:pt x="13807" y="55308"/>
                    <a:pt x="13960" y="55575"/>
                    <a:pt x="14152" y="55805"/>
                  </a:cubicBezTo>
                  <a:lnTo>
                    <a:pt x="14152" y="55843"/>
                  </a:lnTo>
                  <a:cubicBezTo>
                    <a:pt x="14113" y="55843"/>
                    <a:pt x="14075" y="55843"/>
                    <a:pt x="14075" y="55881"/>
                  </a:cubicBezTo>
                  <a:lnTo>
                    <a:pt x="13922" y="55767"/>
                  </a:lnTo>
                  <a:lnTo>
                    <a:pt x="13884" y="55575"/>
                  </a:lnTo>
                  <a:cubicBezTo>
                    <a:pt x="13884" y="55537"/>
                    <a:pt x="13865" y="55518"/>
                    <a:pt x="13841" y="55518"/>
                  </a:cubicBezTo>
                  <a:cubicBezTo>
                    <a:pt x="13817" y="55518"/>
                    <a:pt x="13788" y="55537"/>
                    <a:pt x="13769" y="55575"/>
                  </a:cubicBezTo>
                  <a:cubicBezTo>
                    <a:pt x="13616" y="55384"/>
                    <a:pt x="13425" y="55193"/>
                    <a:pt x="13234" y="55002"/>
                  </a:cubicBezTo>
                  <a:cubicBezTo>
                    <a:pt x="13234" y="54963"/>
                    <a:pt x="13234" y="54925"/>
                    <a:pt x="13234" y="54887"/>
                  </a:cubicBezTo>
                  <a:close/>
                  <a:moveTo>
                    <a:pt x="14381" y="55269"/>
                  </a:moveTo>
                  <a:lnTo>
                    <a:pt x="14381" y="55269"/>
                  </a:lnTo>
                  <a:cubicBezTo>
                    <a:pt x="14458" y="55346"/>
                    <a:pt x="14534" y="55384"/>
                    <a:pt x="14572" y="55461"/>
                  </a:cubicBezTo>
                  <a:lnTo>
                    <a:pt x="14649" y="55461"/>
                  </a:lnTo>
                  <a:cubicBezTo>
                    <a:pt x="14687" y="55614"/>
                    <a:pt x="14687" y="55728"/>
                    <a:pt x="14725" y="55881"/>
                  </a:cubicBezTo>
                  <a:lnTo>
                    <a:pt x="14458" y="55614"/>
                  </a:lnTo>
                  <a:cubicBezTo>
                    <a:pt x="14458" y="55499"/>
                    <a:pt x="14419" y="55346"/>
                    <a:pt x="14381" y="55269"/>
                  </a:cubicBezTo>
                  <a:close/>
                  <a:moveTo>
                    <a:pt x="12163" y="55881"/>
                  </a:moveTo>
                  <a:cubicBezTo>
                    <a:pt x="12163" y="55920"/>
                    <a:pt x="12163" y="55958"/>
                    <a:pt x="12163" y="55958"/>
                  </a:cubicBezTo>
                  <a:lnTo>
                    <a:pt x="12125" y="55881"/>
                  </a:lnTo>
                  <a:close/>
                  <a:moveTo>
                    <a:pt x="12813" y="55958"/>
                  </a:moveTo>
                  <a:lnTo>
                    <a:pt x="12889" y="55996"/>
                  </a:lnTo>
                  <a:lnTo>
                    <a:pt x="12813" y="55996"/>
                  </a:lnTo>
                  <a:lnTo>
                    <a:pt x="12813" y="55958"/>
                  </a:lnTo>
                  <a:close/>
                  <a:moveTo>
                    <a:pt x="45972" y="53587"/>
                  </a:moveTo>
                  <a:cubicBezTo>
                    <a:pt x="45972" y="54046"/>
                    <a:pt x="46049" y="54504"/>
                    <a:pt x="46202" y="54925"/>
                  </a:cubicBezTo>
                  <a:cubicBezTo>
                    <a:pt x="40586" y="55295"/>
                    <a:pt x="34971" y="55807"/>
                    <a:pt x="29321" y="55807"/>
                  </a:cubicBezTo>
                  <a:cubicBezTo>
                    <a:pt x="29122" y="55807"/>
                    <a:pt x="28923" y="55806"/>
                    <a:pt x="28723" y="55805"/>
                  </a:cubicBezTo>
                  <a:cubicBezTo>
                    <a:pt x="27778" y="55793"/>
                    <a:pt x="26836" y="55785"/>
                    <a:pt x="25895" y="55785"/>
                  </a:cubicBezTo>
                  <a:cubicBezTo>
                    <a:pt x="23793" y="55785"/>
                    <a:pt x="21697" y="55826"/>
                    <a:pt x="19582" y="55958"/>
                  </a:cubicBezTo>
                  <a:cubicBezTo>
                    <a:pt x="18282" y="56073"/>
                    <a:pt x="16982" y="56187"/>
                    <a:pt x="15681" y="56340"/>
                  </a:cubicBezTo>
                  <a:cubicBezTo>
                    <a:pt x="15452" y="55920"/>
                    <a:pt x="15222" y="55461"/>
                    <a:pt x="15069" y="55002"/>
                  </a:cubicBezTo>
                  <a:lnTo>
                    <a:pt x="15069" y="55002"/>
                  </a:lnTo>
                  <a:cubicBezTo>
                    <a:pt x="15430" y="55007"/>
                    <a:pt x="15790" y="55010"/>
                    <a:pt x="16151" y="55010"/>
                  </a:cubicBezTo>
                  <a:cubicBezTo>
                    <a:pt x="20920" y="55010"/>
                    <a:pt x="25718" y="54565"/>
                    <a:pt x="30482" y="54352"/>
                  </a:cubicBezTo>
                  <a:lnTo>
                    <a:pt x="45972" y="53587"/>
                  </a:lnTo>
                  <a:close/>
                  <a:moveTo>
                    <a:pt x="13004" y="56302"/>
                  </a:moveTo>
                  <a:lnTo>
                    <a:pt x="13081" y="56340"/>
                  </a:lnTo>
                  <a:cubicBezTo>
                    <a:pt x="13081" y="56340"/>
                    <a:pt x="13081" y="56379"/>
                    <a:pt x="13081" y="56417"/>
                  </a:cubicBezTo>
                  <a:lnTo>
                    <a:pt x="13004" y="56302"/>
                  </a:lnTo>
                  <a:close/>
                  <a:moveTo>
                    <a:pt x="14955" y="56034"/>
                  </a:moveTo>
                  <a:cubicBezTo>
                    <a:pt x="14993" y="56187"/>
                    <a:pt x="15069" y="56302"/>
                    <a:pt x="15184" y="56340"/>
                  </a:cubicBezTo>
                  <a:cubicBezTo>
                    <a:pt x="15216" y="56356"/>
                    <a:pt x="15248" y="56365"/>
                    <a:pt x="15277" y="56365"/>
                  </a:cubicBezTo>
                  <a:cubicBezTo>
                    <a:pt x="15317" y="56365"/>
                    <a:pt x="15353" y="56347"/>
                    <a:pt x="15375" y="56302"/>
                  </a:cubicBezTo>
                  <a:lnTo>
                    <a:pt x="15375" y="56379"/>
                  </a:lnTo>
                  <a:lnTo>
                    <a:pt x="15337" y="56417"/>
                  </a:lnTo>
                  <a:lnTo>
                    <a:pt x="15146" y="56417"/>
                  </a:lnTo>
                  <a:cubicBezTo>
                    <a:pt x="15031" y="56302"/>
                    <a:pt x="14878" y="56187"/>
                    <a:pt x="14763" y="56034"/>
                  </a:cubicBezTo>
                  <a:lnTo>
                    <a:pt x="14802" y="56034"/>
                  </a:lnTo>
                  <a:cubicBezTo>
                    <a:pt x="14821" y="56053"/>
                    <a:pt x="14850" y="56063"/>
                    <a:pt x="14878" y="56063"/>
                  </a:cubicBezTo>
                  <a:cubicBezTo>
                    <a:pt x="14907" y="56063"/>
                    <a:pt x="14936" y="56053"/>
                    <a:pt x="14955" y="56034"/>
                  </a:cubicBezTo>
                  <a:close/>
                  <a:moveTo>
                    <a:pt x="14381" y="56187"/>
                  </a:moveTo>
                  <a:lnTo>
                    <a:pt x="14381" y="56187"/>
                  </a:lnTo>
                  <a:cubicBezTo>
                    <a:pt x="14419" y="56226"/>
                    <a:pt x="14458" y="56226"/>
                    <a:pt x="14496" y="56226"/>
                  </a:cubicBezTo>
                  <a:cubicBezTo>
                    <a:pt x="14572" y="56302"/>
                    <a:pt x="14687" y="56417"/>
                    <a:pt x="14763" y="56493"/>
                  </a:cubicBezTo>
                  <a:lnTo>
                    <a:pt x="14610" y="56532"/>
                  </a:lnTo>
                  <a:cubicBezTo>
                    <a:pt x="14610" y="56493"/>
                    <a:pt x="14610" y="56417"/>
                    <a:pt x="14572" y="56379"/>
                  </a:cubicBezTo>
                  <a:lnTo>
                    <a:pt x="14381" y="56187"/>
                  </a:lnTo>
                  <a:close/>
                  <a:moveTo>
                    <a:pt x="14152" y="56379"/>
                  </a:moveTo>
                  <a:lnTo>
                    <a:pt x="14343" y="56570"/>
                  </a:lnTo>
                  <a:lnTo>
                    <a:pt x="14228" y="56570"/>
                  </a:lnTo>
                  <a:cubicBezTo>
                    <a:pt x="14152" y="56532"/>
                    <a:pt x="14113" y="56493"/>
                    <a:pt x="14075" y="56455"/>
                  </a:cubicBezTo>
                  <a:lnTo>
                    <a:pt x="14075" y="56417"/>
                  </a:lnTo>
                  <a:lnTo>
                    <a:pt x="14113" y="56379"/>
                  </a:lnTo>
                  <a:close/>
                  <a:moveTo>
                    <a:pt x="46163" y="55346"/>
                  </a:moveTo>
                  <a:lnTo>
                    <a:pt x="46163" y="55346"/>
                  </a:lnTo>
                  <a:cubicBezTo>
                    <a:pt x="45736" y="56025"/>
                    <a:pt x="44747" y="56125"/>
                    <a:pt x="43815" y="56125"/>
                  </a:cubicBezTo>
                  <a:cubicBezTo>
                    <a:pt x="43423" y="56125"/>
                    <a:pt x="43041" y="56107"/>
                    <a:pt x="42716" y="56107"/>
                  </a:cubicBezTo>
                  <a:cubicBezTo>
                    <a:pt x="42638" y="56107"/>
                    <a:pt x="42563" y="56108"/>
                    <a:pt x="42492" y="56111"/>
                  </a:cubicBezTo>
                  <a:cubicBezTo>
                    <a:pt x="41038" y="56187"/>
                    <a:pt x="39585" y="56226"/>
                    <a:pt x="38132" y="56302"/>
                  </a:cubicBezTo>
                  <a:cubicBezTo>
                    <a:pt x="35378" y="56379"/>
                    <a:pt x="32586" y="56455"/>
                    <a:pt x="29832" y="56532"/>
                  </a:cubicBezTo>
                  <a:cubicBezTo>
                    <a:pt x="27518" y="56589"/>
                    <a:pt x="25195" y="56589"/>
                    <a:pt x="22867" y="56589"/>
                  </a:cubicBezTo>
                  <a:cubicBezTo>
                    <a:pt x="20539" y="56589"/>
                    <a:pt x="18206" y="56589"/>
                    <a:pt x="15873" y="56646"/>
                  </a:cubicBezTo>
                  <a:cubicBezTo>
                    <a:pt x="19665" y="56328"/>
                    <a:pt x="23405" y="56168"/>
                    <a:pt x="27202" y="56168"/>
                  </a:cubicBezTo>
                  <a:cubicBezTo>
                    <a:pt x="27961" y="56168"/>
                    <a:pt x="28723" y="56175"/>
                    <a:pt x="29488" y="56187"/>
                  </a:cubicBezTo>
                  <a:cubicBezTo>
                    <a:pt x="29679" y="56189"/>
                    <a:pt x="29869" y="56189"/>
                    <a:pt x="30059" y="56189"/>
                  </a:cubicBezTo>
                  <a:cubicBezTo>
                    <a:pt x="35450" y="56189"/>
                    <a:pt x="40807" y="55678"/>
                    <a:pt x="46163" y="55346"/>
                  </a:cubicBezTo>
                  <a:close/>
                  <a:moveTo>
                    <a:pt x="12775" y="56302"/>
                  </a:moveTo>
                  <a:cubicBezTo>
                    <a:pt x="12851" y="56417"/>
                    <a:pt x="12928" y="56570"/>
                    <a:pt x="13004" y="56685"/>
                  </a:cubicBezTo>
                  <a:cubicBezTo>
                    <a:pt x="12928" y="56685"/>
                    <a:pt x="12851" y="56646"/>
                    <a:pt x="12775" y="56646"/>
                  </a:cubicBezTo>
                  <a:cubicBezTo>
                    <a:pt x="12775" y="56570"/>
                    <a:pt x="12775" y="56417"/>
                    <a:pt x="12775" y="56302"/>
                  </a:cubicBezTo>
                  <a:close/>
                  <a:moveTo>
                    <a:pt x="13501" y="56532"/>
                  </a:moveTo>
                  <a:cubicBezTo>
                    <a:pt x="13501" y="56570"/>
                    <a:pt x="13501" y="56608"/>
                    <a:pt x="13501" y="56646"/>
                  </a:cubicBezTo>
                  <a:cubicBezTo>
                    <a:pt x="13501" y="56685"/>
                    <a:pt x="13501" y="56685"/>
                    <a:pt x="13501" y="56723"/>
                  </a:cubicBezTo>
                  <a:lnTo>
                    <a:pt x="13234" y="56723"/>
                  </a:lnTo>
                  <a:cubicBezTo>
                    <a:pt x="13272" y="56685"/>
                    <a:pt x="13272" y="56646"/>
                    <a:pt x="13272" y="56608"/>
                  </a:cubicBezTo>
                  <a:lnTo>
                    <a:pt x="13272" y="56646"/>
                  </a:lnTo>
                  <a:lnTo>
                    <a:pt x="13348" y="56646"/>
                  </a:lnTo>
                  <a:lnTo>
                    <a:pt x="13501" y="56532"/>
                  </a:lnTo>
                  <a:close/>
                  <a:moveTo>
                    <a:pt x="37565" y="0"/>
                  </a:moveTo>
                  <a:cubicBezTo>
                    <a:pt x="37540" y="0"/>
                    <a:pt x="37511" y="13"/>
                    <a:pt x="37481" y="42"/>
                  </a:cubicBezTo>
                  <a:cubicBezTo>
                    <a:pt x="37405" y="80"/>
                    <a:pt x="37252" y="310"/>
                    <a:pt x="37137" y="425"/>
                  </a:cubicBezTo>
                  <a:cubicBezTo>
                    <a:pt x="35607" y="1266"/>
                    <a:pt x="34728" y="2834"/>
                    <a:pt x="33542" y="4096"/>
                  </a:cubicBezTo>
                  <a:cubicBezTo>
                    <a:pt x="32204" y="5588"/>
                    <a:pt x="30482" y="6773"/>
                    <a:pt x="29450" y="8571"/>
                  </a:cubicBezTo>
                  <a:cubicBezTo>
                    <a:pt x="28647" y="9986"/>
                    <a:pt x="28341" y="11707"/>
                    <a:pt x="27997" y="13352"/>
                  </a:cubicBezTo>
                  <a:cubicBezTo>
                    <a:pt x="27977" y="13333"/>
                    <a:pt x="27958" y="13323"/>
                    <a:pt x="27944" y="13323"/>
                  </a:cubicBezTo>
                  <a:cubicBezTo>
                    <a:pt x="27930" y="13323"/>
                    <a:pt x="27920" y="13333"/>
                    <a:pt x="27920" y="13352"/>
                  </a:cubicBezTo>
                  <a:cubicBezTo>
                    <a:pt x="27193" y="15723"/>
                    <a:pt x="26122" y="18630"/>
                    <a:pt x="26275" y="21269"/>
                  </a:cubicBezTo>
                  <a:cubicBezTo>
                    <a:pt x="25778" y="21269"/>
                    <a:pt x="25319" y="21345"/>
                    <a:pt x="24822" y="21422"/>
                  </a:cubicBezTo>
                  <a:lnTo>
                    <a:pt x="24516" y="21422"/>
                  </a:lnTo>
                  <a:cubicBezTo>
                    <a:pt x="23866" y="21460"/>
                    <a:pt x="23063" y="21651"/>
                    <a:pt x="22719" y="22263"/>
                  </a:cubicBezTo>
                  <a:cubicBezTo>
                    <a:pt x="22527" y="22646"/>
                    <a:pt x="22527" y="22913"/>
                    <a:pt x="22680" y="23066"/>
                  </a:cubicBezTo>
                  <a:cubicBezTo>
                    <a:pt x="22719" y="23104"/>
                    <a:pt x="22757" y="23143"/>
                    <a:pt x="22833" y="23181"/>
                  </a:cubicBezTo>
                  <a:cubicBezTo>
                    <a:pt x="23025" y="23257"/>
                    <a:pt x="23254" y="23334"/>
                    <a:pt x="23484" y="23334"/>
                  </a:cubicBezTo>
                  <a:cubicBezTo>
                    <a:pt x="23522" y="23602"/>
                    <a:pt x="23484" y="23908"/>
                    <a:pt x="23369" y="24137"/>
                  </a:cubicBezTo>
                  <a:cubicBezTo>
                    <a:pt x="23139" y="24558"/>
                    <a:pt x="22910" y="24979"/>
                    <a:pt x="22719" y="25399"/>
                  </a:cubicBezTo>
                  <a:cubicBezTo>
                    <a:pt x="22604" y="25590"/>
                    <a:pt x="22489" y="25782"/>
                    <a:pt x="22374" y="26011"/>
                  </a:cubicBezTo>
                  <a:cubicBezTo>
                    <a:pt x="20577" y="26049"/>
                    <a:pt x="18779" y="26241"/>
                    <a:pt x="16982" y="26547"/>
                  </a:cubicBezTo>
                  <a:cubicBezTo>
                    <a:pt x="15911" y="26738"/>
                    <a:pt x="14878" y="26967"/>
                    <a:pt x="13846" y="27197"/>
                  </a:cubicBezTo>
                  <a:lnTo>
                    <a:pt x="11092" y="27503"/>
                  </a:lnTo>
                  <a:cubicBezTo>
                    <a:pt x="10633" y="27579"/>
                    <a:pt x="10097" y="27618"/>
                    <a:pt x="9639" y="27694"/>
                  </a:cubicBezTo>
                  <a:cubicBezTo>
                    <a:pt x="9218" y="27732"/>
                    <a:pt x="8835" y="27809"/>
                    <a:pt x="8415" y="27962"/>
                  </a:cubicBezTo>
                  <a:lnTo>
                    <a:pt x="7917" y="27962"/>
                  </a:lnTo>
                  <a:cubicBezTo>
                    <a:pt x="7879" y="27962"/>
                    <a:pt x="7879" y="28038"/>
                    <a:pt x="7917" y="28038"/>
                  </a:cubicBezTo>
                  <a:lnTo>
                    <a:pt x="7994" y="28038"/>
                  </a:lnTo>
                  <a:cubicBezTo>
                    <a:pt x="7879" y="28115"/>
                    <a:pt x="7765" y="28153"/>
                    <a:pt x="7650" y="28268"/>
                  </a:cubicBezTo>
                  <a:cubicBezTo>
                    <a:pt x="7612" y="28306"/>
                    <a:pt x="7650" y="28382"/>
                    <a:pt x="7688" y="28421"/>
                  </a:cubicBezTo>
                  <a:cubicBezTo>
                    <a:pt x="7650" y="28421"/>
                    <a:pt x="7573" y="28459"/>
                    <a:pt x="7535" y="28497"/>
                  </a:cubicBezTo>
                  <a:cubicBezTo>
                    <a:pt x="7497" y="28497"/>
                    <a:pt x="7497" y="28535"/>
                    <a:pt x="7497" y="28574"/>
                  </a:cubicBezTo>
                  <a:cubicBezTo>
                    <a:pt x="7535" y="28612"/>
                    <a:pt x="7535" y="28650"/>
                    <a:pt x="7573" y="28688"/>
                  </a:cubicBezTo>
                  <a:cubicBezTo>
                    <a:pt x="7573" y="28727"/>
                    <a:pt x="7612" y="28765"/>
                    <a:pt x="7650" y="28803"/>
                  </a:cubicBezTo>
                  <a:cubicBezTo>
                    <a:pt x="7678" y="28859"/>
                    <a:pt x="7726" y="28895"/>
                    <a:pt x="7795" y="28895"/>
                  </a:cubicBezTo>
                  <a:cubicBezTo>
                    <a:pt x="7820" y="28895"/>
                    <a:pt x="7848" y="28890"/>
                    <a:pt x="7879" y="28880"/>
                  </a:cubicBezTo>
                  <a:lnTo>
                    <a:pt x="8300" y="29033"/>
                  </a:lnTo>
                  <a:cubicBezTo>
                    <a:pt x="9180" y="30562"/>
                    <a:pt x="9409" y="32322"/>
                    <a:pt x="8568" y="33584"/>
                  </a:cubicBezTo>
                  <a:cubicBezTo>
                    <a:pt x="8557" y="33579"/>
                    <a:pt x="8547" y="33576"/>
                    <a:pt x="8537" y="33576"/>
                  </a:cubicBezTo>
                  <a:cubicBezTo>
                    <a:pt x="8473" y="33576"/>
                    <a:pt x="8425" y="33671"/>
                    <a:pt x="8491" y="33737"/>
                  </a:cubicBezTo>
                  <a:cubicBezTo>
                    <a:pt x="8070" y="34234"/>
                    <a:pt x="7535" y="34655"/>
                    <a:pt x="6923" y="34884"/>
                  </a:cubicBezTo>
                  <a:lnTo>
                    <a:pt x="6770" y="34808"/>
                  </a:lnTo>
                  <a:lnTo>
                    <a:pt x="6770" y="34808"/>
                  </a:lnTo>
                  <a:cubicBezTo>
                    <a:pt x="6808" y="34846"/>
                    <a:pt x="6847" y="34846"/>
                    <a:pt x="6847" y="34884"/>
                  </a:cubicBezTo>
                  <a:lnTo>
                    <a:pt x="6808" y="34884"/>
                  </a:lnTo>
                  <a:cubicBezTo>
                    <a:pt x="6739" y="34919"/>
                    <a:pt x="6732" y="35081"/>
                    <a:pt x="6818" y="35081"/>
                  </a:cubicBezTo>
                  <a:cubicBezTo>
                    <a:pt x="6827" y="35081"/>
                    <a:pt x="6836" y="35079"/>
                    <a:pt x="6847" y="35076"/>
                  </a:cubicBezTo>
                  <a:cubicBezTo>
                    <a:pt x="6961" y="35076"/>
                    <a:pt x="7076" y="35076"/>
                    <a:pt x="7191" y="35037"/>
                  </a:cubicBezTo>
                  <a:cubicBezTo>
                    <a:pt x="7879" y="35420"/>
                    <a:pt x="8606" y="35802"/>
                    <a:pt x="9333" y="36108"/>
                  </a:cubicBezTo>
                  <a:cubicBezTo>
                    <a:pt x="8759" y="36338"/>
                    <a:pt x="8223" y="36567"/>
                    <a:pt x="7650" y="36797"/>
                  </a:cubicBezTo>
                  <a:cubicBezTo>
                    <a:pt x="7631" y="36758"/>
                    <a:pt x="7612" y="36739"/>
                    <a:pt x="7592" y="36739"/>
                  </a:cubicBezTo>
                  <a:cubicBezTo>
                    <a:pt x="7573" y="36739"/>
                    <a:pt x="7554" y="36758"/>
                    <a:pt x="7535" y="36797"/>
                  </a:cubicBezTo>
                  <a:cubicBezTo>
                    <a:pt x="7497" y="36797"/>
                    <a:pt x="7459" y="36835"/>
                    <a:pt x="7420" y="36873"/>
                  </a:cubicBezTo>
                  <a:cubicBezTo>
                    <a:pt x="7191" y="36950"/>
                    <a:pt x="6923" y="37064"/>
                    <a:pt x="6694" y="37141"/>
                  </a:cubicBezTo>
                  <a:cubicBezTo>
                    <a:pt x="6426" y="37217"/>
                    <a:pt x="6120" y="37217"/>
                    <a:pt x="5967" y="37294"/>
                  </a:cubicBezTo>
                  <a:cubicBezTo>
                    <a:pt x="5470" y="37409"/>
                    <a:pt x="4973" y="37523"/>
                    <a:pt x="4475" y="37676"/>
                  </a:cubicBezTo>
                  <a:lnTo>
                    <a:pt x="4475" y="37714"/>
                  </a:lnTo>
                  <a:cubicBezTo>
                    <a:pt x="5240" y="37600"/>
                    <a:pt x="5967" y="37447"/>
                    <a:pt x="6694" y="37294"/>
                  </a:cubicBezTo>
                  <a:cubicBezTo>
                    <a:pt x="6961" y="37256"/>
                    <a:pt x="7191" y="37217"/>
                    <a:pt x="7459" y="37103"/>
                  </a:cubicBezTo>
                  <a:cubicBezTo>
                    <a:pt x="8223" y="36911"/>
                    <a:pt x="8988" y="36644"/>
                    <a:pt x="9677" y="36299"/>
                  </a:cubicBezTo>
                  <a:lnTo>
                    <a:pt x="9906" y="36376"/>
                  </a:lnTo>
                  <a:lnTo>
                    <a:pt x="9141" y="36682"/>
                  </a:lnTo>
                  <a:cubicBezTo>
                    <a:pt x="9073" y="36716"/>
                    <a:pt x="9096" y="36841"/>
                    <a:pt x="9156" y="36841"/>
                  </a:cubicBezTo>
                  <a:cubicBezTo>
                    <a:pt x="9163" y="36841"/>
                    <a:pt x="9171" y="36839"/>
                    <a:pt x="9180" y="36835"/>
                  </a:cubicBezTo>
                  <a:cubicBezTo>
                    <a:pt x="9524" y="36720"/>
                    <a:pt x="9830" y="36605"/>
                    <a:pt x="10136" y="36491"/>
                  </a:cubicBezTo>
                  <a:lnTo>
                    <a:pt x="10518" y="36644"/>
                  </a:lnTo>
                  <a:cubicBezTo>
                    <a:pt x="10212" y="36758"/>
                    <a:pt x="9945" y="36911"/>
                    <a:pt x="9639" y="37026"/>
                  </a:cubicBezTo>
                  <a:cubicBezTo>
                    <a:pt x="9562" y="37064"/>
                    <a:pt x="9600" y="37179"/>
                    <a:pt x="9715" y="37179"/>
                  </a:cubicBezTo>
                  <a:cubicBezTo>
                    <a:pt x="10059" y="37064"/>
                    <a:pt x="10442" y="36911"/>
                    <a:pt x="10786" y="36720"/>
                  </a:cubicBezTo>
                  <a:cubicBezTo>
                    <a:pt x="10862" y="36797"/>
                    <a:pt x="10977" y="36797"/>
                    <a:pt x="11054" y="36835"/>
                  </a:cubicBezTo>
                  <a:cubicBezTo>
                    <a:pt x="10939" y="36911"/>
                    <a:pt x="10824" y="36988"/>
                    <a:pt x="10671" y="37026"/>
                  </a:cubicBezTo>
                  <a:cubicBezTo>
                    <a:pt x="10442" y="37179"/>
                    <a:pt x="10212" y="37294"/>
                    <a:pt x="9983" y="37409"/>
                  </a:cubicBezTo>
                  <a:cubicBezTo>
                    <a:pt x="9920" y="37471"/>
                    <a:pt x="9960" y="37533"/>
                    <a:pt x="10018" y="37533"/>
                  </a:cubicBezTo>
                  <a:cubicBezTo>
                    <a:pt x="10031" y="37533"/>
                    <a:pt x="10045" y="37530"/>
                    <a:pt x="10059" y="37523"/>
                  </a:cubicBezTo>
                  <a:cubicBezTo>
                    <a:pt x="10289" y="37409"/>
                    <a:pt x="10480" y="37294"/>
                    <a:pt x="10709" y="37179"/>
                  </a:cubicBezTo>
                  <a:cubicBezTo>
                    <a:pt x="10901" y="37103"/>
                    <a:pt x="11092" y="37026"/>
                    <a:pt x="11283" y="36950"/>
                  </a:cubicBezTo>
                  <a:lnTo>
                    <a:pt x="11589" y="37064"/>
                  </a:lnTo>
                  <a:cubicBezTo>
                    <a:pt x="11283" y="37179"/>
                    <a:pt x="10977" y="37370"/>
                    <a:pt x="10709" y="37523"/>
                  </a:cubicBezTo>
                  <a:cubicBezTo>
                    <a:pt x="10644" y="37556"/>
                    <a:pt x="10691" y="37646"/>
                    <a:pt x="10730" y="37646"/>
                  </a:cubicBezTo>
                  <a:cubicBezTo>
                    <a:pt x="10736" y="37646"/>
                    <a:pt x="10742" y="37643"/>
                    <a:pt x="10748" y="37638"/>
                  </a:cubicBezTo>
                  <a:cubicBezTo>
                    <a:pt x="11168" y="37523"/>
                    <a:pt x="11551" y="37370"/>
                    <a:pt x="11895" y="37179"/>
                  </a:cubicBezTo>
                  <a:lnTo>
                    <a:pt x="12125" y="37256"/>
                  </a:lnTo>
                  <a:cubicBezTo>
                    <a:pt x="11933" y="37332"/>
                    <a:pt x="11704" y="37447"/>
                    <a:pt x="11513" y="37600"/>
                  </a:cubicBezTo>
                  <a:cubicBezTo>
                    <a:pt x="11451" y="37631"/>
                    <a:pt x="11464" y="37687"/>
                    <a:pt x="11512" y="37687"/>
                  </a:cubicBezTo>
                  <a:cubicBezTo>
                    <a:pt x="11523" y="37687"/>
                    <a:pt x="11536" y="37684"/>
                    <a:pt x="11551" y="37676"/>
                  </a:cubicBezTo>
                  <a:cubicBezTo>
                    <a:pt x="11742" y="37561"/>
                    <a:pt x="11933" y="37485"/>
                    <a:pt x="12163" y="37409"/>
                  </a:cubicBezTo>
                  <a:lnTo>
                    <a:pt x="12392" y="37332"/>
                  </a:lnTo>
                  <a:lnTo>
                    <a:pt x="12660" y="37447"/>
                  </a:lnTo>
                  <a:lnTo>
                    <a:pt x="12278" y="37600"/>
                  </a:lnTo>
                  <a:cubicBezTo>
                    <a:pt x="12239" y="37600"/>
                    <a:pt x="12239" y="37676"/>
                    <a:pt x="12316" y="37676"/>
                  </a:cubicBezTo>
                  <a:lnTo>
                    <a:pt x="12851" y="37485"/>
                  </a:lnTo>
                  <a:lnTo>
                    <a:pt x="13234" y="37638"/>
                  </a:lnTo>
                  <a:cubicBezTo>
                    <a:pt x="13234" y="37638"/>
                    <a:pt x="13272" y="37676"/>
                    <a:pt x="13310" y="37714"/>
                  </a:cubicBezTo>
                  <a:cubicBezTo>
                    <a:pt x="13348" y="37714"/>
                    <a:pt x="13425" y="37753"/>
                    <a:pt x="13463" y="37791"/>
                  </a:cubicBezTo>
                  <a:cubicBezTo>
                    <a:pt x="13501" y="37791"/>
                    <a:pt x="13578" y="37753"/>
                    <a:pt x="13578" y="37714"/>
                  </a:cubicBezTo>
                  <a:cubicBezTo>
                    <a:pt x="16217" y="38518"/>
                    <a:pt x="18932" y="39168"/>
                    <a:pt x="21686" y="39627"/>
                  </a:cubicBezTo>
                  <a:cubicBezTo>
                    <a:pt x="20462" y="39589"/>
                    <a:pt x="19200" y="39589"/>
                    <a:pt x="18014" y="39550"/>
                  </a:cubicBezTo>
                  <a:lnTo>
                    <a:pt x="16217" y="39474"/>
                  </a:lnTo>
                  <a:cubicBezTo>
                    <a:pt x="15796" y="39474"/>
                    <a:pt x="15414" y="39436"/>
                    <a:pt x="14993" y="39397"/>
                  </a:cubicBezTo>
                  <a:cubicBezTo>
                    <a:pt x="11972" y="39244"/>
                    <a:pt x="8988" y="39321"/>
                    <a:pt x="6082" y="38518"/>
                  </a:cubicBezTo>
                  <a:cubicBezTo>
                    <a:pt x="5776" y="38403"/>
                    <a:pt x="5470" y="38288"/>
                    <a:pt x="5164" y="38173"/>
                  </a:cubicBezTo>
                  <a:cubicBezTo>
                    <a:pt x="4858" y="38059"/>
                    <a:pt x="4705" y="37906"/>
                    <a:pt x="4399" y="37753"/>
                  </a:cubicBezTo>
                  <a:cubicBezTo>
                    <a:pt x="4388" y="37747"/>
                    <a:pt x="4378" y="37745"/>
                    <a:pt x="4367" y="37745"/>
                  </a:cubicBezTo>
                  <a:cubicBezTo>
                    <a:pt x="4304" y="37745"/>
                    <a:pt x="4257" y="37835"/>
                    <a:pt x="4322" y="37867"/>
                  </a:cubicBezTo>
                  <a:lnTo>
                    <a:pt x="4437" y="37944"/>
                  </a:lnTo>
                  <a:cubicBezTo>
                    <a:pt x="4437" y="37982"/>
                    <a:pt x="4437" y="38020"/>
                    <a:pt x="4437" y="38020"/>
                  </a:cubicBezTo>
                  <a:lnTo>
                    <a:pt x="4552" y="38097"/>
                  </a:lnTo>
                  <a:cubicBezTo>
                    <a:pt x="4552" y="38097"/>
                    <a:pt x="4552" y="38097"/>
                    <a:pt x="4552" y="38135"/>
                  </a:cubicBezTo>
                  <a:cubicBezTo>
                    <a:pt x="4896" y="38365"/>
                    <a:pt x="5279" y="38556"/>
                    <a:pt x="5661" y="38709"/>
                  </a:cubicBezTo>
                  <a:lnTo>
                    <a:pt x="5661" y="38747"/>
                  </a:lnTo>
                  <a:cubicBezTo>
                    <a:pt x="5661" y="38747"/>
                    <a:pt x="5623" y="38747"/>
                    <a:pt x="5623" y="38785"/>
                  </a:cubicBezTo>
                  <a:cubicBezTo>
                    <a:pt x="5661" y="38977"/>
                    <a:pt x="5661" y="39168"/>
                    <a:pt x="5699" y="39359"/>
                  </a:cubicBezTo>
                  <a:cubicBezTo>
                    <a:pt x="5661" y="39359"/>
                    <a:pt x="5661" y="39397"/>
                    <a:pt x="5661" y="39397"/>
                  </a:cubicBezTo>
                  <a:cubicBezTo>
                    <a:pt x="5737" y="39780"/>
                    <a:pt x="5814" y="40162"/>
                    <a:pt x="5852" y="40545"/>
                  </a:cubicBezTo>
                  <a:cubicBezTo>
                    <a:pt x="5852" y="40659"/>
                    <a:pt x="5852" y="40736"/>
                    <a:pt x="5890" y="40851"/>
                  </a:cubicBezTo>
                  <a:lnTo>
                    <a:pt x="5890" y="41042"/>
                  </a:lnTo>
                  <a:cubicBezTo>
                    <a:pt x="5890" y="41845"/>
                    <a:pt x="5890" y="42610"/>
                    <a:pt x="5814" y="43413"/>
                  </a:cubicBezTo>
                  <a:cubicBezTo>
                    <a:pt x="5776" y="43719"/>
                    <a:pt x="5699" y="44025"/>
                    <a:pt x="5584" y="44293"/>
                  </a:cubicBezTo>
                  <a:cubicBezTo>
                    <a:pt x="5393" y="44255"/>
                    <a:pt x="5202" y="44216"/>
                    <a:pt x="4973" y="44178"/>
                  </a:cubicBezTo>
                  <a:cubicBezTo>
                    <a:pt x="5087" y="44140"/>
                    <a:pt x="5202" y="44102"/>
                    <a:pt x="5355" y="44063"/>
                  </a:cubicBezTo>
                  <a:cubicBezTo>
                    <a:pt x="5393" y="44025"/>
                    <a:pt x="5393" y="43987"/>
                    <a:pt x="5355" y="43949"/>
                  </a:cubicBezTo>
                  <a:cubicBezTo>
                    <a:pt x="5126" y="43949"/>
                    <a:pt x="4896" y="44025"/>
                    <a:pt x="4705" y="44140"/>
                  </a:cubicBezTo>
                  <a:cubicBezTo>
                    <a:pt x="4475" y="44102"/>
                    <a:pt x="4246" y="44025"/>
                    <a:pt x="4016" y="43949"/>
                  </a:cubicBezTo>
                  <a:cubicBezTo>
                    <a:pt x="3978" y="43949"/>
                    <a:pt x="3940" y="44025"/>
                    <a:pt x="4016" y="44025"/>
                  </a:cubicBezTo>
                  <a:cubicBezTo>
                    <a:pt x="4055" y="44063"/>
                    <a:pt x="4208" y="44140"/>
                    <a:pt x="4284" y="44140"/>
                  </a:cubicBezTo>
                  <a:cubicBezTo>
                    <a:pt x="3978" y="44178"/>
                    <a:pt x="3672" y="44178"/>
                    <a:pt x="3328" y="44216"/>
                  </a:cubicBezTo>
                  <a:cubicBezTo>
                    <a:pt x="3213" y="44216"/>
                    <a:pt x="3213" y="44408"/>
                    <a:pt x="3328" y="44408"/>
                  </a:cubicBezTo>
                  <a:lnTo>
                    <a:pt x="4093" y="44408"/>
                  </a:lnTo>
                  <a:lnTo>
                    <a:pt x="4169" y="44446"/>
                  </a:lnTo>
                  <a:cubicBezTo>
                    <a:pt x="4055" y="44484"/>
                    <a:pt x="3940" y="44522"/>
                    <a:pt x="3825" y="44561"/>
                  </a:cubicBezTo>
                  <a:cubicBezTo>
                    <a:pt x="3787" y="44561"/>
                    <a:pt x="3787" y="44599"/>
                    <a:pt x="3825" y="44599"/>
                  </a:cubicBezTo>
                  <a:cubicBezTo>
                    <a:pt x="3940" y="44599"/>
                    <a:pt x="4055" y="44599"/>
                    <a:pt x="4208" y="44637"/>
                  </a:cubicBezTo>
                  <a:lnTo>
                    <a:pt x="4399" y="44637"/>
                  </a:lnTo>
                  <a:cubicBezTo>
                    <a:pt x="4399" y="44637"/>
                    <a:pt x="4399" y="44675"/>
                    <a:pt x="4437" y="44675"/>
                  </a:cubicBezTo>
                  <a:lnTo>
                    <a:pt x="4667" y="44714"/>
                  </a:lnTo>
                  <a:cubicBezTo>
                    <a:pt x="4858" y="44828"/>
                    <a:pt x="5049" y="44905"/>
                    <a:pt x="5240" y="44981"/>
                  </a:cubicBezTo>
                  <a:cubicBezTo>
                    <a:pt x="5202" y="45211"/>
                    <a:pt x="5164" y="45440"/>
                    <a:pt x="5164" y="45670"/>
                  </a:cubicBezTo>
                  <a:cubicBezTo>
                    <a:pt x="5087" y="45823"/>
                    <a:pt x="5011" y="45937"/>
                    <a:pt x="4973" y="46090"/>
                  </a:cubicBezTo>
                  <a:cubicBezTo>
                    <a:pt x="4973" y="46167"/>
                    <a:pt x="5011" y="46205"/>
                    <a:pt x="5087" y="46243"/>
                  </a:cubicBezTo>
                  <a:lnTo>
                    <a:pt x="5393" y="46243"/>
                  </a:lnTo>
                  <a:cubicBezTo>
                    <a:pt x="5432" y="46243"/>
                    <a:pt x="5432" y="46167"/>
                    <a:pt x="5393" y="46167"/>
                  </a:cubicBezTo>
                  <a:lnTo>
                    <a:pt x="5164" y="46167"/>
                  </a:lnTo>
                  <a:cubicBezTo>
                    <a:pt x="5164" y="46167"/>
                    <a:pt x="5164" y="46167"/>
                    <a:pt x="5164" y="46129"/>
                  </a:cubicBezTo>
                  <a:cubicBezTo>
                    <a:pt x="5183" y="46148"/>
                    <a:pt x="5192" y="46157"/>
                    <a:pt x="5202" y="46157"/>
                  </a:cubicBezTo>
                  <a:cubicBezTo>
                    <a:pt x="5212" y="46157"/>
                    <a:pt x="5221" y="46148"/>
                    <a:pt x="5240" y="46129"/>
                  </a:cubicBezTo>
                  <a:lnTo>
                    <a:pt x="5240" y="46052"/>
                  </a:lnTo>
                  <a:lnTo>
                    <a:pt x="5432" y="45823"/>
                  </a:lnTo>
                  <a:cubicBezTo>
                    <a:pt x="5470" y="45899"/>
                    <a:pt x="5508" y="45976"/>
                    <a:pt x="5546" y="46052"/>
                  </a:cubicBezTo>
                  <a:lnTo>
                    <a:pt x="5584" y="46052"/>
                  </a:lnTo>
                  <a:cubicBezTo>
                    <a:pt x="5584" y="45937"/>
                    <a:pt x="5546" y="45823"/>
                    <a:pt x="5508" y="45746"/>
                  </a:cubicBezTo>
                  <a:lnTo>
                    <a:pt x="5661" y="45517"/>
                  </a:lnTo>
                  <a:cubicBezTo>
                    <a:pt x="5737" y="45746"/>
                    <a:pt x="5814" y="45937"/>
                    <a:pt x="5890" y="46167"/>
                  </a:cubicBezTo>
                  <a:lnTo>
                    <a:pt x="5546" y="46090"/>
                  </a:lnTo>
                  <a:cubicBezTo>
                    <a:pt x="5508" y="46090"/>
                    <a:pt x="5508" y="46205"/>
                    <a:pt x="5546" y="46205"/>
                  </a:cubicBezTo>
                  <a:cubicBezTo>
                    <a:pt x="8109" y="46855"/>
                    <a:pt x="10709" y="47314"/>
                    <a:pt x="13310" y="47658"/>
                  </a:cubicBezTo>
                  <a:cubicBezTo>
                    <a:pt x="13310" y="47697"/>
                    <a:pt x="13348" y="47773"/>
                    <a:pt x="13425" y="47773"/>
                  </a:cubicBezTo>
                  <a:lnTo>
                    <a:pt x="13540" y="47773"/>
                  </a:lnTo>
                  <a:lnTo>
                    <a:pt x="14152" y="47811"/>
                  </a:lnTo>
                  <a:lnTo>
                    <a:pt x="14381" y="48156"/>
                  </a:lnTo>
                  <a:cubicBezTo>
                    <a:pt x="14305" y="48232"/>
                    <a:pt x="14228" y="48309"/>
                    <a:pt x="14152" y="48385"/>
                  </a:cubicBezTo>
                  <a:lnTo>
                    <a:pt x="14037" y="48232"/>
                  </a:lnTo>
                  <a:lnTo>
                    <a:pt x="14228" y="48041"/>
                  </a:lnTo>
                  <a:cubicBezTo>
                    <a:pt x="14255" y="48014"/>
                    <a:pt x="14244" y="47987"/>
                    <a:pt x="14208" y="47987"/>
                  </a:cubicBezTo>
                  <a:cubicBezTo>
                    <a:pt x="14193" y="47987"/>
                    <a:pt x="14174" y="47991"/>
                    <a:pt x="14152" y="48003"/>
                  </a:cubicBezTo>
                  <a:lnTo>
                    <a:pt x="13999" y="48117"/>
                  </a:lnTo>
                  <a:lnTo>
                    <a:pt x="13999" y="48079"/>
                  </a:lnTo>
                  <a:cubicBezTo>
                    <a:pt x="13983" y="48031"/>
                    <a:pt x="13946" y="48010"/>
                    <a:pt x="13913" y="48010"/>
                  </a:cubicBezTo>
                  <a:cubicBezTo>
                    <a:pt x="13866" y="48010"/>
                    <a:pt x="13823" y="48051"/>
                    <a:pt x="13846" y="48117"/>
                  </a:cubicBezTo>
                  <a:lnTo>
                    <a:pt x="13884" y="48232"/>
                  </a:lnTo>
                  <a:lnTo>
                    <a:pt x="13769" y="48309"/>
                  </a:lnTo>
                  <a:cubicBezTo>
                    <a:pt x="13731" y="48232"/>
                    <a:pt x="13693" y="48117"/>
                    <a:pt x="13616" y="48041"/>
                  </a:cubicBezTo>
                  <a:cubicBezTo>
                    <a:pt x="13731" y="48003"/>
                    <a:pt x="13807" y="48003"/>
                    <a:pt x="13922" y="47964"/>
                  </a:cubicBezTo>
                  <a:cubicBezTo>
                    <a:pt x="13999" y="47964"/>
                    <a:pt x="14037" y="47850"/>
                    <a:pt x="13922" y="47850"/>
                  </a:cubicBezTo>
                  <a:cubicBezTo>
                    <a:pt x="13846" y="47831"/>
                    <a:pt x="13769" y="47821"/>
                    <a:pt x="13693" y="47821"/>
                  </a:cubicBezTo>
                  <a:cubicBezTo>
                    <a:pt x="13616" y="47821"/>
                    <a:pt x="13540" y="47831"/>
                    <a:pt x="13463" y="47850"/>
                  </a:cubicBezTo>
                  <a:cubicBezTo>
                    <a:pt x="13463" y="47817"/>
                    <a:pt x="13443" y="47806"/>
                    <a:pt x="13419" y="47806"/>
                  </a:cubicBezTo>
                  <a:cubicBezTo>
                    <a:pt x="13387" y="47806"/>
                    <a:pt x="13348" y="47828"/>
                    <a:pt x="13348" y="47850"/>
                  </a:cubicBezTo>
                  <a:cubicBezTo>
                    <a:pt x="12775" y="48156"/>
                    <a:pt x="12316" y="48653"/>
                    <a:pt x="12086" y="49265"/>
                  </a:cubicBezTo>
                  <a:cubicBezTo>
                    <a:pt x="12010" y="49341"/>
                    <a:pt x="11972" y="49418"/>
                    <a:pt x="11933" y="49494"/>
                  </a:cubicBezTo>
                  <a:cubicBezTo>
                    <a:pt x="11895" y="49494"/>
                    <a:pt x="11819" y="49533"/>
                    <a:pt x="11857" y="49571"/>
                  </a:cubicBezTo>
                  <a:lnTo>
                    <a:pt x="11857" y="49609"/>
                  </a:lnTo>
                  <a:lnTo>
                    <a:pt x="11742" y="49838"/>
                  </a:lnTo>
                  <a:cubicBezTo>
                    <a:pt x="11704" y="49877"/>
                    <a:pt x="11704" y="49915"/>
                    <a:pt x="11742" y="49953"/>
                  </a:cubicBezTo>
                  <a:cubicBezTo>
                    <a:pt x="11627" y="50221"/>
                    <a:pt x="11551" y="50489"/>
                    <a:pt x="11474" y="50718"/>
                  </a:cubicBezTo>
                  <a:cubicBezTo>
                    <a:pt x="11130" y="51713"/>
                    <a:pt x="11015" y="52745"/>
                    <a:pt x="11092" y="53816"/>
                  </a:cubicBezTo>
                  <a:lnTo>
                    <a:pt x="10977" y="53740"/>
                  </a:lnTo>
                  <a:cubicBezTo>
                    <a:pt x="10959" y="53722"/>
                    <a:pt x="10940" y="53714"/>
                    <a:pt x="10921" y="53714"/>
                  </a:cubicBezTo>
                  <a:cubicBezTo>
                    <a:pt x="10858" y="53714"/>
                    <a:pt x="10804" y="53796"/>
                    <a:pt x="10862" y="53854"/>
                  </a:cubicBezTo>
                  <a:lnTo>
                    <a:pt x="11130" y="54084"/>
                  </a:lnTo>
                  <a:cubicBezTo>
                    <a:pt x="11207" y="54925"/>
                    <a:pt x="11436" y="55728"/>
                    <a:pt x="11857" y="56455"/>
                  </a:cubicBezTo>
                  <a:cubicBezTo>
                    <a:pt x="11819" y="56455"/>
                    <a:pt x="11780" y="56493"/>
                    <a:pt x="11780" y="56532"/>
                  </a:cubicBezTo>
                  <a:cubicBezTo>
                    <a:pt x="11693" y="56684"/>
                    <a:pt x="11535" y="56740"/>
                    <a:pt x="11345" y="56740"/>
                  </a:cubicBezTo>
                  <a:cubicBezTo>
                    <a:pt x="10868" y="56740"/>
                    <a:pt x="10191" y="56384"/>
                    <a:pt x="9945" y="56302"/>
                  </a:cubicBezTo>
                  <a:cubicBezTo>
                    <a:pt x="9371" y="56073"/>
                    <a:pt x="8759" y="55881"/>
                    <a:pt x="8147" y="55728"/>
                  </a:cubicBezTo>
                  <a:cubicBezTo>
                    <a:pt x="6694" y="55193"/>
                    <a:pt x="5202" y="54734"/>
                    <a:pt x="3710" y="54390"/>
                  </a:cubicBezTo>
                  <a:cubicBezTo>
                    <a:pt x="2907" y="54084"/>
                    <a:pt x="1722" y="54084"/>
                    <a:pt x="1148" y="53472"/>
                  </a:cubicBezTo>
                  <a:cubicBezTo>
                    <a:pt x="727" y="53013"/>
                    <a:pt x="651" y="52363"/>
                    <a:pt x="460" y="51751"/>
                  </a:cubicBezTo>
                  <a:cubicBezTo>
                    <a:pt x="536" y="50718"/>
                    <a:pt x="460" y="49685"/>
                    <a:pt x="574" y="48653"/>
                  </a:cubicBezTo>
                  <a:cubicBezTo>
                    <a:pt x="689" y="47544"/>
                    <a:pt x="842" y="44905"/>
                    <a:pt x="2295" y="44561"/>
                  </a:cubicBezTo>
                  <a:cubicBezTo>
                    <a:pt x="2334" y="44561"/>
                    <a:pt x="2295" y="44522"/>
                    <a:pt x="2295" y="44522"/>
                  </a:cubicBezTo>
                  <a:cubicBezTo>
                    <a:pt x="2242" y="44517"/>
                    <a:pt x="2190" y="44514"/>
                    <a:pt x="2140" y="44514"/>
                  </a:cubicBezTo>
                  <a:cubicBezTo>
                    <a:pt x="1157" y="44514"/>
                    <a:pt x="867" y="45561"/>
                    <a:pt x="613" y="46435"/>
                  </a:cubicBezTo>
                  <a:cubicBezTo>
                    <a:pt x="154" y="48003"/>
                    <a:pt x="1" y="49647"/>
                    <a:pt x="154" y="51330"/>
                  </a:cubicBezTo>
                  <a:cubicBezTo>
                    <a:pt x="115" y="51330"/>
                    <a:pt x="115" y="51368"/>
                    <a:pt x="115" y="51368"/>
                  </a:cubicBezTo>
                  <a:cubicBezTo>
                    <a:pt x="192" y="51866"/>
                    <a:pt x="307" y="52324"/>
                    <a:pt x="460" y="52822"/>
                  </a:cubicBezTo>
                  <a:cubicBezTo>
                    <a:pt x="498" y="53166"/>
                    <a:pt x="651" y="53548"/>
                    <a:pt x="842" y="53816"/>
                  </a:cubicBezTo>
                  <a:cubicBezTo>
                    <a:pt x="1224" y="54084"/>
                    <a:pt x="1645" y="54237"/>
                    <a:pt x="2066" y="54275"/>
                  </a:cubicBezTo>
                  <a:cubicBezTo>
                    <a:pt x="2487" y="54390"/>
                    <a:pt x="2869" y="54466"/>
                    <a:pt x="3290" y="54504"/>
                  </a:cubicBezTo>
                  <a:cubicBezTo>
                    <a:pt x="5317" y="55193"/>
                    <a:pt x="7344" y="55920"/>
                    <a:pt x="9409" y="56417"/>
                  </a:cubicBezTo>
                  <a:cubicBezTo>
                    <a:pt x="9945" y="56646"/>
                    <a:pt x="10480" y="56799"/>
                    <a:pt x="11015" y="56952"/>
                  </a:cubicBezTo>
                  <a:cubicBezTo>
                    <a:pt x="11140" y="57005"/>
                    <a:pt x="11280" y="57034"/>
                    <a:pt x="11422" y="57034"/>
                  </a:cubicBezTo>
                  <a:cubicBezTo>
                    <a:pt x="11586" y="57034"/>
                    <a:pt x="11752" y="56996"/>
                    <a:pt x="11895" y="56914"/>
                  </a:cubicBezTo>
                  <a:cubicBezTo>
                    <a:pt x="11895" y="56952"/>
                    <a:pt x="11933" y="56952"/>
                    <a:pt x="11972" y="56952"/>
                  </a:cubicBezTo>
                  <a:lnTo>
                    <a:pt x="13234" y="56837"/>
                  </a:lnTo>
                  <a:lnTo>
                    <a:pt x="13846" y="56876"/>
                  </a:lnTo>
                  <a:lnTo>
                    <a:pt x="14113" y="56876"/>
                  </a:lnTo>
                  <a:cubicBezTo>
                    <a:pt x="14190" y="56914"/>
                    <a:pt x="14266" y="56952"/>
                    <a:pt x="14381" y="56952"/>
                  </a:cubicBezTo>
                  <a:cubicBezTo>
                    <a:pt x="14419" y="56914"/>
                    <a:pt x="14458" y="56914"/>
                    <a:pt x="14496" y="56876"/>
                  </a:cubicBezTo>
                  <a:cubicBezTo>
                    <a:pt x="16038" y="56947"/>
                    <a:pt x="17583" y="56974"/>
                    <a:pt x="19129" y="56974"/>
                  </a:cubicBezTo>
                  <a:cubicBezTo>
                    <a:pt x="22568" y="56974"/>
                    <a:pt x="26008" y="56840"/>
                    <a:pt x="29412" y="56761"/>
                  </a:cubicBezTo>
                  <a:cubicBezTo>
                    <a:pt x="34957" y="56685"/>
                    <a:pt x="40503" y="56493"/>
                    <a:pt x="46010" y="56264"/>
                  </a:cubicBezTo>
                  <a:cubicBezTo>
                    <a:pt x="46125" y="56264"/>
                    <a:pt x="46202" y="56226"/>
                    <a:pt x="46202" y="56111"/>
                  </a:cubicBezTo>
                  <a:lnTo>
                    <a:pt x="46278" y="55996"/>
                  </a:lnTo>
                  <a:cubicBezTo>
                    <a:pt x="46316" y="55958"/>
                    <a:pt x="46354" y="55920"/>
                    <a:pt x="46354" y="55843"/>
                  </a:cubicBezTo>
                  <a:cubicBezTo>
                    <a:pt x="46354" y="55843"/>
                    <a:pt x="46354" y="55843"/>
                    <a:pt x="46354" y="55805"/>
                  </a:cubicBezTo>
                  <a:lnTo>
                    <a:pt x="46584" y="55690"/>
                  </a:lnTo>
                  <a:cubicBezTo>
                    <a:pt x="46660" y="55652"/>
                    <a:pt x="46699" y="55652"/>
                    <a:pt x="46737" y="55614"/>
                  </a:cubicBezTo>
                  <a:lnTo>
                    <a:pt x="46737" y="55499"/>
                  </a:lnTo>
                  <a:cubicBezTo>
                    <a:pt x="46775" y="55422"/>
                    <a:pt x="46775" y="55308"/>
                    <a:pt x="46699" y="55269"/>
                  </a:cubicBezTo>
                  <a:cubicBezTo>
                    <a:pt x="46354" y="52822"/>
                    <a:pt x="46813" y="50374"/>
                    <a:pt x="48076" y="48232"/>
                  </a:cubicBezTo>
                  <a:cubicBezTo>
                    <a:pt x="48114" y="48194"/>
                    <a:pt x="48152" y="48117"/>
                    <a:pt x="48190" y="48041"/>
                  </a:cubicBezTo>
                  <a:cubicBezTo>
                    <a:pt x="48382" y="48041"/>
                    <a:pt x="48535" y="47926"/>
                    <a:pt x="48573" y="47773"/>
                  </a:cubicBezTo>
                  <a:cubicBezTo>
                    <a:pt x="48611" y="47735"/>
                    <a:pt x="48611" y="47735"/>
                    <a:pt x="48649" y="47735"/>
                  </a:cubicBezTo>
                  <a:lnTo>
                    <a:pt x="48726" y="47735"/>
                  </a:lnTo>
                  <a:lnTo>
                    <a:pt x="48764" y="47697"/>
                  </a:lnTo>
                  <a:cubicBezTo>
                    <a:pt x="48802" y="47658"/>
                    <a:pt x="48802" y="47620"/>
                    <a:pt x="48802" y="47582"/>
                  </a:cubicBezTo>
                  <a:cubicBezTo>
                    <a:pt x="48802" y="47544"/>
                    <a:pt x="48764" y="47505"/>
                    <a:pt x="48764" y="47467"/>
                  </a:cubicBezTo>
                  <a:cubicBezTo>
                    <a:pt x="48764" y="47429"/>
                    <a:pt x="48764" y="47429"/>
                    <a:pt x="48726" y="47429"/>
                  </a:cubicBezTo>
                  <a:cubicBezTo>
                    <a:pt x="48993" y="47429"/>
                    <a:pt x="49070" y="47085"/>
                    <a:pt x="48840" y="47008"/>
                  </a:cubicBezTo>
                  <a:cubicBezTo>
                    <a:pt x="47081" y="46243"/>
                    <a:pt x="45284" y="45631"/>
                    <a:pt x="43486" y="45096"/>
                  </a:cubicBezTo>
                  <a:cubicBezTo>
                    <a:pt x="43486" y="45019"/>
                    <a:pt x="43448" y="44943"/>
                    <a:pt x="43333" y="44905"/>
                  </a:cubicBezTo>
                  <a:lnTo>
                    <a:pt x="43333" y="44905"/>
                  </a:lnTo>
                  <a:cubicBezTo>
                    <a:pt x="43360" y="44908"/>
                    <a:pt x="43385" y="44910"/>
                    <a:pt x="43410" y="44910"/>
                  </a:cubicBezTo>
                  <a:cubicBezTo>
                    <a:pt x="43928" y="44910"/>
                    <a:pt x="44142" y="44167"/>
                    <a:pt x="44251" y="43145"/>
                  </a:cubicBezTo>
                  <a:cubicBezTo>
                    <a:pt x="44442" y="42648"/>
                    <a:pt x="44442" y="42075"/>
                    <a:pt x="44251" y="41577"/>
                  </a:cubicBezTo>
                  <a:cubicBezTo>
                    <a:pt x="44174" y="40430"/>
                    <a:pt x="44060" y="39206"/>
                    <a:pt x="43945" y="38403"/>
                  </a:cubicBezTo>
                  <a:cubicBezTo>
                    <a:pt x="44022" y="38403"/>
                    <a:pt x="44098" y="38365"/>
                    <a:pt x="44174" y="38326"/>
                  </a:cubicBezTo>
                  <a:cubicBezTo>
                    <a:pt x="44174" y="38403"/>
                    <a:pt x="44251" y="38479"/>
                    <a:pt x="44327" y="38479"/>
                  </a:cubicBezTo>
                  <a:cubicBezTo>
                    <a:pt x="44337" y="38480"/>
                    <a:pt x="44346" y="38480"/>
                    <a:pt x="44355" y="38480"/>
                  </a:cubicBezTo>
                  <a:cubicBezTo>
                    <a:pt x="45482" y="38480"/>
                    <a:pt x="45896" y="36140"/>
                    <a:pt x="46010" y="35343"/>
                  </a:cubicBezTo>
                  <a:cubicBezTo>
                    <a:pt x="46125" y="34655"/>
                    <a:pt x="46316" y="31863"/>
                    <a:pt x="45551" y="31251"/>
                  </a:cubicBezTo>
                  <a:cubicBezTo>
                    <a:pt x="45590" y="31174"/>
                    <a:pt x="45551" y="31060"/>
                    <a:pt x="45475" y="31021"/>
                  </a:cubicBezTo>
                  <a:cubicBezTo>
                    <a:pt x="41765" y="29377"/>
                    <a:pt x="37826" y="28535"/>
                    <a:pt x="33886" y="27732"/>
                  </a:cubicBezTo>
                  <a:cubicBezTo>
                    <a:pt x="33007" y="27503"/>
                    <a:pt x="32165" y="27312"/>
                    <a:pt x="31286" y="27082"/>
                  </a:cubicBezTo>
                  <a:cubicBezTo>
                    <a:pt x="31668" y="25935"/>
                    <a:pt x="30827" y="24749"/>
                    <a:pt x="30100" y="23678"/>
                  </a:cubicBezTo>
                  <a:cubicBezTo>
                    <a:pt x="30024" y="23525"/>
                    <a:pt x="29947" y="23410"/>
                    <a:pt x="29871" y="23257"/>
                  </a:cubicBezTo>
                  <a:lnTo>
                    <a:pt x="29871" y="23143"/>
                  </a:lnTo>
                  <a:cubicBezTo>
                    <a:pt x="29871" y="23028"/>
                    <a:pt x="29832" y="22913"/>
                    <a:pt x="29718" y="22837"/>
                  </a:cubicBezTo>
                  <a:cubicBezTo>
                    <a:pt x="29756" y="22837"/>
                    <a:pt x="29794" y="22837"/>
                    <a:pt x="29832" y="22799"/>
                  </a:cubicBezTo>
                  <a:cubicBezTo>
                    <a:pt x="30215" y="22607"/>
                    <a:pt x="30482" y="22263"/>
                    <a:pt x="30177" y="21842"/>
                  </a:cubicBezTo>
                  <a:cubicBezTo>
                    <a:pt x="29985" y="21651"/>
                    <a:pt x="29718" y="21536"/>
                    <a:pt x="29412" y="21498"/>
                  </a:cubicBezTo>
                  <a:lnTo>
                    <a:pt x="29297" y="21498"/>
                  </a:lnTo>
                  <a:cubicBezTo>
                    <a:pt x="28723" y="21383"/>
                    <a:pt x="28111" y="21383"/>
                    <a:pt x="27729" y="21345"/>
                  </a:cubicBezTo>
                  <a:lnTo>
                    <a:pt x="27308" y="21269"/>
                  </a:lnTo>
                  <a:cubicBezTo>
                    <a:pt x="27423" y="20886"/>
                    <a:pt x="27499" y="20466"/>
                    <a:pt x="27576" y="20083"/>
                  </a:cubicBezTo>
                  <a:cubicBezTo>
                    <a:pt x="28226" y="18171"/>
                    <a:pt x="30291" y="17023"/>
                    <a:pt x="31400" y="15302"/>
                  </a:cubicBezTo>
                  <a:cubicBezTo>
                    <a:pt x="32548" y="13466"/>
                    <a:pt x="34001" y="12434"/>
                    <a:pt x="35454" y="10866"/>
                  </a:cubicBezTo>
                  <a:cubicBezTo>
                    <a:pt x="36334" y="9948"/>
                    <a:pt x="36793" y="8724"/>
                    <a:pt x="36678" y="7462"/>
                  </a:cubicBezTo>
                  <a:cubicBezTo>
                    <a:pt x="36640" y="6429"/>
                    <a:pt x="36372" y="5435"/>
                    <a:pt x="36411" y="4402"/>
                  </a:cubicBezTo>
                  <a:cubicBezTo>
                    <a:pt x="36525" y="2911"/>
                    <a:pt x="36984" y="1495"/>
                    <a:pt x="37787" y="272"/>
                  </a:cubicBezTo>
                  <a:cubicBezTo>
                    <a:pt x="37821" y="172"/>
                    <a:pt x="37768" y="73"/>
                    <a:pt x="37678" y="73"/>
                  </a:cubicBezTo>
                  <a:cubicBezTo>
                    <a:pt x="37665" y="73"/>
                    <a:pt x="37650" y="75"/>
                    <a:pt x="37634" y="80"/>
                  </a:cubicBezTo>
                  <a:cubicBezTo>
                    <a:pt x="37634" y="33"/>
                    <a:pt x="37605" y="0"/>
                    <a:pt x="375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8"/>
            <p:cNvSpPr/>
            <p:nvPr/>
          </p:nvSpPr>
          <p:spPr>
            <a:xfrm>
              <a:off x="2860675" y="4822625"/>
              <a:ext cx="8475" cy="7025"/>
            </a:xfrm>
            <a:custGeom>
              <a:rect b="b" l="l" r="r" t="t"/>
              <a:pathLst>
                <a:path extrusionOk="0" h="281" w="339">
                  <a:moveTo>
                    <a:pt x="198" y="0"/>
                  </a:moveTo>
                  <a:cubicBezTo>
                    <a:pt x="176" y="0"/>
                    <a:pt x="154" y="8"/>
                    <a:pt x="136" y="25"/>
                  </a:cubicBezTo>
                  <a:lnTo>
                    <a:pt x="60" y="140"/>
                  </a:lnTo>
                  <a:cubicBezTo>
                    <a:pt x="1" y="199"/>
                    <a:pt x="55" y="280"/>
                    <a:pt x="118" y="280"/>
                  </a:cubicBezTo>
                  <a:cubicBezTo>
                    <a:pt x="137" y="280"/>
                    <a:pt x="157" y="273"/>
                    <a:pt x="174" y="255"/>
                  </a:cubicBezTo>
                  <a:lnTo>
                    <a:pt x="251" y="140"/>
                  </a:lnTo>
                  <a:cubicBezTo>
                    <a:pt x="339" y="81"/>
                    <a:pt x="269" y="0"/>
                    <a:pt x="1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8"/>
            <p:cNvSpPr/>
            <p:nvPr/>
          </p:nvSpPr>
          <p:spPr>
            <a:xfrm>
              <a:off x="2872675" y="4819425"/>
              <a:ext cx="5750" cy="5750"/>
            </a:xfrm>
            <a:custGeom>
              <a:rect b="b" l="l" r="r" t="t"/>
              <a:pathLst>
                <a:path extrusionOk="0" h="230" w="230">
                  <a:moveTo>
                    <a:pt x="115" y="0"/>
                  </a:moveTo>
                  <a:cubicBezTo>
                    <a:pt x="0" y="0"/>
                    <a:pt x="0" y="192"/>
                    <a:pt x="115" y="230"/>
                  </a:cubicBezTo>
                  <a:cubicBezTo>
                    <a:pt x="230" y="192"/>
                    <a:pt x="230" y="0"/>
                    <a:pt x="1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8"/>
            <p:cNvSpPr/>
            <p:nvPr/>
          </p:nvSpPr>
          <p:spPr>
            <a:xfrm>
              <a:off x="2029350" y="5195200"/>
              <a:ext cx="2900" cy="1925"/>
            </a:xfrm>
            <a:custGeom>
              <a:rect b="b" l="l" r="r" t="t"/>
              <a:pathLst>
                <a:path extrusionOk="0" h="77" w="116">
                  <a:moveTo>
                    <a:pt x="77" y="0"/>
                  </a:moveTo>
                  <a:cubicBezTo>
                    <a:pt x="1" y="0"/>
                    <a:pt x="1" y="77"/>
                    <a:pt x="77" y="77"/>
                  </a:cubicBezTo>
                  <a:cubicBezTo>
                    <a:pt x="115" y="77"/>
                    <a:pt x="115" y="0"/>
                    <a:pt x="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8"/>
            <p:cNvSpPr/>
            <p:nvPr/>
          </p:nvSpPr>
          <p:spPr>
            <a:xfrm>
              <a:off x="2427100" y="5032650"/>
              <a:ext cx="25" cy="975"/>
            </a:xfrm>
            <a:custGeom>
              <a:rect b="b" l="l" r="r" t="t"/>
              <a:pathLst>
                <a:path extrusionOk="0" h="39" w="1">
                  <a:moveTo>
                    <a:pt x="1" y="0"/>
                  </a:moveTo>
                  <a:lnTo>
                    <a:pt x="1" y="38"/>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8"/>
            <p:cNvSpPr/>
            <p:nvPr/>
          </p:nvSpPr>
          <p:spPr>
            <a:xfrm>
              <a:off x="2806700" y="4823250"/>
              <a:ext cx="4800" cy="2900"/>
            </a:xfrm>
            <a:custGeom>
              <a:rect b="b" l="l" r="r" t="t"/>
              <a:pathLst>
                <a:path extrusionOk="0" h="116" w="192">
                  <a:moveTo>
                    <a:pt x="115" y="0"/>
                  </a:moveTo>
                  <a:cubicBezTo>
                    <a:pt x="0" y="0"/>
                    <a:pt x="0" y="115"/>
                    <a:pt x="115" y="115"/>
                  </a:cubicBezTo>
                  <a:cubicBezTo>
                    <a:pt x="192" y="115"/>
                    <a:pt x="192" y="0"/>
                    <a:pt x="1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8"/>
            <p:cNvSpPr/>
            <p:nvPr/>
          </p:nvSpPr>
          <p:spPr>
            <a:xfrm>
              <a:off x="2818175" y="4822300"/>
              <a:ext cx="5750" cy="4800"/>
            </a:xfrm>
            <a:custGeom>
              <a:rect b="b" l="l" r="r" t="t"/>
              <a:pathLst>
                <a:path extrusionOk="0" h="192" w="230">
                  <a:moveTo>
                    <a:pt x="115" y="0"/>
                  </a:moveTo>
                  <a:cubicBezTo>
                    <a:pt x="0" y="0"/>
                    <a:pt x="0" y="191"/>
                    <a:pt x="115" y="191"/>
                  </a:cubicBezTo>
                  <a:cubicBezTo>
                    <a:pt x="230" y="191"/>
                    <a:pt x="230" y="0"/>
                    <a:pt x="1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8"/>
            <p:cNvSpPr/>
            <p:nvPr/>
          </p:nvSpPr>
          <p:spPr>
            <a:xfrm>
              <a:off x="2017875" y="4862450"/>
              <a:ext cx="133750" cy="42300"/>
            </a:xfrm>
            <a:custGeom>
              <a:rect b="b" l="l" r="r" t="t"/>
              <a:pathLst>
                <a:path extrusionOk="0" h="1692" w="5350">
                  <a:moveTo>
                    <a:pt x="154" y="0"/>
                  </a:moveTo>
                  <a:cubicBezTo>
                    <a:pt x="39" y="0"/>
                    <a:pt x="1" y="115"/>
                    <a:pt x="115" y="192"/>
                  </a:cubicBezTo>
                  <a:cubicBezTo>
                    <a:pt x="1798" y="727"/>
                    <a:pt x="3519" y="1263"/>
                    <a:pt x="5278" y="1683"/>
                  </a:cubicBezTo>
                  <a:cubicBezTo>
                    <a:pt x="5284" y="1689"/>
                    <a:pt x="5289" y="1691"/>
                    <a:pt x="5295" y="1691"/>
                  </a:cubicBezTo>
                  <a:cubicBezTo>
                    <a:pt x="5326" y="1691"/>
                    <a:pt x="5350" y="1607"/>
                    <a:pt x="5317" y="1607"/>
                  </a:cubicBezTo>
                  <a:cubicBezTo>
                    <a:pt x="3596" y="995"/>
                    <a:pt x="1875" y="498"/>
                    <a:pt x="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8"/>
            <p:cNvSpPr/>
            <p:nvPr/>
          </p:nvSpPr>
          <p:spPr>
            <a:xfrm>
              <a:off x="2018825" y="4831850"/>
              <a:ext cx="94700" cy="26800"/>
            </a:xfrm>
            <a:custGeom>
              <a:rect b="b" l="l" r="r" t="t"/>
              <a:pathLst>
                <a:path extrusionOk="0" h="1072" w="3788">
                  <a:moveTo>
                    <a:pt x="77" y="1"/>
                  </a:moveTo>
                  <a:cubicBezTo>
                    <a:pt x="1" y="1"/>
                    <a:pt x="1" y="77"/>
                    <a:pt x="39" y="77"/>
                  </a:cubicBezTo>
                  <a:cubicBezTo>
                    <a:pt x="1225" y="536"/>
                    <a:pt x="2487" y="842"/>
                    <a:pt x="3749" y="1071"/>
                  </a:cubicBezTo>
                  <a:cubicBezTo>
                    <a:pt x="3787" y="1071"/>
                    <a:pt x="3787" y="1033"/>
                    <a:pt x="3749" y="995"/>
                  </a:cubicBezTo>
                  <a:cubicBezTo>
                    <a:pt x="2563" y="536"/>
                    <a:pt x="1301" y="192"/>
                    <a:pt x="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8"/>
            <p:cNvSpPr/>
            <p:nvPr/>
          </p:nvSpPr>
          <p:spPr>
            <a:xfrm>
              <a:off x="2041100" y="4818275"/>
              <a:ext cx="90575" cy="25075"/>
            </a:xfrm>
            <a:custGeom>
              <a:rect b="b" l="l" r="r" t="t"/>
              <a:pathLst>
                <a:path extrusionOk="0" h="1003" w="3623">
                  <a:moveTo>
                    <a:pt x="75" y="0"/>
                  </a:moveTo>
                  <a:cubicBezTo>
                    <a:pt x="19" y="0"/>
                    <a:pt x="0" y="90"/>
                    <a:pt x="66" y="123"/>
                  </a:cubicBezTo>
                  <a:cubicBezTo>
                    <a:pt x="1213" y="544"/>
                    <a:pt x="2361" y="850"/>
                    <a:pt x="3546" y="1003"/>
                  </a:cubicBezTo>
                  <a:cubicBezTo>
                    <a:pt x="3623" y="1003"/>
                    <a:pt x="3623" y="926"/>
                    <a:pt x="3546" y="926"/>
                  </a:cubicBezTo>
                  <a:cubicBezTo>
                    <a:pt x="2399" y="620"/>
                    <a:pt x="1252" y="352"/>
                    <a:pt x="104" y="8"/>
                  </a:cubicBezTo>
                  <a:cubicBezTo>
                    <a:pt x="94" y="3"/>
                    <a:pt x="84" y="0"/>
                    <a:pt x="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8"/>
            <p:cNvSpPr/>
            <p:nvPr/>
          </p:nvSpPr>
          <p:spPr>
            <a:xfrm>
              <a:off x="1822825" y="5216175"/>
              <a:ext cx="217075" cy="190850"/>
            </a:xfrm>
            <a:custGeom>
              <a:rect b="b" l="l" r="r" t="t"/>
              <a:pathLst>
                <a:path extrusionOk="0" h="7634" w="8683">
                  <a:moveTo>
                    <a:pt x="1263" y="385"/>
                  </a:moveTo>
                  <a:lnTo>
                    <a:pt x="1263" y="385"/>
                  </a:lnTo>
                  <a:cubicBezTo>
                    <a:pt x="3539" y="602"/>
                    <a:pt x="5678" y="2354"/>
                    <a:pt x="8004" y="2354"/>
                  </a:cubicBezTo>
                  <a:cubicBezTo>
                    <a:pt x="8140" y="2354"/>
                    <a:pt x="8277" y="2348"/>
                    <a:pt x="8415" y="2335"/>
                  </a:cubicBezTo>
                  <a:lnTo>
                    <a:pt x="8415" y="2335"/>
                  </a:lnTo>
                  <a:cubicBezTo>
                    <a:pt x="8415" y="2450"/>
                    <a:pt x="8376" y="2603"/>
                    <a:pt x="8376" y="2718"/>
                  </a:cubicBezTo>
                  <a:cubicBezTo>
                    <a:pt x="7114" y="2297"/>
                    <a:pt x="5852" y="1991"/>
                    <a:pt x="4590" y="1571"/>
                  </a:cubicBezTo>
                  <a:cubicBezTo>
                    <a:pt x="3481" y="1226"/>
                    <a:pt x="2410" y="691"/>
                    <a:pt x="1263" y="385"/>
                  </a:cubicBezTo>
                  <a:close/>
                  <a:moveTo>
                    <a:pt x="918" y="347"/>
                  </a:moveTo>
                  <a:cubicBezTo>
                    <a:pt x="1951" y="997"/>
                    <a:pt x="3098" y="1456"/>
                    <a:pt x="4246" y="1800"/>
                  </a:cubicBezTo>
                  <a:cubicBezTo>
                    <a:pt x="5584" y="2297"/>
                    <a:pt x="6961" y="2680"/>
                    <a:pt x="8338" y="2909"/>
                  </a:cubicBezTo>
                  <a:cubicBezTo>
                    <a:pt x="8185" y="4018"/>
                    <a:pt x="8032" y="5089"/>
                    <a:pt x="7917" y="6198"/>
                  </a:cubicBezTo>
                  <a:cubicBezTo>
                    <a:pt x="7841" y="6504"/>
                    <a:pt x="7803" y="6810"/>
                    <a:pt x="7764" y="7116"/>
                  </a:cubicBezTo>
                  <a:cubicBezTo>
                    <a:pt x="7617" y="7153"/>
                    <a:pt x="7462" y="7170"/>
                    <a:pt x="7306" y="7170"/>
                  </a:cubicBezTo>
                  <a:cubicBezTo>
                    <a:pt x="6974" y="7170"/>
                    <a:pt x="6635" y="7093"/>
                    <a:pt x="6349" y="6963"/>
                  </a:cubicBezTo>
                  <a:cubicBezTo>
                    <a:pt x="5737" y="6772"/>
                    <a:pt x="5125" y="6581"/>
                    <a:pt x="4552" y="6351"/>
                  </a:cubicBezTo>
                  <a:cubicBezTo>
                    <a:pt x="3290" y="5892"/>
                    <a:pt x="1110" y="5472"/>
                    <a:pt x="574" y="4095"/>
                  </a:cubicBezTo>
                  <a:cubicBezTo>
                    <a:pt x="383" y="3712"/>
                    <a:pt x="612" y="2871"/>
                    <a:pt x="651" y="2412"/>
                  </a:cubicBezTo>
                  <a:cubicBezTo>
                    <a:pt x="727" y="1724"/>
                    <a:pt x="804" y="1035"/>
                    <a:pt x="804" y="347"/>
                  </a:cubicBezTo>
                  <a:close/>
                  <a:moveTo>
                    <a:pt x="844" y="1"/>
                  </a:moveTo>
                  <a:cubicBezTo>
                    <a:pt x="805" y="1"/>
                    <a:pt x="766" y="1"/>
                    <a:pt x="727" y="2"/>
                  </a:cubicBezTo>
                  <a:lnTo>
                    <a:pt x="612" y="2"/>
                  </a:lnTo>
                  <a:cubicBezTo>
                    <a:pt x="421" y="2"/>
                    <a:pt x="421" y="347"/>
                    <a:pt x="612" y="347"/>
                  </a:cubicBezTo>
                  <a:lnTo>
                    <a:pt x="651" y="347"/>
                  </a:lnTo>
                  <a:cubicBezTo>
                    <a:pt x="498" y="1112"/>
                    <a:pt x="421" y="1915"/>
                    <a:pt x="345" y="2680"/>
                  </a:cubicBezTo>
                  <a:cubicBezTo>
                    <a:pt x="306" y="3292"/>
                    <a:pt x="0" y="4363"/>
                    <a:pt x="383" y="4936"/>
                  </a:cubicBezTo>
                  <a:cubicBezTo>
                    <a:pt x="612" y="5166"/>
                    <a:pt x="918" y="5319"/>
                    <a:pt x="1224" y="5395"/>
                  </a:cubicBezTo>
                  <a:cubicBezTo>
                    <a:pt x="2257" y="5892"/>
                    <a:pt x="3366" y="6237"/>
                    <a:pt x="4437" y="6619"/>
                  </a:cubicBezTo>
                  <a:cubicBezTo>
                    <a:pt x="5048" y="6833"/>
                    <a:pt x="6491" y="7634"/>
                    <a:pt x="7397" y="7634"/>
                  </a:cubicBezTo>
                  <a:cubicBezTo>
                    <a:pt x="7624" y="7634"/>
                    <a:pt x="7817" y="7583"/>
                    <a:pt x="7956" y="7460"/>
                  </a:cubicBezTo>
                  <a:cubicBezTo>
                    <a:pt x="8109" y="7307"/>
                    <a:pt x="8109" y="6734"/>
                    <a:pt x="8109" y="6543"/>
                  </a:cubicBezTo>
                  <a:cubicBezTo>
                    <a:pt x="8300" y="5127"/>
                    <a:pt x="8491" y="3712"/>
                    <a:pt x="8682" y="2297"/>
                  </a:cubicBezTo>
                  <a:cubicBezTo>
                    <a:pt x="8682" y="2203"/>
                    <a:pt x="8595" y="2137"/>
                    <a:pt x="8528" y="2137"/>
                  </a:cubicBezTo>
                  <a:cubicBezTo>
                    <a:pt x="8486" y="2137"/>
                    <a:pt x="8453" y="2162"/>
                    <a:pt x="8453" y="2221"/>
                  </a:cubicBezTo>
                  <a:cubicBezTo>
                    <a:pt x="6999" y="1877"/>
                    <a:pt x="5661" y="1379"/>
                    <a:pt x="4284" y="920"/>
                  </a:cubicBezTo>
                  <a:cubicBezTo>
                    <a:pt x="3173" y="550"/>
                    <a:pt x="2027" y="1"/>
                    <a:pt x="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8"/>
            <p:cNvSpPr/>
            <p:nvPr/>
          </p:nvSpPr>
          <p:spPr>
            <a:xfrm>
              <a:off x="2478750" y="4488600"/>
              <a:ext cx="975" cy="1925"/>
            </a:xfrm>
            <a:custGeom>
              <a:rect b="b" l="l" r="r" t="t"/>
              <a:pathLst>
                <a:path extrusionOk="0" h="77" w="39">
                  <a:moveTo>
                    <a:pt x="38" y="0"/>
                  </a:moveTo>
                  <a:cubicBezTo>
                    <a:pt x="0" y="0"/>
                    <a:pt x="0" y="77"/>
                    <a:pt x="38" y="77"/>
                  </a:cubicBezTo>
                  <a:lnTo>
                    <a:pt x="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8"/>
            <p:cNvSpPr/>
            <p:nvPr/>
          </p:nvSpPr>
          <p:spPr>
            <a:xfrm>
              <a:off x="2690050" y="4215125"/>
              <a:ext cx="25" cy="1000"/>
            </a:xfrm>
            <a:custGeom>
              <a:rect b="b" l="l" r="r" t="t"/>
              <a:pathLst>
                <a:path extrusionOk="0" h="40" w="1">
                  <a:moveTo>
                    <a:pt x="0" y="1"/>
                  </a:moveTo>
                  <a:lnTo>
                    <a:pt x="0" y="3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8"/>
            <p:cNvSpPr/>
            <p:nvPr/>
          </p:nvSpPr>
          <p:spPr>
            <a:xfrm>
              <a:off x="2170850" y="5342275"/>
              <a:ext cx="733175" cy="33725"/>
            </a:xfrm>
            <a:custGeom>
              <a:rect b="b" l="l" r="r" t="t"/>
              <a:pathLst>
                <a:path extrusionOk="0" h="1349" w="29327">
                  <a:moveTo>
                    <a:pt x="29253" y="1"/>
                  </a:moveTo>
                  <a:cubicBezTo>
                    <a:pt x="29244" y="1"/>
                    <a:pt x="29233" y="3"/>
                    <a:pt x="29221" y="7"/>
                  </a:cubicBezTo>
                  <a:cubicBezTo>
                    <a:pt x="19506" y="887"/>
                    <a:pt x="9792" y="581"/>
                    <a:pt x="77" y="1193"/>
                  </a:cubicBezTo>
                  <a:cubicBezTo>
                    <a:pt x="1" y="1193"/>
                    <a:pt x="1" y="1346"/>
                    <a:pt x="77" y="1346"/>
                  </a:cubicBezTo>
                  <a:cubicBezTo>
                    <a:pt x="367" y="1348"/>
                    <a:pt x="656" y="1349"/>
                    <a:pt x="945" y="1349"/>
                  </a:cubicBezTo>
                  <a:cubicBezTo>
                    <a:pt x="5624" y="1349"/>
                    <a:pt x="10270" y="1071"/>
                    <a:pt x="14917" y="963"/>
                  </a:cubicBezTo>
                  <a:cubicBezTo>
                    <a:pt x="19697" y="925"/>
                    <a:pt x="24478" y="657"/>
                    <a:pt x="29221" y="122"/>
                  </a:cubicBezTo>
                  <a:cubicBezTo>
                    <a:pt x="29289" y="122"/>
                    <a:pt x="29326" y="1"/>
                    <a:pt x="292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8"/>
            <p:cNvSpPr/>
            <p:nvPr/>
          </p:nvSpPr>
          <p:spPr>
            <a:xfrm>
              <a:off x="2159375" y="5272625"/>
              <a:ext cx="780250" cy="30125"/>
            </a:xfrm>
            <a:custGeom>
              <a:rect b="b" l="l" r="r" t="t"/>
              <a:pathLst>
                <a:path extrusionOk="0" h="1205" w="31210">
                  <a:moveTo>
                    <a:pt x="31095" y="1"/>
                  </a:moveTo>
                  <a:cubicBezTo>
                    <a:pt x="20730" y="651"/>
                    <a:pt x="10404" y="881"/>
                    <a:pt x="1" y="1110"/>
                  </a:cubicBezTo>
                  <a:cubicBezTo>
                    <a:pt x="1" y="1110"/>
                    <a:pt x="1" y="1187"/>
                    <a:pt x="1" y="1187"/>
                  </a:cubicBezTo>
                  <a:cubicBezTo>
                    <a:pt x="1078" y="1199"/>
                    <a:pt x="2156" y="1204"/>
                    <a:pt x="3234" y="1204"/>
                  </a:cubicBezTo>
                  <a:cubicBezTo>
                    <a:pt x="12521" y="1204"/>
                    <a:pt x="21808" y="779"/>
                    <a:pt x="31095" y="230"/>
                  </a:cubicBezTo>
                  <a:cubicBezTo>
                    <a:pt x="31210" y="192"/>
                    <a:pt x="31210" y="1"/>
                    <a:pt x="310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8"/>
            <p:cNvSpPr/>
            <p:nvPr/>
          </p:nvSpPr>
          <p:spPr>
            <a:xfrm>
              <a:off x="2626950" y="5012575"/>
              <a:ext cx="7675" cy="4800"/>
            </a:xfrm>
            <a:custGeom>
              <a:rect b="b" l="l" r="r" t="t"/>
              <a:pathLst>
                <a:path extrusionOk="0" h="192" w="307">
                  <a:moveTo>
                    <a:pt x="115" y="0"/>
                  </a:moveTo>
                  <a:cubicBezTo>
                    <a:pt x="0" y="0"/>
                    <a:pt x="0" y="191"/>
                    <a:pt x="115" y="191"/>
                  </a:cubicBezTo>
                  <a:lnTo>
                    <a:pt x="191" y="191"/>
                  </a:lnTo>
                  <a:cubicBezTo>
                    <a:pt x="306" y="191"/>
                    <a:pt x="306"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8"/>
            <p:cNvSpPr/>
            <p:nvPr/>
          </p:nvSpPr>
          <p:spPr>
            <a:xfrm>
              <a:off x="2132625" y="4981000"/>
              <a:ext cx="5750" cy="2900"/>
            </a:xfrm>
            <a:custGeom>
              <a:rect b="b" l="l" r="r" t="t"/>
              <a:pathLst>
                <a:path extrusionOk="0" h="116" w="230">
                  <a:moveTo>
                    <a:pt x="77" y="1"/>
                  </a:moveTo>
                  <a:cubicBezTo>
                    <a:pt x="0" y="1"/>
                    <a:pt x="0" y="116"/>
                    <a:pt x="77" y="116"/>
                  </a:cubicBezTo>
                  <a:lnTo>
                    <a:pt x="153" y="116"/>
                  </a:lnTo>
                  <a:cubicBezTo>
                    <a:pt x="230" y="116"/>
                    <a:pt x="230" y="1"/>
                    <a:pt x="1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8"/>
            <p:cNvSpPr/>
            <p:nvPr/>
          </p:nvSpPr>
          <p:spPr>
            <a:xfrm>
              <a:off x="2140275" y="4984825"/>
              <a:ext cx="6700" cy="4825"/>
            </a:xfrm>
            <a:custGeom>
              <a:rect b="b" l="l" r="r" t="t"/>
              <a:pathLst>
                <a:path extrusionOk="0" h="193" w="268">
                  <a:moveTo>
                    <a:pt x="115" y="1"/>
                  </a:moveTo>
                  <a:cubicBezTo>
                    <a:pt x="0" y="1"/>
                    <a:pt x="0" y="192"/>
                    <a:pt x="115" y="192"/>
                  </a:cubicBezTo>
                  <a:cubicBezTo>
                    <a:pt x="268" y="192"/>
                    <a:pt x="268" y="1"/>
                    <a:pt x="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8"/>
            <p:cNvSpPr/>
            <p:nvPr/>
          </p:nvSpPr>
          <p:spPr>
            <a:xfrm>
              <a:off x="1774050" y="5316625"/>
              <a:ext cx="14375" cy="975"/>
            </a:xfrm>
            <a:custGeom>
              <a:rect b="b" l="l" r="r" t="t"/>
              <a:pathLst>
                <a:path extrusionOk="0" h="39" w="575">
                  <a:moveTo>
                    <a:pt x="575" y="0"/>
                  </a:moveTo>
                  <a:cubicBezTo>
                    <a:pt x="572" y="0"/>
                    <a:pt x="570" y="0"/>
                    <a:pt x="568" y="1"/>
                  </a:cubicBezTo>
                  <a:lnTo>
                    <a:pt x="568" y="1"/>
                  </a:lnTo>
                  <a:lnTo>
                    <a:pt x="575" y="0"/>
                  </a:lnTo>
                  <a:close/>
                  <a:moveTo>
                    <a:pt x="568" y="1"/>
                  </a:moveTo>
                  <a:lnTo>
                    <a:pt x="1" y="39"/>
                  </a:lnTo>
                  <a:lnTo>
                    <a:pt x="575" y="39"/>
                  </a:lnTo>
                  <a:cubicBezTo>
                    <a:pt x="539" y="39"/>
                    <a:pt x="537" y="5"/>
                    <a:pt x="5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1" name="Shape 1121"/>
        <p:cNvGrpSpPr/>
        <p:nvPr/>
      </p:nvGrpSpPr>
      <p:grpSpPr>
        <a:xfrm>
          <a:off x="0" y="0"/>
          <a:ext cx="0" cy="0"/>
          <a:chOff x="0" y="0"/>
          <a:chExt cx="0" cy="0"/>
        </a:xfrm>
      </p:grpSpPr>
      <p:sp>
        <p:nvSpPr>
          <p:cNvPr id="1122" name="Google Shape;1122;p3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HABILIDADES </a:t>
            </a:r>
            <a:r>
              <a:rPr lang="en">
                <a:solidFill>
                  <a:schemeClr val="lt1"/>
                </a:solidFill>
              </a:rPr>
              <a:t>TÉCNICAS</a:t>
            </a:r>
            <a:endParaRPr>
              <a:solidFill>
                <a:schemeClr val="lt1"/>
              </a:solidFill>
            </a:endParaRPr>
          </a:p>
        </p:txBody>
      </p:sp>
      <p:sp>
        <p:nvSpPr>
          <p:cNvPr id="1123" name="Google Shape;1123;p39"/>
          <p:cNvSpPr txBox="1"/>
          <p:nvPr>
            <p:ph idx="1" type="body"/>
          </p:nvPr>
        </p:nvSpPr>
        <p:spPr>
          <a:xfrm>
            <a:off x="1460650" y="2964000"/>
            <a:ext cx="2921100" cy="849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Mercúrio é o menor e mais interno planeta do Sistema Solar. Só é um pouco maior que a Lua</a:t>
            </a:r>
            <a:endParaRPr/>
          </a:p>
        </p:txBody>
      </p:sp>
      <p:sp>
        <p:nvSpPr>
          <p:cNvPr id="1124" name="Google Shape;1124;p39"/>
          <p:cNvSpPr txBox="1"/>
          <p:nvPr>
            <p:ph idx="2" type="body"/>
          </p:nvPr>
        </p:nvSpPr>
        <p:spPr>
          <a:xfrm>
            <a:off x="4762175" y="2964000"/>
            <a:ext cx="2921100" cy="849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Vênus tem um nome muito bonito e é o segundo mais próximo do Sol. É terrivelmente quente</a:t>
            </a:r>
            <a:endParaRPr/>
          </a:p>
        </p:txBody>
      </p:sp>
      <p:sp>
        <p:nvSpPr>
          <p:cNvPr id="1125" name="Google Shape;1125;p39"/>
          <p:cNvSpPr txBox="1"/>
          <p:nvPr>
            <p:ph idx="3" type="title"/>
          </p:nvPr>
        </p:nvSpPr>
        <p:spPr>
          <a:xfrm>
            <a:off x="1460650" y="2563089"/>
            <a:ext cx="29211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MERCÚRIO</a:t>
            </a:r>
            <a:endParaRPr/>
          </a:p>
        </p:txBody>
      </p:sp>
      <p:sp>
        <p:nvSpPr>
          <p:cNvPr id="1126" name="Google Shape;1126;p39"/>
          <p:cNvSpPr txBox="1"/>
          <p:nvPr>
            <p:ph idx="4" type="title"/>
          </p:nvPr>
        </p:nvSpPr>
        <p:spPr>
          <a:xfrm>
            <a:off x="4762175" y="2563089"/>
            <a:ext cx="29211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VÊNUS</a:t>
            </a:r>
            <a:endParaRPr/>
          </a:p>
        </p:txBody>
      </p:sp>
      <p:grpSp>
        <p:nvGrpSpPr>
          <p:cNvPr id="1127" name="Google Shape;1127;p39"/>
          <p:cNvGrpSpPr/>
          <p:nvPr/>
        </p:nvGrpSpPr>
        <p:grpSpPr>
          <a:xfrm>
            <a:off x="3269336" y="1125180"/>
            <a:ext cx="2605682" cy="142525"/>
            <a:chOff x="255575" y="2652425"/>
            <a:chExt cx="7071050" cy="386875"/>
          </a:xfrm>
        </p:grpSpPr>
        <p:sp>
          <p:nvSpPr>
            <p:cNvPr id="1128" name="Google Shape;1128;p39"/>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9"/>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9"/>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9"/>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9"/>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9"/>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9"/>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9"/>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9"/>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9"/>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9"/>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9"/>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39"/>
          <p:cNvGrpSpPr/>
          <p:nvPr/>
        </p:nvGrpSpPr>
        <p:grpSpPr>
          <a:xfrm>
            <a:off x="2811853" y="2200516"/>
            <a:ext cx="218687" cy="349052"/>
            <a:chOff x="4054103" y="2430191"/>
            <a:chExt cx="218687" cy="349052"/>
          </a:xfrm>
        </p:grpSpPr>
        <p:sp>
          <p:nvSpPr>
            <p:cNvPr id="1141" name="Google Shape;1141;p39"/>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9"/>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39"/>
          <p:cNvGrpSpPr/>
          <p:nvPr/>
        </p:nvGrpSpPr>
        <p:grpSpPr>
          <a:xfrm>
            <a:off x="6045756" y="2215610"/>
            <a:ext cx="353954" cy="318880"/>
            <a:chOff x="3988156" y="3380210"/>
            <a:chExt cx="353954" cy="318880"/>
          </a:xfrm>
        </p:grpSpPr>
        <p:sp>
          <p:nvSpPr>
            <p:cNvPr id="1144" name="Google Shape;1144;p39"/>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9"/>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9"/>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9"/>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9"/>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2" name="Shape 1152"/>
        <p:cNvGrpSpPr/>
        <p:nvPr/>
      </p:nvGrpSpPr>
      <p:grpSpPr>
        <a:xfrm>
          <a:off x="0" y="0"/>
          <a:ext cx="0" cy="0"/>
          <a:chOff x="0" y="0"/>
          <a:chExt cx="0" cy="0"/>
        </a:xfrm>
      </p:grpSpPr>
      <p:sp>
        <p:nvSpPr>
          <p:cNvPr id="1153" name="Google Shape;1153;p40"/>
          <p:cNvSpPr txBox="1"/>
          <p:nvPr>
            <p:ph idx="2"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HABILIDADES DE </a:t>
            </a:r>
            <a:r>
              <a:rPr lang="en">
                <a:solidFill>
                  <a:schemeClr val="lt1"/>
                </a:solidFill>
              </a:rPr>
              <a:t>COMPUTADOR</a:t>
            </a:r>
            <a:endParaRPr>
              <a:solidFill>
                <a:schemeClr val="lt1"/>
              </a:solidFill>
            </a:endParaRPr>
          </a:p>
        </p:txBody>
      </p:sp>
      <p:sp>
        <p:nvSpPr>
          <p:cNvPr id="1154" name="Google Shape;1154;p40"/>
          <p:cNvSpPr txBox="1"/>
          <p:nvPr>
            <p:ph type="title"/>
          </p:nvPr>
        </p:nvSpPr>
        <p:spPr>
          <a:xfrm>
            <a:off x="722374" y="1927365"/>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MERCÚRIO</a:t>
            </a:r>
            <a:endParaRPr/>
          </a:p>
        </p:txBody>
      </p:sp>
      <p:sp>
        <p:nvSpPr>
          <p:cNvPr id="1155" name="Google Shape;1155;p40"/>
          <p:cNvSpPr txBox="1"/>
          <p:nvPr>
            <p:ph idx="1" type="subTitle"/>
          </p:nvPr>
        </p:nvSpPr>
        <p:spPr>
          <a:xfrm>
            <a:off x="722385" y="2323424"/>
            <a:ext cx="221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Mercúrio é o planeta mais próximo do Sol</a:t>
            </a:r>
            <a:endParaRPr/>
          </a:p>
        </p:txBody>
      </p:sp>
      <p:sp>
        <p:nvSpPr>
          <p:cNvPr id="1156" name="Google Shape;1156;p40"/>
          <p:cNvSpPr txBox="1"/>
          <p:nvPr>
            <p:ph idx="3" type="title"/>
          </p:nvPr>
        </p:nvSpPr>
        <p:spPr>
          <a:xfrm>
            <a:off x="3464549" y="1927365"/>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VÊNUS</a:t>
            </a:r>
            <a:endParaRPr/>
          </a:p>
        </p:txBody>
      </p:sp>
      <p:sp>
        <p:nvSpPr>
          <p:cNvPr id="1157" name="Google Shape;1157;p40"/>
          <p:cNvSpPr txBox="1"/>
          <p:nvPr>
            <p:ph idx="4" type="subTitle"/>
          </p:nvPr>
        </p:nvSpPr>
        <p:spPr>
          <a:xfrm>
            <a:off x="3464560" y="2323424"/>
            <a:ext cx="221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Vênus é o segundo mais próximo do Sol</a:t>
            </a:r>
            <a:endParaRPr/>
          </a:p>
        </p:txBody>
      </p:sp>
      <p:sp>
        <p:nvSpPr>
          <p:cNvPr id="1158" name="Google Shape;1158;p40"/>
          <p:cNvSpPr txBox="1"/>
          <p:nvPr>
            <p:ph idx="5" type="title"/>
          </p:nvPr>
        </p:nvSpPr>
        <p:spPr>
          <a:xfrm>
            <a:off x="722374" y="3632898"/>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JÚPITER</a:t>
            </a:r>
            <a:endParaRPr/>
          </a:p>
        </p:txBody>
      </p:sp>
      <p:sp>
        <p:nvSpPr>
          <p:cNvPr id="1159" name="Google Shape;1159;p40"/>
          <p:cNvSpPr txBox="1"/>
          <p:nvPr>
            <p:ph idx="6" type="subTitle"/>
          </p:nvPr>
        </p:nvSpPr>
        <p:spPr>
          <a:xfrm>
            <a:off x="722385" y="4028957"/>
            <a:ext cx="221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Júpiter é o maior de todos os planetas</a:t>
            </a:r>
            <a:endParaRPr/>
          </a:p>
        </p:txBody>
      </p:sp>
      <p:sp>
        <p:nvSpPr>
          <p:cNvPr id="1160" name="Google Shape;1160;p40"/>
          <p:cNvSpPr txBox="1"/>
          <p:nvPr>
            <p:ph idx="7" type="title"/>
          </p:nvPr>
        </p:nvSpPr>
        <p:spPr>
          <a:xfrm>
            <a:off x="3464549" y="3632898"/>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SATURNO</a:t>
            </a:r>
            <a:endParaRPr/>
          </a:p>
        </p:txBody>
      </p:sp>
      <p:sp>
        <p:nvSpPr>
          <p:cNvPr id="1161" name="Google Shape;1161;p40"/>
          <p:cNvSpPr txBox="1"/>
          <p:nvPr>
            <p:ph idx="8" type="subTitle"/>
          </p:nvPr>
        </p:nvSpPr>
        <p:spPr>
          <a:xfrm>
            <a:off x="3464560" y="4028957"/>
            <a:ext cx="221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Saturno é composto de hidrogênio e hélio</a:t>
            </a:r>
            <a:endParaRPr/>
          </a:p>
        </p:txBody>
      </p:sp>
      <p:sp>
        <p:nvSpPr>
          <p:cNvPr id="1162" name="Google Shape;1162;p40"/>
          <p:cNvSpPr txBox="1"/>
          <p:nvPr>
            <p:ph idx="9" type="title"/>
          </p:nvPr>
        </p:nvSpPr>
        <p:spPr>
          <a:xfrm>
            <a:off x="6206724" y="1927365"/>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MARTE</a:t>
            </a:r>
            <a:endParaRPr/>
          </a:p>
        </p:txBody>
      </p:sp>
      <p:sp>
        <p:nvSpPr>
          <p:cNvPr id="1163" name="Google Shape;1163;p40"/>
          <p:cNvSpPr txBox="1"/>
          <p:nvPr>
            <p:ph idx="13" type="subTitle"/>
          </p:nvPr>
        </p:nvSpPr>
        <p:spPr>
          <a:xfrm>
            <a:off x="6206735" y="2323424"/>
            <a:ext cx="221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Apesar de ser vermelho, Marte é um lugar frio</a:t>
            </a:r>
            <a:endParaRPr/>
          </a:p>
        </p:txBody>
      </p:sp>
      <p:sp>
        <p:nvSpPr>
          <p:cNvPr id="1164" name="Google Shape;1164;p40"/>
          <p:cNvSpPr txBox="1"/>
          <p:nvPr>
            <p:ph idx="14" type="title"/>
          </p:nvPr>
        </p:nvSpPr>
        <p:spPr>
          <a:xfrm>
            <a:off x="6206724" y="3632898"/>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NETUNO</a:t>
            </a:r>
            <a:endParaRPr/>
          </a:p>
        </p:txBody>
      </p:sp>
      <p:sp>
        <p:nvSpPr>
          <p:cNvPr id="1165" name="Google Shape;1165;p40"/>
          <p:cNvSpPr txBox="1"/>
          <p:nvPr>
            <p:ph idx="15" type="subTitle"/>
          </p:nvPr>
        </p:nvSpPr>
        <p:spPr>
          <a:xfrm>
            <a:off x="6206735" y="4028957"/>
            <a:ext cx="221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Netuno é o planeta mais distante do Sol</a:t>
            </a:r>
            <a:endParaRPr/>
          </a:p>
        </p:txBody>
      </p:sp>
      <p:grpSp>
        <p:nvGrpSpPr>
          <p:cNvPr id="1166" name="Google Shape;1166;p40"/>
          <p:cNvGrpSpPr/>
          <p:nvPr/>
        </p:nvGrpSpPr>
        <p:grpSpPr>
          <a:xfrm>
            <a:off x="3269336" y="1125180"/>
            <a:ext cx="2605682" cy="142525"/>
            <a:chOff x="255575" y="2652425"/>
            <a:chExt cx="7071050" cy="386875"/>
          </a:xfrm>
        </p:grpSpPr>
        <p:sp>
          <p:nvSpPr>
            <p:cNvPr id="1167" name="Google Shape;1167;p40"/>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0"/>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0"/>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0"/>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0"/>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0"/>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40"/>
          <p:cNvGrpSpPr/>
          <p:nvPr/>
        </p:nvGrpSpPr>
        <p:grpSpPr>
          <a:xfrm>
            <a:off x="4406858" y="3258918"/>
            <a:ext cx="330231" cy="359015"/>
            <a:chOff x="2667058" y="1500293"/>
            <a:chExt cx="330231" cy="359015"/>
          </a:xfrm>
        </p:grpSpPr>
        <p:sp>
          <p:nvSpPr>
            <p:cNvPr id="1180" name="Google Shape;1180;p40"/>
            <p:cNvSpPr/>
            <p:nvPr/>
          </p:nvSpPr>
          <p:spPr>
            <a:xfrm>
              <a:off x="2944239" y="1581714"/>
              <a:ext cx="32" cy="32"/>
            </a:xfrm>
            <a:custGeom>
              <a:rect b="b" l="l" r="r" t="t"/>
              <a:pathLst>
                <a:path extrusionOk="0" h="1" w="1">
                  <a:moveTo>
                    <a:pt x="1" y="0"/>
                  </a:move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0"/>
            <p:cNvSpPr/>
            <p:nvPr/>
          </p:nvSpPr>
          <p:spPr>
            <a:xfrm>
              <a:off x="2925696" y="1563140"/>
              <a:ext cx="32" cy="32"/>
            </a:xfrm>
            <a:custGeom>
              <a:rect b="b" l="l" r="r" t="t"/>
              <a:pathLst>
                <a:path extrusionOk="0" h="1" w="1">
                  <a:moveTo>
                    <a:pt x="0" y="1"/>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0"/>
            <p:cNvSpPr/>
            <p:nvPr/>
          </p:nvSpPr>
          <p:spPr>
            <a:xfrm>
              <a:off x="2953717" y="1594563"/>
              <a:ext cx="32" cy="32"/>
            </a:xfrm>
            <a:custGeom>
              <a:rect b="b" l="l" r="r" t="t"/>
              <a:pathLst>
                <a:path extrusionOk="0" h="1" w="1">
                  <a:moveTo>
                    <a:pt x="1" y="1"/>
                  </a:move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0"/>
            <p:cNvSpPr/>
            <p:nvPr/>
          </p:nvSpPr>
          <p:spPr>
            <a:xfrm>
              <a:off x="2953717" y="1594182"/>
              <a:ext cx="32" cy="413"/>
            </a:xfrm>
            <a:custGeom>
              <a:rect b="b" l="l" r="r" t="t"/>
              <a:pathLst>
                <a:path extrusionOk="0" h="13" w="1">
                  <a:moveTo>
                    <a:pt x="1" y="1"/>
                  </a:moveTo>
                  <a:cubicBezTo>
                    <a:pt x="1" y="1"/>
                    <a:pt x="1" y="13"/>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0"/>
            <p:cNvSpPr/>
            <p:nvPr/>
          </p:nvSpPr>
          <p:spPr>
            <a:xfrm>
              <a:off x="2925696" y="1563140"/>
              <a:ext cx="32" cy="32"/>
            </a:xfrm>
            <a:custGeom>
              <a:rect b="b" l="l" r="r" t="t"/>
              <a:pathLst>
                <a:path extrusionOk="0" h="1" w="1">
                  <a:moveTo>
                    <a:pt x="0" y="1"/>
                  </a:move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0"/>
            <p:cNvSpPr/>
            <p:nvPr/>
          </p:nvSpPr>
          <p:spPr>
            <a:xfrm>
              <a:off x="2925696" y="1563140"/>
              <a:ext cx="32" cy="32"/>
            </a:xfrm>
            <a:custGeom>
              <a:rect b="b" l="l" r="r" t="t"/>
              <a:pathLst>
                <a:path extrusionOk="0" h="1" w="1">
                  <a:moveTo>
                    <a:pt x="0" y="1"/>
                  </a:move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0"/>
            <p:cNvSpPr/>
            <p:nvPr/>
          </p:nvSpPr>
          <p:spPr>
            <a:xfrm>
              <a:off x="2953717" y="1594182"/>
              <a:ext cx="32" cy="32"/>
            </a:xfrm>
            <a:custGeom>
              <a:rect b="b" l="l" r="r" t="t"/>
              <a:pathLst>
                <a:path extrusionOk="0" h="1" w="1">
                  <a:moveTo>
                    <a:pt x="1" y="1"/>
                  </a:move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0"/>
            <p:cNvSpPr/>
            <p:nvPr/>
          </p:nvSpPr>
          <p:spPr>
            <a:xfrm>
              <a:off x="2953717" y="1594182"/>
              <a:ext cx="32" cy="32"/>
            </a:xfrm>
            <a:custGeom>
              <a:rect b="b" l="l" r="r" t="t"/>
              <a:pathLst>
                <a:path extrusionOk="0" h="1" w="1">
                  <a:moveTo>
                    <a:pt x="1" y="1"/>
                  </a:move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0"/>
            <p:cNvSpPr/>
            <p:nvPr/>
          </p:nvSpPr>
          <p:spPr>
            <a:xfrm>
              <a:off x="2923788" y="1576403"/>
              <a:ext cx="32" cy="32"/>
            </a:xfrm>
            <a:custGeom>
              <a:rect b="b" l="l" r="r" t="t"/>
              <a:pathLst>
                <a:path extrusionOk="0" h="1" w="1">
                  <a:moveTo>
                    <a:pt x="1" y="0"/>
                  </a:move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0"/>
            <p:cNvSpPr/>
            <p:nvPr/>
          </p:nvSpPr>
          <p:spPr>
            <a:xfrm>
              <a:off x="2953717" y="1594182"/>
              <a:ext cx="32" cy="32"/>
            </a:xfrm>
            <a:custGeom>
              <a:rect b="b" l="l" r="r" t="t"/>
              <a:pathLst>
                <a:path extrusionOk="0" h="1" w="1">
                  <a:moveTo>
                    <a:pt x="1" y="1"/>
                  </a:moveTo>
                  <a:lnTo>
                    <a:pt x="1" y="1"/>
                  </a:lnTo>
                  <a:lnTo>
                    <a:pt x="1"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0"/>
            <p:cNvSpPr/>
            <p:nvPr/>
          </p:nvSpPr>
          <p:spPr>
            <a:xfrm>
              <a:off x="2953717" y="1594182"/>
              <a:ext cx="32" cy="32"/>
            </a:xfrm>
            <a:custGeom>
              <a:rect b="b" l="l" r="r" t="t"/>
              <a:pathLst>
                <a:path extrusionOk="0" h="1" w="1">
                  <a:moveTo>
                    <a:pt x="1" y="1"/>
                  </a:move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0"/>
            <p:cNvSpPr/>
            <p:nvPr/>
          </p:nvSpPr>
          <p:spPr>
            <a:xfrm>
              <a:off x="2953717" y="1594182"/>
              <a:ext cx="32" cy="32"/>
            </a:xfrm>
            <a:custGeom>
              <a:rect b="b" l="l" r="r" t="t"/>
              <a:pathLst>
                <a:path extrusionOk="0" h="1" w="1">
                  <a:moveTo>
                    <a:pt x="1" y="1"/>
                  </a:move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0"/>
            <p:cNvSpPr/>
            <p:nvPr/>
          </p:nvSpPr>
          <p:spPr>
            <a:xfrm>
              <a:off x="2923438" y="1576784"/>
              <a:ext cx="0" cy="32"/>
            </a:xfrm>
            <a:custGeom>
              <a:rect b="b" l="l" r="r" t="t"/>
              <a:pathLst>
                <a:path extrusionOk="0" h="1" w="0">
                  <a:moveTo>
                    <a:pt x="0" y="0"/>
                  </a:move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0"/>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0"/>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0"/>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0"/>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40"/>
          <p:cNvGrpSpPr/>
          <p:nvPr/>
        </p:nvGrpSpPr>
        <p:grpSpPr>
          <a:xfrm>
            <a:off x="1650313" y="1554368"/>
            <a:ext cx="359015" cy="358633"/>
            <a:chOff x="1309875" y="1499912"/>
            <a:chExt cx="359015" cy="358633"/>
          </a:xfrm>
        </p:grpSpPr>
        <p:sp>
          <p:nvSpPr>
            <p:cNvPr id="1199" name="Google Shape;1199;p40"/>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0"/>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0"/>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0"/>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0"/>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0"/>
            <p:cNvSpPr/>
            <p:nvPr/>
          </p:nvSpPr>
          <p:spPr>
            <a:xfrm>
              <a:off x="1587056" y="1669178"/>
              <a:ext cx="32" cy="32"/>
            </a:xfrm>
            <a:custGeom>
              <a:rect b="b" l="l" r="r" t="t"/>
              <a:pathLst>
                <a:path extrusionOk="0" h="1" w="1">
                  <a:moveTo>
                    <a:pt x="1" y="0"/>
                  </a:moveTo>
                  <a:lnTo>
                    <a:pt x="1" y="0"/>
                  </a:lnTo>
                  <a:lnTo>
                    <a:pt x="1"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0"/>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0"/>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0"/>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40"/>
          <p:cNvGrpSpPr/>
          <p:nvPr/>
        </p:nvGrpSpPr>
        <p:grpSpPr>
          <a:xfrm>
            <a:off x="4394361" y="1556276"/>
            <a:ext cx="355230" cy="356725"/>
            <a:chOff x="3972749" y="2894211"/>
            <a:chExt cx="355230" cy="356725"/>
          </a:xfrm>
        </p:grpSpPr>
        <p:sp>
          <p:nvSpPr>
            <p:cNvPr id="1209" name="Google Shape;1209;p40"/>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0"/>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0"/>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0"/>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0"/>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40"/>
          <p:cNvGrpSpPr/>
          <p:nvPr/>
        </p:nvGrpSpPr>
        <p:grpSpPr>
          <a:xfrm>
            <a:off x="7143583" y="1553700"/>
            <a:ext cx="341204" cy="359301"/>
            <a:chOff x="862283" y="4274771"/>
            <a:chExt cx="341204" cy="359301"/>
          </a:xfrm>
        </p:grpSpPr>
        <p:sp>
          <p:nvSpPr>
            <p:cNvPr id="1215" name="Google Shape;1215;p40"/>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0"/>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0"/>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40"/>
          <p:cNvGrpSpPr/>
          <p:nvPr/>
        </p:nvGrpSpPr>
        <p:grpSpPr>
          <a:xfrm>
            <a:off x="7163245" y="3285061"/>
            <a:ext cx="301861" cy="332871"/>
            <a:chOff x="1396957" y="4287365"/>
            <a:chExt cx="301861" cy="332871"/>
          </a:xfrm>
        </p:grpSpPr>
        <p:sp>
          <p:nvSpPr>
            <p:cNvPr id="1219" name="Google Shape;1219;p40"/>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0"/>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0"/>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0"/>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0"/>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0"/>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0"/>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0"/>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0"/>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0"/>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0"/>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0"/>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0"/>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0"/>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0"/>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40"/>
          <p:cNvGrpSpPr/>
          <p:nvPr/>
        </p:nvGrpSpPr>
        <p:grpSpPr>
          <a:xfrm>
            <a:off x="1651651" y="3261176"/>
            <a:ext cx="356343" cy="356757"/>
            <a:chOff x="1323901" y="3807173"/>
            <a:chExt cx="356343" cy="356757"/>
          </a:xfrm>
        </p:grpSpPr>
        <p:sp>
          <p:nvSpPr>
            <p:cNvPr id="1235" name="Google Shape;1235;p40"/>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0"/>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0"/>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0"/>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0"/>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0"/>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0"/>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0"/>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0"/>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0"/>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0"/>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0"/>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0"/>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0"/>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0"/>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0"/>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0"/>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0"/>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0"/>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0"/>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0"/>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0"/>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0"/>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2" name="Shape 1262"/>
        <p:cNvGrpSpPr/>
        <p:nvPr/>
      </p:nvGrpSpPr>
      <p:grpSpPr>
        <a:xfrm>
          <a:off x="0" y="0"/>
          <a:ext cx="0" cy="0"/>
          <a:chOff x="0" y="0"/>
          <a:chExt cx="0" cy="0"/>
        </a:xfrm>
      </p:grpSpPr>
      <p:sp>
        <p:nvSpPr>
          <p:cNvPr id="1263" name="Google Shape;1263;p41"/>
          <p:cNvSpPr txBox="1"/>
          <p:nvPr/>
        </p:nvSpPr>
        <p:spPr>
          <a:xfrm>
            <a:off x="5221496" y="3751993"/>
            <a:ext cx="2413500" cy="82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solidFill>
                  <a:schemeClr val="dk1"/>
                </a:solidFill>
                <a:latin typeface="Dosis"/>
                <a:ea typeface="Dosis"/>
                <a:cs typeface="Dosis"/>
                <a:sym typeface="Dosis"/>
              </a:rPr>
              <a:t>Marte é um planeta frio. Marte apresenta poeira de óxido de ferro</a:t>
            </a:r>
            <a:endParaRPr sz="1600">
              <a:solidFill>
                <a:schemeClr val="dk1"/>
              </a:solidFill>
              <a:latin typeface="Dosis"/>
              <a:ea typeface="Dosis"/>
              <a:cs typeface="Dosis"/>
              <a:sym typeface="Dosis"/>
            </a:endParaRPr>
          </a:p>
        </p:txBody>
      </p:sp>
      <p:sp>
        <p:nvSpPr>
          <p:cNvPr id="1264" name="Google Shape;1264;p41"/>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HABILIDADES </a:t>
            </a:r>
            <a:r>
              <a:rPr lang="en">
                <a:solidFill>
                  <a:schemeClr val="lt1"/>
                </a:solidFill>
              </a:rPr>
              <a:t>SOCIAIS</a:t>
            </a:r>
            <a:endParaRPr>
              <a:solidFill>
                <a:schemeClr val="lt1"/>
              </a:solidFill>
            </a:endParaRPr>
          </a:p>
        </p:txBody>
      </p:sp>
      <p:sp>
        <p:nvSpPr>
          <p:cNvPr id="1265" name="Google Shape;1265;p41"/>
          <p:cNvSpPr/>
          <p:nvPr/>
        </p:nvSpPr>
        <p:spPr>
          <a:xfrm rot="5400000">
            <a:off x="5349848" y="3544934"/>
            <a:ext cx="266100" cy="1368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1"/>
          <p:cNvSpPr/>
          <p:nvPr/>
        </p:nvSpPr>
        <p:spPr>
          <a:xfrm rot="5400000">
            <a:off x="5559861" y="3544934"/>
            <a:ext cx="266100" cy="1368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1"/>
          <p:cNvSpPr/>
          <p:nvPr/>
        </p:nvSpPr>
        <p:spPr>
          <a:xfrm rot="5400000">
            <a:off x="5769874" y="3544934"/>
            <a:ext cx="266100" cy="1368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1"/>
          <p:cNvSpPr/>
          <p:nvPr/>
        </p:nvSpPr>
        <p:spPr>
          <a:xfrm rot="5400000">
            <a:off x="5979887" y="3544934"/>
            <a:ext cx="266100" cy="1368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1"/>
          <p:cNvSpPr/>
          <p:nvPr/>
        </p:nvSpPr>
        <p:spPr>
          <a:xfrm rot="5400000">
            <a:off x="6189900" y="3544934"/>
            <a:ext cx="266100" cy="1368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1"/>
          <p:cNvSpPr/>
          <p:nvPr/>
        </p:nvSpPr>
        <p:spPr>
          <a:xfrm rot="5400000">
            <a:off x="6399914" y="3544934"/>
            <a:ext cx="266100" cy="1368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1"/>
          <p:cNvSpPr/>
          <p:nvPr/>
        </p:nvSpPr>
        <p:spPr>
          <a:xfrm rot="5400000">
            <a:off x="6609927" y="3544934"/>
            <a:ext cx="266100" cy="1368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1"/>
          <p:cNvSpPr/>
          <p:nvPr/>
        </p:nvSpPr>
        <p:spPr>
          <a:xfrm rot="5400000">
            <a:off x="6819940" y="3544934"/>
            <a:ext cx="266100" cy="1368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1"/>
          <p:cNvSpPr/>
          <p:nvPr/>
        </p:nvSpPr>
        <p:spPr>
          <a:xfrm rot="5400000">
            <a:off x="7029953" y="3544934"/>
            <a:ext cx="266100" cy="1368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1"/>
          <p:cNvSpPr/>
          <p:nvPr/>
        </p:nvSpPr>
        <p:spPr>
          <a:xfrm rot="5400000">
            <a:off x="7239966" y="3544934"/>
            <a:ext cx="266100" cy="1368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1"/>
          <p:cNvSpPr txBox="1"/>
          <p:nvPr/>
        </p:nvSpPr>
        <p:spPr>
          <a:xfrm>
            <a:off x="5221496" y="3051927"/>
            <a:ext cx="2413500" cy="49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rgbClr val="3B290C"/>
                </a:solidFill>
                <a:latin typeface="Zen Loop"/>
                <a:ea typeface="Zen Loop"/>
                <a:cs typeface="Zen Loop"/>
                <a:sym typeface="Zen Loop"/>
              </a:rPr>
              <a:t>MARTE - </a:t>
            </a:r>
            <a:r>
              <a:rPr b="1" lang="en" sz="2600">
                <a:solidFill>
                  <a:schemeClr val="lt1"/>
                </a:solidFill>
                <a:latin typeface="Zen Loop"/>
                <a:ea typeface="Zen Loop"/>
                <a:cs typeface="Zen Loop"/>
                <a:sym typeface="Zen Loop"/>
              </a:rPr>
              <a:t>60%</a:t>
            </a:r>
            <a:endParaRPr b="1" sz="2600">
              <a:solidFill>
                <a:srgbClr val="3B290C"/>
              </a:solidFill>
              <a:latin typeface="Zen Loop"/>
              <a:ea typeface="Zen Loop"/>
              <a:cs typeface="Zen Loop"/>
              <a:sym typeface="Zen Loop"/>
            </a:endParaRPr>
          </a:p>
        </p:txBody>
      </p:sp>
      <p:sp>
        <p:nvSpPr>
          <p:cNvPr id="1276" name="Google Shape;1276;p41"/>
          <p:cNvSpPr txBox="1"/>
          <p:nvPr/>
        </p:nvSpPr>
        <p:spPr>
          <a:xfrm>
            <a:off x="7653504" y="3327099"/>
            <a:ext cx="6231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b="1" sz="2600">
              <a:solidFill>
                <a:schemeClr val="lt1"/>
              </a:solidFill>
              <a:latin typeface="Zen Loop"/>
              <a:ea typeface="Zen Loop"/>
              <a:cs typeface="Zen Loop"/>
              <a:sym typeface="Zen Loop"/>
            </a:endParaRPr>
          </a:p>
        </p:txBody>
      </p:sp>
      <p:sp>
        <p:nvSpPr>
          <p:cNvPr id="1277" name="Google Shape;1277;p41"/>
          <p:cNvSpPr txBox="1"/>
          <p:nvPr/>
        </p:nvSpPr>
        <p:spPr>
          <a:xfrm>
            <a:off x="5221496" y="2021429"/>
            <a:ext cx="2413500" cy="82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solidFill>
                  <a:schemeClr val="dk1"/>
                </a:solidFill>
                <a:latin typeface="Dosis"/>
                <a:ea typeface="Dosis"/>
                <a:cs typeface="Dosis"/>
                <a:sym typeface="Dosis"/>
              </a:rPr>
              <a:t>Júpiter é um gigante gasoso. É o quarto objeto mais brilhante do céu noturno</a:t>
            </a:r>
            <a:endParaRPr sz="1600">
              <a:solidFill>
                <a:schemeClr val="dk1"/>
              </a:solidFill>
              <a:latin typeface="Dosis"/>
              <a:ea typeface="Dosis"/>
              <a:cs typeface="Dosis"/>
              <a:sym typeface="Dosis"/>
            </a:endParaRPr>
          </a:p>
        </p:txBody>
      </p:sp>
      <p:sp>
        <p:nvSpPr>
          <p:cNvPr id="1278" name="Google Shape;1278;p41"/>
          <p:cNvSpPr/>
          <p:nvPr/>
        </p:nvSpPr>
        <p:spPr>
          <a:xfrm rot="5400000">
            <a:off x="5349842" y="1814370"/>
            <a:ext cx="266100" cy="1368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1"/>
          <p:cNvSpPr/>
          <p:nvPr/>
        </p:nvSpPr>
        <p:spPr>
          <a:xfrm rot="5400000">
            <a:off x="5559859" y="1814370"/>
            <a:ext cx="266100" cy="1368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1"/>
          <p:cNvSpPr/>
          <p:nvPr/>
        </p:nvSpPr>
        <p:spPr>
          <a:xfrm rot="5400000">
            <a:off x="5769876" y="1814370"/>
            <a:ext cx="266100" cy="1368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1"/>
          <p:cNvSpPr/>
          <p:nvPr/>
        </p:nvSpPr>
        <p:spPr>
          <a:xfrm rot="5400000">
            <a:off x="5979893" y="1814370"/>
            <a:ext cx="266100" cy="1368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1"/>
          <p:cNvSpPr/>
          <p:nvPr/>
        </p:nvSpPr>
        <p:spPr>
          <a:xfrm rot="5400000">
            <a:off x="6189910" y="1814370"/>
            <a:ext cx="266100" cy="1368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1"/>
          <p:cNvSpPr/>
          <p:nvPr/>
        </p:nvSpPr>
        <p:spPr>
          <a:xfrm rot="5400000">
            <a:off x="6399927" y="1814370"/>
            <a:ext cx="266100" cy="1368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1"/>
          <p:cNvSpPr/>
          <p:nvPr/>
        </p:nvSpPr>
        <p:spPr>
          <a:xfrm rot="5400000">
            <a:off x="6609944" y="1814370"/>
            <a:ext cx="266100" cy="1368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1"/>
          <p:cNvSpPr/>
          <p:nvPr/>
        </p:nvSpPr>
        <p:spPr>
          <a:xfrm rot="5400000">
            <a:off x="6819961" y="1814370"/>
            <a:ext cx="266100" cy="1368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1"/>
          <p:cNvSpPr/>
          <p:nvPr/>
        </p:nvSpPr>
        <p:spPr>
          <a:xfrm rot="5400000">
            <a:off x="7029978" y="1814370"/>
            <a:ext cx="266100" cy="1368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1"/>
          <p:cNvSpPr/>
          <p:nvPr/>
        </p:nvSpPr>
        <p:spPr>
          <a:xfrm rot="5400000">
            <a:off x="7239995" y="1814370"/>
            <a:ext cx="266100" cy="1368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1"/>
          <p:cNvSpPr txBox="1"/>
          <p:nvPr/>
        </p:nvSpPr>
        <p:spPr>
          <a:xfrm>
            <a:off x="5221496" y="1321352"/>
            <a:ext cx="2413500" cy="49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JÚPITER - </a:t>
            </a:r>
            <a:r>
              <a:rPr b="1" lang="en" sz="2600">
                <a:solidFill>
                  <a:schemeClr val="lt1"/>
                </a:solidFill>
                <a:latin typeface="Zen Loop"/>
                <a:ea typeface="Zen Loop"/>
                <a:cs typeface="Zen Loop"/>
                <a:sym typeface="Zen Loop"/>
              </a:rPr>
              <a:t>40%</a:t>
            </a:r>
            <a:endParaRPr b="1" sz="2600">
              <a:solidFill>
                <a:schemeClr val="dk1"/>
              </a:solidFill>
              <a:latin typeface="Zen Loop"/>
              <a:ea typeface="Zen Loop"/>
              <a:cs typeface="Zen Loop"/>
              <a:sym typeface="Zen Loop"/>
            </a:endParaRPr>
          </a:p>
        </p:txBody>
      </p:sp>
      <p:sp>
        <p:nvSpPr>
          <p:cNvPr id="1289" name="Google Shape;1289;p41"/>
          <p:cNvSpPr txBox="1"/>
          <p:nvPr/>
        </p:nvSpPr>
        <p:spPr>
          <a:xfrm>
            <a:off x="867396" y="1650326"/>
            <a:ext cx="3413700" cy="11925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chemeClr val="dk1"/>
              </a:buClr>
              <a:buSzPts val="1600"/>
              <a:buFont typeface="Dosis"/>
              <a:buChar char="●"/>
            </a:pPr>
            <a:r>
              <a:rPr lang="en" sz="1600">
                <a:solidFill>
                  <a:schemeClr val="dk1"/>
                </a:solidFill>
                <a:latin typeface="Dosis"/>
                <a:ea typeface="Dosis"/>
                <a:cs typeface="Dosis"/>
                <a:sym typeface="Dosis"/>
              </a:rPr>
              <a:t>Mercúrio é o menor e mais interno planeta do Sistema Solar</a:t>
            </a:r>
            <a:endParaRPr sz="1600">
              <a:solidFill>
                <a:schemeClr val="dk1"/>
              </a:solidFill>
              <a:latin typeface="Dosis"/>
              <a:ea typeface="Dosis"/>
              <a:cs typeface="Dosis"/>
              <a:sym typeface="Dosis"/>
            </a:endParaRPr>
          </a:p>
          <a:p>
            <a:pPr indent="-330200" lvl="0" marL="457200" rtl="0" algn="l">
              <a:lnSpc>
                <a:spcPct val="100000"/>
              </a:lnSpc>
              <a:spcBef>
                <a:spcPts val="500"/>
              </a:spcBef>
              <a:spcAft>
                <a:spcPts val="500"/>
              </a:spcAft>
              <a:buClr>
                <a:schemeClr val="dk1"/>
              </a:buClr>
              <a:buSzPts val="1600"/>
              <a:buFont typeface="Dosis"/>
              <a:buChar char="●"/>
            </a:pPr>
            <a:r>
              <a:rPr lang="en" sz="1600">
                <a:solidFill>
                  <a:schemeClr val="dk1"/>
                </a:solidFill>
                <a:latin typeface="Dosis"/>
                <a:ea typeface="Dosis"/>
                <a:cs typeface="Dosis"/>
                <a:sym typeface="Dosis"/>
              </a:rPr>
              <a:t>O nome deste planeta não tem nada a ver com o metal líquido</a:t>
            </a:r>
            <a:endParaRPr sz="1600">
              <a:solidFill>
                <a:schemeClr val="dk1"/>
              </a:solidFill>
              <a:latin typeface="Dosis"/>
              <a:ea typeface="Dosis"/>
              <a:cs typeface="Dosis"/>
              <a:sym typeface="Dosis"/>
            </a:endParaRPr>
          </a:p>
        </p:txBody>
      </p:sp>
      <p:sp>
        <p:nvSpPr>
          <p:cNvPr id="1290" name="Google Shape;1290;p41"/>
          <p:cNvSpPr txBox="1"/>
          <p:nvPr/>
        </p:nvSpPr>
        <p:spPr>
          <a:xfrm>
            <a:off x="867396" y="1249426"/>
            <a:ext cx="34137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rgbClr val="3B290C"/>
                </a:solidFill>
                <a:latin typeface="Zen Loop"/>
                <a:ea typeface="Zen Loop"/>
                <a:cs typeface="Zen Loop"/>
                <a:sym typeface="Zen Loop"/>
              </a:rPr>
              <a:t>MERCÚRIO</a:t>
            </a:r>
            <a:endParaRPr b="1" sz="2600">
              <a:solidFill>
                <a:srgbClr val="3B290C"/>
              </a:solidFill>
              <a:latin typeface="Zen Loop"/>
              <a:ea typeface="Zen Loop"/>
              <a:cs typeface="Zen Loop"/>
              <a:sym typeface="Zen Loop"/>
            </a:endParaRPr>
          </a:p>
        </p:txBody>
      </p:sp>
      <p:sp>
        <p:nvSpPr>
          <p:cNvPr id="1291" name="Google Shape;1291;p41"/>
          <p:cNvSpPr txBox="1"/>
          <p:nvPr/>
        </p:nvSpPr>
        <p:spPr>
          <a:xfrm>
            <a:off x="867396" y="3423001"/>
            <a:ext cx="3413700" cy="119250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chemeClr val="dk1"/>
              </a:buClr>
              <a:buSzPts val="1800"/>
              <a:buFont typeface="Dosis"/>
              <a:buChar char="●"/>
            </a:pPr>
            <a:r>
              <a:rPr lang="en" sz="1600">
                <a:solidFill>
                  <a:schemeClr val="dk1"/>
                </a:solidFill>
                <a:latin typeface="Dosis"/>
                <a:ea typeface="Dosis"/>
                <a:cs typeface="Dosis"/>
                <a:sym typeface="Dosis"/>
              </a:rPr>
              <a:t>Saturno é um gigante gasoso e tem vários anéis</a:t>
            </a:r>
            <a:endParaRPr sz="1600">
              <a:solidFill>
                <a:schemeClr val="dk1"/>
              </a:solidFill>
              <a:latin typeface="Dosis"/>
              <a:ea typeface="Dosis"/>
              <a:cs typeface="Dosis"/>
              <a:sym typeface="Dosis"/>
            </a:endParaRPr>
          </a:p>
          <a:p>
            <a:pPr indent="-330200" lvl="0" marL="457200" rtl="0" algn="l">
              <a:lnSpc>
                <a:spcPct val="100000"/>
              </a:lnSpc>
              <a:spcBef>
                <a:spcPts val="500"/>
              </a:spcBef>
              <a:spcAft>
                <a:spcPts val="500"/>
              </a:spcAft>
              <a:buClr>
                <a:schemeClr val="dk1"/>
              </a:buClr>
              <a:buSzPts val="1600"/>
              <a:buFont typeface="Dosis"/>
              <a:buChar char="●"/>
            </a:pPr>
            <a:r>
              <a:rPr lang="en" sz="1600">
                <a:solidFill>
                  <a:schemeClr val="dk1"/>
                </a:solidFill>
                <a:latin typeface="Dosis"/>
                <a:ea typeface="Dosis"/>
                <a:cs typeface="Dosis"/>
                <a:sym typeface="Dosis"/>
              </a:rPr>
              <a:t>É composto principalmente de hidrogênio e hélio</a:t>
            </a:r>
            <a:endParaRPr sz="1600">
              <a:solidFill>
                <a:schemeClr val="dk1"/>
              </a:solidFill>
              <a:latin typeface="Dosis"/>
              <a:ea typeface="Dosis"/>
              <a:cs typeface="Dosis"/>
              <a:sym typeface="Dosis"/>
            </a:endParaRPr>
          </a:p>
        </p:txBody>
      </p:sp>
      <p:sp>
        <p:nvSpPr>
          <p:cNvPr id="1292" name="Google Shape;1292;p41"/>
          <p:cNvSpPr txBox="1"/>
          <p:nvPr/>
        </p:nvSpPr>
        <p:spPr>
          <a:xfrm>
            <a:off x="867396" y="3022101"/>
            <a:ext cx="34137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rgbClr val="3B290C"/>
                </a:solidFill>
                <a:latin typeface="Zen Loop"/>
                <a:ea typeface="Zen Loop"/>
                <a:cs typeface="Zen Loop"/>
                <a:sym typeface="Zen Loop"/>
              </a:rPr>
              <a:t>SATURNO</a:t>
            </a:r>
            <a:endParaRPr b="1" sz="2600">
              <a:solidFill>
                <a:srgbClr val="3B290C"/>
              </a:solidFill>
              <a:latin typeface="Zen Loop"/>
              <a:ea typeface="Zen Loop"/>
              <a:cs typeface="Zen Loop"/>
              <a:sym typeface="Zen Loop"/>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6" name="Shape 1296"/>
        <p:cNvGrpSpPr/>
        <p:nvPr/>
      </p:nvGrpSpPr>
      <p:grpSpPr>
        <a:xfrm>
          <a:off x="0" y="0"/>
          <a:ext cx="0" cy="0"/>
          <a:chOff x="0" y="0"/>
          <a:chExt cx="0" cy="0"/>
        </a:xfrm>
      </p:grpSpPr>
      <p:sp>
        <p:nvSpPr>
          <p:cNvPr id="1297" name="Google Shape;1297;p42"/>
          <p:cNvSpPr txBox="1"/>
          <p:nvPr>
            <p:ph type="title"/>
          </p:nvPr>
        </p:nvSpPr>
        <p:spPr>
          <a:xfrm>
            <a:off x="1701900" y="2153509"/>
            <a:ext cx="5740200" cy="184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1298" name="Google Shape;1298;p42"/>
          <p:cNvSpPr txBox="1"/>
          <p:nvPr>
            <p:ph idx="1" type="body"/>
          </p:nvPr>
        </p:nvSpPr>
        <p:spPr>
          <a:xfrm>
            <a:off x="1701900" y="4036068"/>
            <a:ext cx="5740200" cy="4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Um número grande pode chamar a atenção do público</a:t>
            </a:r>
            <a:endParaRPr/>
          </a:p>
        </p:txBody>
      </p:sp>
      <p:grpSp>
        <p:nvGrpSpPr>
          <p:cNvPr id="1299" name="Google Shape;1299;p42"/>
          <p:cNvGrpSpPr/>
          <p:nvPr/>
        </p:nvGrpSpPr>
        <p:grpSpPr>
          <a:xfrm>
            <a:off x="2757215" y="3860184"/>
            <a:ext cx="3629570" cy="198583"/>
            <a:chOff x="255575" y="2652425"/>
            <a:chExt cx="7071050" cy="386875"/>
          </a:xfrm>
        </p:grpSpPr>
        <p:sp>
          <p:nvSpPr>
            <p:cNvPr id="1300" name="Google Shape;1300;p42"/>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2"/>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2"/>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2"/>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2"/>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2"/>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2"/>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2"/>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2"/>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2"/>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2"/>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2"/>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 name="Google Shape;1312;p42"/>
          <p:cNvGrpSpPr/>
          <p:nvPr/>
        </p:nvGrpSpPr>
        <p:grpSpPr>
          <a:xfrm>
            <a:off x="3132957" y="626232"/>
            <a:ext cx="2877695" cy="1484949"/>
            <a:chOff x="2690725" y="2637325"/>
            <a:chExt cx="3516675" cy="1814675"/>
          </a:xfrm>
        </p:grpSpPr>
        <p:sp>
          <p:nvSpPr>
            <p:cNvPr id="1313" name="Google Shape;1313;p42"/>
            <p:cNvSpPr/>
            <p:nvPr/>
          </p:nvSpPr>
          <p:spPr>
            <a:xfrm>
              <a:off x="2690725" y="3536100"/>
              <a:ext cx="2799925" cy="915900"/>
            </a:xfrm>
            <a:custGeom>
              <a:rect b="b" l="l" r="r" t="t"/>
              <a:pathLst>
                <a:path extrusionOk="0" h="36636" w="111997">
                  <a:moveTo>
                    <a:pt x="12909" y="1"/>
                  </a:moveTo>
                  <a:cubicBezTo>
                    <a:pt x="12891" y="1"/>
                    <a:pt x="12873" y="2"/>
                    <a:pt x="12855" y="6"/>
                  </a:cubicBezTo>
                  <a:lnTo>
                    <a:pt x="12081" y="147"/>
                  </a:lnTo>
                  <a:cubicBezTo>
                    <a:pt x="11272" y="323"/>
                    <a:pt x="10604" y="920"/>
                    <a:pt x="10358" y="1729"/>
                  </a:cubicBezTo>
                  <a:lnTo>
                    <a:pt x="511" y="33382"/>
                  </a:lnTo>
                  <a:cubicBezTo>
                    <a:pt x="0" y="35008"/>
                    <a:pt x="1255" y="36635"/>
                    <a:pt x="2883" y="36635"/>
                  </a:cubicBezTo>
                  <a:cubicBezTo>
                    <a:pt x="3050" y="36635"/>
                    <a:pt x="3221" y="36618"/>
                    <a:pt x="3394" y="36582"/>
                  </a:cubicBezTo>
                  <a:lnTo>
                    <a:pt x="46758" y="28036"/>
                  </a:lnTo>
                  <a:lnTo>
                    <a:pt x="47778" y="28810"/>
                  </a:lnTo>
                  <a:cubicBezTo>
                    <a:pt x="47828" y="28835"/>
                    <a:pt x="47895" y="28859"/>
                    <a:pt x="47968" y="28859"/>
                  </a:cubicBezTo>
                  <a:cubicBezTo>
                    <a:pt x="47998" y="28859"/>
                    <a:pt x="48028" y="28855"/>
                    <a:pt x="48059" y="28845"/>
                  </a:cubicBezTo>
                  <a:lnTo>
                    <a:pt x="65749" y="25363"/>
                  </a:lnTo>
                  <a:cubicBezTo>
                    <a:pt x="65820" y="25363"/>
                    <a:pt x="65890" y="25293"/>
                    <a:pt x="65960" y="25258"/>
                  </a:cubicBezTo>
                  <a:lnTo>
                    <a:pt x="66875" y="24062"/>
                  </a:lnTo>
                  <a:lnTo>
                    <a:pt x="109605" y="15621"/>
                  </a:lnTo>
                  <a:cubicBezTo>
                    <a:pt x="111294" y="15305"/>
                    <a:pt x="111997" y="13265"/>
                    <a:pt x="110907" y="11964"/>
                  </a:cubicBezTo>
                  <a:lnTo>
                    <a:pt x="104014" y="3734"/>
                  </a:lnTo>
                  <a:cubicBezTo>
                    <a:pt x="103662" y="3699"/>
                    <a:pt x="103345" y="3664"/>
                    <a:pt x="103029" y="3593"/>
                  </a:cubicBezTo>
                  <a:lnTo>
                    <a:pt x="103029" y="3593"/>
                  </a:lnTo>
                  <a:lnTo>
                    <a:pt x="110414" y="12386"/>
                  </a:lnTo>
                  <a:cubicBezTo>
                    <a:pt x="111188" y="13300"/>
                    <a:pt x="110661" y="14742"/>
                    <a:pt x="109500" y="14988"/>
                  </a:cubicBezTo>
                  <a:lnTo>
                    <a:pt x="66664" y="23429"/>
                  </a:lnTo>
                  <a:cubicBezTo>
                    <a:pt x="66558" y="23464"/>
                    <a:pt x="66488" y="23499"/>
                    <a:pt x="66453" y="23569"/>
                  </a:cubicBezTo>
                  <a:lnTo>
                    <a:pt x="65503" y="24730"/>
                  </a:lnTo>
                  <a:lnTo>
                    <a:pt x="48059" y="28177"/>
                  </a:lnTo>
                  <a:lnTo>
                    <a:pt x="47075" y="27403"/>
                  </a:lnTo>
                  <a:cubicBezTo>
                    <a:pt x="47000" y="27378"/>
                    <a:pt x="46943" y="27353"/>
                    <a:pt x="46879" y="27353"/>
                  </a:cubicBezTo>
                  <a:cubicBezTo>
                    <a:pt x="46852" y="27353"/>
                    <a:pt x="46824" y="27357"/>
                    <a:pt x="46793" y="27368"/>
                  </a:cubicBezTo>
                  <a:lnTo>
                    <a:pt x="3289" y="35949"/>
                  </a:lnTo>
                  <a:cubicBezTo>
                    <a:pt x="3172" y="35969"/>
                    <a:pt x="3057" y="35979"/>
                    <a:pt x="2945" y="35979"/>
                  </a:cubicBezTo>
                  <a:cubicBezTo>
                    <a:pt x="1701" y="35979"/>
                    <a:pt x="757" y="34783"/>
                    <a:pt x="1144" y="33557"/>
                  </a:cubicBezTo>
                  <a:lnTo>
                    <a:pt x="10991" y="1905"/>
                  </a:lnTo>
                  <a:cubicBezTo>
                    <a:pt x="11167" y="1343"/>
                    <a:pt x="11624" y="920"/>
                    <a:pt x="12222" y="815"/>
                  </a:cubicBezTo>
                  <a:lnTo>
                    <a:pt x="12960" y="674"/>
                  </a:lnTo>
                  <a:cubicBezTo>
                    <a:pt x="13136" y="639"/>
                    <a:pt x="13242" y="463"/>
                    <a:pt x="13242" y="287"/>
                  </a:cubicBezTo>
                  <a:cubicBezTo>
                    <a:pt x="13179" y="130"/>
                    <a:pt x="13059" y="1"/>
                    <a:pt x="12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2"/>
            <p:cNvSpPr/>
            <p:nvPr/>
          </p:nvSpPr>
          <p:spPr>
            <a:xfrm>
              <a:off x="2767650" y="3378900"/>
              <a:ext cx="2650025" cy="1012850"/>
            </a:xfrm>
            <a:custGeom>
              <a:rect b="b" l="l" r="r" t="t"/>
              <a:pathLst>
                <a:path extrusionOk="0" h="40514" w="106001">
                  <a:moveTo>
                    <a:pt x="14423" y="1"/>
                  </a:moveTo>
                  <a:cubicBezTo>
                    <a:pt x="14333" y="1"/>
                    <a:pt x="14243" y="41"/>
                    <a:pt x="14174" y="139"/>
                  </a:cubicBezTo>
                  <a:lnTo>
                    <a:pt x="8969" y="7244"/>
                  </a:lnTo>
                  <a:cubicBezTo>
                    <a:pt x="8934" y="7279"/>
                    <a:pt x="8934" y="7314"/>
                    <a:pt x="8934" y="7349"/>
                  </a:cubicBezTo>
                  <a:lnTo>
                    <a:pt x="36" y="40092"/>
                  </a:lnTo>
                  <a:cubicBezTo>
                    <a:pt x="1" y="40197"/>
                    <a:pt x="36" y="40303"/>
                    <a:pt x="106" y="40408"/>
                  </a:cubicBezTo>
                  <a:cubicBezTo>
                    <a:pt x="177" y="40479"/>
                    <a:pt x="282" y="40514"/>
                    <a:pt x="388" y="40514"/>
                  </a:cubicBezTo>
                  <a:cubicBezTo>
                    <a:pt x="7492" y="40232"/>
                    <a:pt x="15159" y="37771"/>
                    <a:pt x="22509" y="35414"/>
                  </a:cubicBezTo>
                  <a:cubicBezTo>
                    <a:pt x="25463" y="34465"/>
                    <a:pt x="28242" y="33585"/>
                    <a:pt x="30915" y="32847"/>
                  </a:cubicBezTo>
                  <a:cubicBezTo>
                    <a:pt x="34456" y="31870"/>
                    <a:pt x="37453" y="31568"/>
                    <a:pt x="39802" y="31568"/>
                  </a:cubicBezTo>
                  <a:cubicBezTo>
                    <a:pt x="43543" y="31568"/>
                    <a:pt x="45643" y="32333"/>
                    <a:pt x="45686" y="32354"/>
                  </a:cubicBezTo>
                  <a:cubicBezTo>
                    <a:pt x="45703" y="32372"/>
                    <a:pt x="45730" y="32381"/>
                    <a:pt x="45760" y="32381"/>
                  </a:cubicBezTo>
                  <a:cubicBezTo>
                    <a:pt x="45791" y="32381"/>
                    <a:pt x="45826" y="32372"/>
                    <a:pt x="45862" y="32354"/>
                  </a:cubicBezTo>
                  <a:cubicBezTo>
                    <a:pt x="45932" y="32354"/>
                    <a:pt x="46002" y="32284"/>
                    <a:pt x="46037" y="32249"/>
                  </a:cubicBezTo>
                  <a:cubicBezTo>
                    <a:pt x="46094" y="32192"/>
                    <a:pt x="49353" y="28081"/>
                    <a:pt x="55944" y="28081"/>
                  </a:cubicBezTo>
                  <a:cubicBezTo>
                    <a:pt x="57497" y="28081"/>
                    <a:pt x="59235" y="28309"/>
                    <a:pt x="61160" y="28873"/>
                  </a:cubicBezTo>
                  <a:cubicBezTo>
                    <a:pt x="61195" y="28881"/>
                    <a:pt x="61228" y="28886"/>
                    <a:pt x="61260" y="28886"/>
                  </a:cubicBezTo>
                  <a:cubicBezTo>
                    <a:pt x="61354" y="28886"/>
                    <a:pt x="61433" y="28846"/>
                    <a:pt x="61512" y="28767"/>
                  </a:cubicBezTo>
                  <a:cubicBezTo>
                    <a:pt x="62567" y="27747"/>
                    <a:pt x="63798" y="26868"/>
                    <a:pt x="65134" y="26235"/>
                  </a:cubicBezTo>
                  <a:cubicBezTo>
                    <a:pt x="67420" y="25004"/>
                    <a:pt x="71289" y="23562"/>
                    <a:pt x="76916" y="23316"/>
                  </a:cubicBezTo>
                  <a:cubicBezTo>
                    <a:pt x="86271" y="22964"/>
                    <a:pt x="98018" y="22155"/>
                    <a:pt x="105790" y="19166"/>
                  </a:cubicBezTo>
                  <a:cubicBezTo>
                    <a:pt x="105895" y="19131"/>
                    <a:pt x="105966" y="19061"/>
                    <a:pt x="106001" y="18955"/>
                  </a:cubicBezTo>
                  <a:cubicBezTo>
                    <a:pt x="106001" y="18849"/>
                    <a:pt x="106001" y="18779"/>
                    <a:pt x="105931" y="18709"/>
                  </a:cubicBezTo>
                  <a:lnTo>
                    <a:pt x="98475" y="9424"/>
                  </a:lnTo>
                  <a:cubicBezTo>
                    <a:pt x="98264" y="9354"/>
                    <a:pt x="97982" y="9108"/>
                    <a:pt x="97771" y="9037"/>
                  </a:cubicBezTo>
                  <a:cubicBezTo>
                    <a:pt x="97596" y="9002"/>
                    <a:pt x="97420" y="8932"/>
                    <a:pt x="97244" y="8826"/>
                  </a:cubicBezTo>
                  <a:lnTo>
                    <a:pt x="97244" y="8826"/>
                  </a:lnTo>
                  <a:lnTo>
                    <a:pt x="105122" y="18744"/>
                  </a:lnTo>
                  <a:cubicBezTo>
                    <a:pt x="97420" y="21558"/>
                    <a:pt x="86025" y="22331"/>
                    <a:pt x="76916" y="22683"/>
                  </a:cubicBezTo>
                  <a:cubicBezTo>
                    <a:pt x="66787" y="23070"/>
                    <a:pt x="62039" y="27325"/>
                    <a:pt x="61160" y="28204"/>
                  </a:cubicBezTo>
                  <a:cubicBezTo>
                    <a:pt x="59250" y="27661"/>
                    <a:pt x="57515" y="27439"/>
                    <a:pt x="55955" y="27439"/>
                  </a:cubicBezTo>
                  <a:cubicBezTo>
                    <a:pt x="49843" y="27439"/>
                    <a:pt x="46414" y="30846"/>
                    <a:pt x="45686" y="31686"/>
                  </a:cubicBezTo>
                  <a:cubicBezTo>
                    <a:pt x="45042" y="31465"/>
                    <a:pt x="43017" y="30910"/>
                    <a:pt x="39815" y="30910"/>
                  </a:cubicBezTo>
                  <a:cubicBezTo>
                    <a:pt x="37420" y="30910"/>
                    <a:pt x="34366" y="31220"/>
                    <a:pt x="30739" y="32214"/>
                  </a:cubicBezTo>
                  <a:cubicBezTo>
                    <a:pt x="28031" y="32952"/>
                    <a:pt x="25252" y="33832"/>
                    <a:pt x="22333" y="34781"/>
                  </a:cubicBezTo>
                  <a:cubicBezTo>
                    <a:pt x="15124" y="37102"/>
                    <a:pt x="7703" y="39459"/>
                    <a:pt x="775" y="39845"/>
                  </a:cubicBezTo>
                  <a:lnTo>
                    <a:pt x="9532" y="7560"/>
                  </a:lnTo>
                  <a:lnTo>
                    <a:pt x="14702" y="526"/>
                  </a:lnTo>
                  <a:cubicBezTo>
                    <a:pt x="14879" y="273"/>
                    <a:pt x="14654" y="1"/>
                    <a:pt x="144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2"/>
            <p:cNvSpPr/>
            <p:nvPr/>
          </p:nvSpPr>
          <p:spPr>
            <a:xfrm>
              <a:off x="3058675" y="3139425"/>
              <a:ext cx="1025225" cy="923825"/>
            </a:xfrm>
            <a:custGeom>
              <a:rect b="b" l="l" r="r" t="t"/>
              <a:pathLst>
                <a:path extrusionOk="0" h="36953" w="41009">
                  <a:moveTo>
                    <a:pt x="26048" y="660"/>
                  </a:moveTo>
                  <a:cubicBezTo>
                    <a:pt x="28666" y="660"/>
                    <a:pt x="30495" y="1448"/>
                    <a:pt x="31653" y="2192"/>
                  </a:cubicBezTo>
                  <a:cubicBezTo>
                    <a:pt x="32568" y="2790"/>
                    <a:pt x="33341" y="3529"/>
                    <a:pt x="33904" y="4443"/>
                  </a:cubicBezTo>
                  <a:lnTo>
                    <a:pt x="40059" y="35322"/>
                  </a:lnTo>
                  <a:cubicBezTo>
                    <a:pt x="37314" y="32223"/>
                    <a:pt x="33437" y="31252"/>
                    <a:pt x="29346" y="31252"/>
                  </a:cubicBezTo>
                  <a:cubicBezTo>
                    <a:pt x="26518" y="31252"/>
                    <a:pt x="23587" y="31716"/>
                    <a:pt x="20856" y="32262"/>
                  </a:cubicBezTo>
                  <a:cubicBezTo>
                    <a:pt x="19801" y="32473"/>
                    <a:pt x="18746" y="32684"/>
                    <a:pt x="17797" y="32895"/>
                  </a:cubicBezTo>
                  <a:cubicBezTo>
                    <a:pt x="16144" y="33247"/>
                    <a:pt x="14561" y="33598"/>
                    <a:pt x="13295" y="33774"/>
                  </a:cubicBezTo>
                  <a:cubicBezTo>
                    <a:pt x="12266" y="33913"/>
                    <a:pt x="11255" y="33972"/>
                    <a:pt x="10278" y="33972"/>
                  </a:cubicBezTo>
                  <a:cubicBezTo>
                    <a:pt x="5579" y="33972"/>
                    <a:pt x="1700" y="32605"/>
                    <a:pt x="739" y="32227"/>
                  </a:cubicBezTo>
                  <a:lnTo>
                    <a:pt x="6015" y="2931"/>
                  </a:lnTo>
                  <a:cubicBezTo>
                    <a:pt x="7308" y="3619"/>
                    <a:pt x="8606" y="3887"/>
                    <a:pt x="9960" y="3887"/>
                  </a:cubicBezTo>
                  <a:cubicBezTo>
                    <a:pt x="12069" y="3887"/>
                    <a:pt x="14312" y="3237"/>
                    <a:pt x="16882" y="2509"/>
                  </a:cubicBezTo>
                  <a:cubicBezTo>
                    <a:pt x="19098" y="1805"/>
                    <a:pt x="21384" y="1243"/>
                    <a:pt x="23705" y="856"/>
                  </a:cubicBezTo>
                  <a:cubicBezTo>
                    <a:pt x="24547" y="719"/>
                    <a:pt x="25327" y="660"/>
                    <a:pt x="26048" y="660"/>
                  </a:cubicBezTo>
                  <a:close/>
                  <a:moveTo>
                    <a:pt x="25978" y="0"/>
                  </a:moveTo>
                  <a:cubicBezTo>
                    <a:pt x="25243" y="0"/>
                    <a:pt x="24451" y="58"/>
                    <a:pt x="23599" y="188"/>
                  </a:cubicBezTo>
                  <a:cubicBezTo>
                    <a:pt x="21278" y="610"/>
                    <a:pt x="18957" y="1172"/>
                    <a:pt x="16671" y="1876"/>
                  </a:cubicBezTo>
                  <a:cubicBezTo>
                    <a:pt x="14176" y="2583"/>
                    <a:pt x="11989" y="3216"/>
                    <a:pt x="9963" y="3216"/>
                  </a:cubicBezTo>
                  <a:cubicBezTo>
                    <a:pt x="8562" y="3216"/>
                    <a:pt x="7239" y="2913"/>
                    <a:pt x="5944" y="2122"/>
                  </a:cubicBezTo>
                  <a:cubicBezTo>
                    <a:pt x="5889" y="2094"/>
                    <a:pt x="5832" y="2081"/>
                    <a:pt x="5776" y="2081"/>
                  </a:cubicBezTo>
                  <a:cubicBezTo>
                    <a:pt x="5619" y="2081"/>
                    <a:pt x="5478" y="2186"/>
                    <a:pt x="5452" y="2368"/>
                  </a:cubicBezTo>
                  <a:lnTo>
                    <a:pt x="1" y="32367"/>
                  </a:lnTo>
                  <a:cubicBezTo>
                    <a:pt x="1" y="32543"/>
                    <a:pt x="71" y="32684"/>
                    <a:pt x="212" y="32754"/>
                  </a:cubicBezTo>
                  <a:cubicBezTo>
                    <a:pt x="271" y="32754"/>
                    <a:pt x="4626" y="34627"/>
                    <a:pt x="10162" y="34627"/>
                  </a:cubicBezTo>
                  <a:cubicBezTo>
                    <a:pt x="11195" y="34627"/>
                    <a:pt x="12270" y="34562"/>
                    <a:pt x="13365" y="34407"/>
                  </a:cubicBezTo>
                  <a:cubicBezTo>
                    <a:pt x="14666" y="34231"/>
                    <a:pt x="16249" y="33915"/>
                    <a:pt x="17902" y="33528"/>
                  </a:cubicBezTo>
                  <a:cubicBezTo>
                    <a:pt x="21352" y="32792"/>
                    <a:pt x="25395" y="31935"/>
                    <a:pt x="29226" y="31935"/>
                  </a:cubicBezTo>
                  <a:cubicBezTo>
                    <a:pt x="33634" y="31935"/>
                    <a:pt x="37760" y="33070"/>
                    <a:pt x="40375" y="36834"/>
                  </a:cubicBezTo>
                  <a:cubicBezTo>
                    <a:pt x="40428" y="36913"/>
                    <a:pt x="40520" y="36953"/>
                    <a:pt x="40622" y="36953"/>
                  </a:cubicBezTo>
                  <a:cubicBezTo>
                    <a:pt x="40657" y="36953"/>
                    <a:pt x="40692" y="36948"/>
                    <a:pt x="40727" y="36939"/>
                  </a:cubicBezTo>
                  <a:lnTo>
                    <a:pt x="40797" y="36939"/>
                  </a:lnTo>
                  <a:cubicBezTo>
                    <a:pt x="40938" y="36869"/>
                    <a:pt x="41008" y="36728"/>
                    <a:pt x="40973" y="36553"/>
                  </a:cubicBezTo>
                  <a:lnTo>
                    <a:pt x="34572" y="4232"/>
                  </a:lnTo>
                  <a:cubicBezTo>
                    <a:pt x="34572" y="4197"/>
                    <a:pt x="34537" y="4197"/>
                    <a:pt x="34537" y="4162"/>
                  </a:cubicBezTo>
                  <a:cubicBezTo>
                    <a:pt x="33904" y="3142"/>
                    <a:pt x="33060" y="2298"/>
                    <a:pt x="32075" y="1700"/>
                  </a:cubicBezTo>
                  <a:cubicBezTo>
                    <a:pt x="30817" y="861"/>
                    <a:pt x="28826" y="0"/>
                    <a:pt x="259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2"/>
            <p:cNvSpPr/>
            <p:nvPr/>
          </p:nvSpPr>
          <p:spPr>
            <a:xfrm>
              <a:off x="3904675" y="3022250"/>
              <a:ext cx="594225" cy="233425"/>
            </a:xfrm>
            <a:custGeom>
              <a:rect b="b" l="l" r="r" t="t"/>
              <a:pathLst>
                <a:path extrusionOk="0" h="9337" w="23769">
                  <a:moveTo>
                    <a:pt x="14660" y="0"/>
                  </a:moveTo>
                  <a:cubicBezTo>
                    <a:pt x="8231" y="0"/>
                    <a:pt x="2033" y="1729"/>
                    <a:pt x="64" y="8919"/>
                  </a:cubicBezTo>
                  <a:cubicBezTo>
                    <a:pt x="1" y="9172"/>
                    <a:pt x="203" y="9337"/>
                    <a:pt x="398" y="9337"/>
                  </a:cubicBezTo>
                  <a:cubicBezTo>
                    <a:pt x="528" y="9337"/>
                    <a:pt x="655" y="9264"/>
                    <a:pt x="697" y="9095"/>
                  </a:cubicBezTo>
                  <a:cubicBezTo>
                    <a:pt x="2545" y="2302"/>
                    <a:pt x="8466" y="673"/>
                    <a:pt x="14631" y="673"/>
                  </a:cubicBezTo>
                  <a:cubicBezTo>
                    <a:pt x="16446" y="673"/>
                    <a:pt x="18281" y="814"/>
                    <a:pt x="20040" y="1006"/>
                  </a:cubicBezTo>
                  <a:cubicBezTo>
                    <a:pt x="21130" y="1112"/>
                    <a:pt x="22080" y="1182"/>
                    <a:pt x="22924" y="1217"/>
                  </a:cubicBezTo>
                  <a:lnTo>
                    <a:pt x="23768" y="584"/>
                  </a:lnTo>
                  <a:cubicBezTo>
                    <a:pt x="22783" y="584"/>
                    <a:pt x="21588" y="514"/>
                    <a:pt x="20146" y="338"/>
                  </a:cubicBezTo>
                  <a:cubicBezTo>
                    <a:pt x="18361" y="142"/>
                    <a:pt x="16501" y="0"/>
                    <a:pt x="146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2"/>
            <p:cNvSpPr/>
            <p:nvPr/>
          </p:nvSpPr>
          <p:spPr>
            <a:xfrm>
              <a:off x="2955825" y="3339150"/>
              <a:ext cx="2123350" cy="819250"/>
            </a:xfrm>
            <a:custGeom>
              <a:rect b="b" l="l" r="r" t="t"/>
              <a:pathLst>
                <a:path extrusionOk="0" h="32770" w="84934">
                  <a:moveTo>
                    <a:pt x="8786" y="1"/>
                  </a:moveTo>
                  <a:cubicBezTo>
                    <a:pt x="8765" y="1"/>
                    <a:pt x="8744" y="3"/>
                    <a:pt x="8722" y="6"/>
                  </a:cubicBezTo>
                  <a:lnTo>
                    <a:pt x="7315" y="288"/>
                  </a:lnTo>
                  <a:cubicBezTo>
                    <a:pt x="7175" y="323"/>
                    <a:pt x="7069" y="428"/>
                    <a:pt x="7034" y="534"/>
                  </a:cubicBezTo>
                  <a:lnTo>
                    <a:pt x="35" y="32362"/>
                  </a:lnTo>
                  <a:cubicBezTo>
                    <a:pt x="0" y="32503"/>
                    <a:pt x="35" y="32608"/>
                    <a:pt x="141" y="32678"/>
                  </a:cubicBezTo>
                  <a:cubicBezTo>
                    <a:pt x="185" y="32745"/>
                    <a:pt x="258" y="32770"/>
                    <a:pt x="332" y="32770"/>
                  </a:cubicBezTo>
                  <a:cubicBezTo>
                    <a:pt x="375" y="32770"/>
                    <a:pt x="419" y="32762"/>
                    <a:pt x="457" y="32749"/>
                  </a:cubicBezTo>
                  <a:cubicBezTo>
                    <a:pt x="668" y="32678"/>
                    <a:pt x="20222" y="26242"/>
                    <a:pt x="29507" y="25187"/>
                  </a:cubicBezTo>
                  <a:cubicBezTo>
                    <a:pt x="30795" y="25035"/>
                    <a:pt x="31986" y="24967"/>
                    <a:pt x="33086" y="24967"/>
                  </a:cubicBezTo>
                  <a:cubicBezTo>
                    <a:pt x="41358" y="24967"/>
                    <a:pt x="44458" y="28783"/>
                    <a:pt x="44489" y="28845"/>
                  </a:cubicBezTo>
                  <a:cubicBezTo>
                    <a:pt x="44575" y="28902"/>
                    <a:pt x="44661" y="28960"/>
                    <a:pt x="44767" y="28960"/>
                  </a:cubicBezTo>
                  <a:cubicBezTo>
                    <a:pt x="44790" y="28960"/>
                    <a:pt x="44815" y="28957"/>
                    <a:pt x="44841" y="28950"/>
                  </a:cubicBezTo>
                  <a:lnTo>
                    <a:pt x="44876" y="28950"/>
                  </a:lnTo>
                  <a:cubicBezTo>
                    <a:pt x="45017" y="28915"/>
                    <a:pt x="45087" y="28775"/>
                    <a:pt x="45087" y="28634"/>
                  </a:cubicBezTo>
                  <a:cubicBezTo>
                    <a:pt x="45087" y="28564"/>
                    <a:pt x="45333" y="19068"/>
                    <a:pt x="56974" y="15305"/>
                  </a:cubicBezTo>
                  <a:cubicBezTo>
                    <a:pt x="60815" y="14064"/>
                    <a:pt x="63928" y="13762"/>
                    <a:pt x="66763" y="13762"/>
                  </a:cubicBezTo>
                  <a:cubicBezTo>
                    <a:pt x="68107" y="13762"/>
                    <a:pt x="69388" y="13830"/>
                    <a:pt x="70655" y="13898"/>
                  </a:cubicBezTo>
                  <a:cubicBezTo>
                    <a:pt x="71845" y="13957"/>
                    <a:pt x="73019" y="14015"/>
                    <a:pt x="74216" y="14015"/>
                  </a:cubicBezTo>
                  <a:cubicBezTo>
                    <a:pt x="77336" y="14015"/>
                    <a:pt x="80615" y="13618"/>
                    <a:pt x="84758" y="11788"/>
                  </a:cubicBezTo>
                  <a:cubicBezTo>
                    <a:pt x="84828" y="11753"/>
                    <a:pt x="84899" y="11682"/>
                    <a:pt x="84934" y="11577"/>
                  </a:cubicBezTo>
                  <a:cubicBezTo>
                    <a:pt x="84934" y="11471"/>
                    <a:pt x="84934" y="11366"/>
                    <a:pt x="84863" y="11296"/>
                  </a:cubicBezTo>
                  <a:lnTo>
                    <a:pt x="79588" y="4297"/>
                  </a:lnTo>
                  <a:cubicBezTo>
                    <a:pt x="79166" y="4086"/>
                    <a:pt x="78709" y="4191"/>
                    <a:pt x="78287" y="3945"/>
                  </a:cubicBezTo>
                  <a:lnTo>
                    <a:pt x="78287" y="3945"/>
                  </a:lnTo>
                  <a:lnTo>
                    <a:pt x="84125" y="11366"/>
                  </a:lnTo>
                  <a:cubicBezTo>
                    <a:pt x="80319" y="12983"/>
                    <a:pt x="77253" y="13368"/>
                    <a:pt x="74315" y="13368"/>
                  </a:cubicBezTo>
                  <a:cubicBezTo>
                    <a:pt x="73099" y="13368"/>
                    <a:pt x="71905" y="13302"/>
                    <a:pt x="70690" y="13230"/>
                  </a:cubicBezTo>
                  <a:cubicBezTo>
                    <a:pt x="69423" y="13163"/>
                    <a:pt x="68138" y="13095"/>
                    <a:pt x="66787" y="13095"/>
                  </a:cubicBezTo>
                  <a:cubicBezTo>
                    <a:pt x="63901" y="13095"/>
                    <a:pt x="60716" y="13402"/>
                    <a:pt x="56763" y="14672"/>
                  </a:cubicBezTo>
                  <a:cubicBezTo>
                    <a:pt x="46635" y="17978"/>
                    <a:pt x="44806" y="25504"/>
                    <a:pt x="44489" y="27860"/>
                  </a:cubicBezTo>
                  <a:cubicBezTo>
                    <a:pt x="43281" y="26743"/>
                    <a:pt x="39870" y="24304"/>
                    <a:pt x="33076" y="24304"/>
                  </a:cubicBezTo>
                  <a:cubicBezTo>
                    <a:pt x="31956" y="24304"/>
                    <a:pt x="30745" y="24370"/>
                    <a:pt x="29437" y="24519"/>
                  </a:cubicBezTo>
                  <a:cubicBezTo>
                    <a:pt x="20961" y="25504"/>
                    <a:pt x="4045" y="30885"/>
                    <a:pt x="809" y="31940"/>
                  </a:cubicBezTo>
                  <a:lnTo>
                    <a:pt x="7632" y="885"/>
                  </a:lnTo>
                  <a:lnTo>
                    <a:pt x="8828" y="674"/>
                  </a:lnTo>
                  <a:cubicBezTo>
                    <a:pt x="9227" y="574"/>
                    <a:pt x="9154" y="1"/>
                    <a:pt x="87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2"/>
            <p:cNvSpPr/>
            <p:nvPr/>
          </p:nvSpPr>
          <p:spPr>
            <a:xfrm>
              <a:off x="4201675" y="3454475"/>
              <a:ext cx="977750" cy="376325"/>
            </a:xfrm>
            <a:custGeom>
              <a:rect b="b" l="l" r="r" t="t"/>
              <a:pathLst>
                <a:path extrusionOk="0" h="15053" w="39110">
                  <a:moveTo>
                    <a:pt x="30809" y="0"/>
                  </a:moveTo>
                  <a:lnTo>
                    <a:pt x="38089" y="9391"/>
                  </a:lnTo>
                  <a:cubicBezTo>
                    <a:pt x="35768" y="9426"/>
                    <a:pt x="27679" y="9496"/>
                    <a:pt x="21876" y="9531"/>
                  </a:cubicBezTo>
                  <a:lnTo>
                    <a:pt x="21454" y="9531"/>
                  </a:lnTo>
                  <a:cubicBezTo>
                    <a:pt x="16038" y="9531"/>
                    <a:pt x="6367" y="9566"/>
                    <a:pt x="1" y="15053"/>
                  </a:cubicBezTo>
                  <a:lnTo>
                    <a:pt x="282" y="14912"/>
                  </a:lnTo>
                  <a:cubicBezTo>
                    <a:pt x="1337" y="14314"/>
                    <a:pt x="2463" y="13787"/>
                    <a:pt x="3659" y="13365"/>
                  </a:cubicBezTo>
                  <a:cubicBezTo>
                    <a:pt x="9567" y="10199"/>
                    <a:pt x="16988" y="10199"/>
                    <a:pt x="21454" y="10164"/>
                  </a:cubicBezTo>
                  <a:lnTo>
                    <a:pt x="21876" y="10164"/>
                  </a:lnTo>
                  <a:cubicBezTo>
                    <a:pt x="28699" y="10164"/>
                    <a:pt x="38652" y="10024"/>
                    <a:pt x="38757" y="10024"/>
                  </a:cubicBezTo>
                  <a:lnTo>
                    <a:pt x="38828" y="10024"/>
                  </a:lnTo>
                  <a:cubicBezTo>
                    <a:pt x="38898" y="10024"/>
                    <a:pt x="39004" y="9953"/>
                    <a:pt x="39039" y="9848"/>
                  </a:cubicBezTo>
                  <a:cubicBezTo>
                    <a:pt x="39109" y="9742"/>
                    <a:pt x="39074" y="9602"/>
                    <a:pt x="39004" y="9496"/>
                  </a:cubicBezTo>
                  <a:lnTo>
                    <a:pt x="32321" y="739"/>
                  </a:lnTo>
                  <a:cubicBezTo>
                    <a:pt x="31935" y="633"/>
                    <a:pt x="31196" y="176"/>
                    <a:pt x="308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2"/>
            <p:cNvSpPr/>
            <p:nvPr/>
          </p:nvSpPr>
          <p:spPr>
            <a:xfrm>
              <a:off x="4202575" y="3477325"/>
              <a:ext cx="1077075" cy="520525"/>
            </a:xfrm>
            <a:custGeom>
              <a:rect b="b" l="l" r="r" t="t"/>
              <a:pathLst>
                <a:path extrusionOk="0" h="20821" w="43083">
                  <a:moveTo>
                    <a:pt x="33200" y="1"/>
                  </a:moveTo>
                  <a:lnTo>
                    <a:pt x="42168" y="11747"/>
                  </a:lnTo>
                  <a:cubicBezTo>
                    <a:pt x="40374" y="12169"/>
                    <a:pt x="37807" y="12275"/>
                    <a:pt x="32707" y="12486"/>
                  </a:cubicBezTo>
                  <a:cubicBezTo>
                    <a:pt x="29402" y="12591"/>
                    <a:pt x="24865" y="12767"/>
                    <a:pt x="18816" y="13119"/>
                  </a:cubicBezTo>
                  <a:cubicBezTo>
                    <a:pt x="7667" y="13752"/>
                    <a:pt x="2286" y="18078"/>
                    <a:pt x="0" y="20821"/>
                  </a:cubicBezTo>
                  <a:cubicBezTo>
                    <a:pt x="1020" y="20012"/>
                    <a:pt x="2145" y="19273"/>
                    <a:pt x="3341" y="18676"/>
                  </a:cubicBezTo>
                  <a:cubicBezTo>
                    <a:pt x="6331" y="16460"/>
                    <a:pt x="11184" y="14209"/>
                    <a:pt x="18851" y="13787"/>
                  </a:cubicBezTo>
                  <a:cubicBezTo>
                    <a:pt x="24900" y="13435"/>
                    <a:pt x="29402" y="13260"/>
                    <a:pt x="32707" y="13119"/>
                  </a:cubicBezTo>
                  <a:cubicBezTo>
                    <a:pt x="38335" y="12908"/>
                    <a:pt x="40902" y="12802"/>
                    <a:pt x="42836" y="12240"/>
                  </a:cubicBezTo>
                  <a:cubicBezTo>
                    <a:pt x="42942" y="12204"/>
                    <a:pt x="43012" y="12134"/>
                    <a:pt x="43047" y="12029"/>
                  </a:cubicBezTo>
                  <a:cubicBezTo>
                    <a:pt x="43082" y="11923"/>
                    <a:pt x="43047" y="11818"/>
                    <a:pt x="43012" y="11712"/>
                  </a:cubicBezTo>
                  <a:lnTo>
                    <a:pt x="34466" y="563"/>
                  </a:lnTo>
                  <a:cubicBezTo>
                    <a:pt x="34114" y="458"/>
                    <a:pt x="33552" y="141"/>
                    <a:pt x="332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2"/>
            <p:cNvSpPr/>
            <p:nvPr/>
          </p:nvSpPr>
          <p:spPr>
            <a:xfrm>
              <a:off x="4068925" y="4046200"/>
              <a:ext cx="17600" cy="31675"/>
            </a:xfrm>
            <a:custGeom>
              <a:rect b="b" l="l" r="r" t="t"/>
              <a:pathLst>
                <a:path extrusionOk="0" h="1267" w="704">
                  <a:moveTo>
                    <a:pt x="141" y="0"/>
                  </a:moveTo>
                  <a:lnTo>
                    <a:pt x="141" y="0"/>
                  </a:lnTo>
                  <a:cubicBezTo>
                    <a:pt x="0" y="457"/>
                    <a:pt x="141" y="950"/>
                    <a:pt x="493" y="1266"/>
                  </a:cubicBezTo>
                  <a:cubicBezTo>
                    <a:pt x="704" y="809"/>
                    <a:pt x="563" y="282"/>
                    <a:pt x="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2"/>
            <p:cNvSpPr/>
            <p:nvPr/>
          </p:nvSpPr>
          <p:spPr>
            <a:xfrm>
              <a:off x="4083875" y="3782425"/>
              <a:ext cx="324450" cy="293675"/>
            </a:xfrm>
            <a:custGeom>
              <a:rect b="b" l="l" r="r" t="t"/>
              <a:pathLst>
                <a:path extrusionOk="0" h="11747" w="12978">
                  <a:moveTo>
                    <a:pt x="12978" y="0"/>
                  </a:moveTo>
                  <a:lnTo>
                    <a:pt x="12274" y="211"/>
                  </a:lnTo>
                  <a:cubicBezTo>
                    <a:pt x="11852" y="387"/>
                    <a:pt x="11219" y="598"/>
                    <a:pt x="10445" y="915"/>
                  </a:cubicBezTo>
                  <a:cubicBezTo>
                    <a:pt x="8441" y="1759"/>
                    <a:pt x="6577" y="2849"/>
                    <a:pt x="4854" y="4186"/>
                  </a:cubicBezTo>
                  <a:cubicBezTo>
                    <a:pt x="3165" y="5522"/>
                    <a:pt x="1759" y="7245"/>
                    <a:pt x="809" y="9215"/>
                  </a:cubicBezTo>
                  <a:cubicBezTo>
                    <a:pt x="528" y="9813"/>
                    <a:pt x="317" y="10411"/>
                    <a:pt x="141" y="11044"/>
                  </a:cubicBezTo>
                  <a:cubicBezTo>
                    <a:pt x="71" y="11290"/>
                    <a:pt x="71" y="11466"/>
                    <a:pt x="35" y="11571"/>
                  </a:cubicBezTo>
                  <a:cubicBezTo>
                    <a:pt x="71" y="11466"/>
                    <a:pt x="141" y="11290"/>
                    <a:pt x="211" y="11079"/>
                  </a:cubicBezTo>
                  <a:cubicBezTo>
                    <a:pt x="422" y="10481"/>
                    <a:pt x="704" y="9883"/>
                    <a:pt x="1020" y="9320"/>
                  </a:cubicBezTo>
                  <a:cubicBezTo>
                    <a:pt x="2075" y="7456"/>
                    <a:pt x="3482" y="5839"/>
                    <a:pt x="5135" y="4537"/>
                  </a:cubicBezTo>
                  <a:cubicBezTo>
                    <a:pt x="6823" y="3201"/>
                    <a:pt x="8617" y="2075"/>
                    <a:pt x="10551" y="1126"/>
                  </a:cubicBezTo>
                  <a:cubicBezTo>
                    <a:pt x="11290" y="774"/>
                    <a:pt x="11887" y="493"/>
                    <a:pt x="12309" y="282"/>
                  </a:cubicBezTo>
                  <a:lnTo>
                    <a:pt x="12978" y="0"/>
                  </a:lnTo>
                  <a:close/>
                  <a:moveTo>
                    <a:pt x="35" y="11571"/>
                  </a:moveTo>
                  <a:cubicBezTo>
                    <a:pt x="0" y="11677"/>
                    <a:pt x="0" y="11747"/>
                    <a:pt x="0" y="11747"/>
                  </a:cubicBezTo>
                  <a:lnTo>
                    <a:pt x="35" y="1157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2"/>
            <p:cNvSpPr/>
            <p:nvPr/>
          </p:nvSpPr>
          <p:spPr>
            <a:xfrm>
              <a:off x="4091775" y="3805275"/>
              <a:ext cx="338525" cy="269075"/>
            </a:xfrm>
            <a:custGeom>
              <a:rect b="b" l="l" r="r" t="t"/>
              <a:pathLst>
                <a:path extrusionOk="0" h="10763" w="13541">
                  <a:moveTo>
                    <a:pt x="13541" y="1"/>
                  </a:moveTo>
                  <a:lnTo>
                    <a:pt x="12873" y="177"/>
                  </a:lnTo>
                  <a:cubicBezTo>
                    <a:pt x="12662" y="247"/>
                    <a:pt x="12415" y="317"/>
                    <a:pt x="12099" y="423"/>
                  </a:cubicBezTo>
                  <a:cubicBezTo>
                    <a:pt x="11782" y="528"/>
                    <a:pt x="11466" y="634"/>
                    <a:pt x="11079" y="775"/>
                  </a:cubicBezTo>
                  <a:cubicBezTo>
                    <a:pt x="10692" y="915"/>
                    <a:pt x="10305" y="1091"/>
                    <a:pt x="9883" y="1302"/>
                  </a:cubicBezTo>
                  <a:cubicBezTo>
                    <a:pt x="9426" y="1478"/>
                    <a:pt x="8969" y="1724"/>
                    <a:pt x="8512" y="1970"/>
                  </a:cubicBezTo>
                  <a:cubicBezTo>
                    <a:pt x="6472" y="3096"/>
                    <a:pt x="4608" y="4538"/>
                    <a:pt x="3060" y="6296"/>
                  </a:cubicBezTo>
                  <a:cubicBezTo>
                    <a:pt x="2709" y="6683"/>
                    <a:pt x="2392" y="7070"/>
                    <a:pt x="2076" y="7457"/>
                  </a:cubicBezTo>
                  <a:cubicBezTo>
                    <a:pt x="1794" y="7808"/>
                    <a:pt x="1548" y="8195"/>
                    <a:pt x="1302" y="8512"/>
                  </a:cubicBezTo>
                  <a:cubicBezTo>
                    <a:pt x="1056" y="8828"/>
                    <a:pt x="880" y="9180"/>
                    <a:pt x="739" y="9426"/>
                  </a:cubicBezTo>
                  <a:cubicBezTo>
                    <a:pt x="563" y="9708"/>
                    <a:pt x="423" y="9954"/>
                    <a:pt x="317" y="10130"/>
                  </a:cubicBezTo>
                  <a:lnTo>
                    <a:pt x="1" y="10763"/>
                  </a:lnTo>
                  <a:lnTo>
                    <a:pt x="388" y="10165"/>
                  </a:lnTo>
                  <a:cubicBezTo>
                    <a:pt x="493" y="9989"/>
                    <a:pt x="634" y="9778"/>
                    <a:pt x="845" y="9497"/>
                  </a:cubicBezTo>
                  <a:cubicBezTo>
                    <a:pt x="1056" y="9250"/>
                    <a:pt x="1232" y="8934"/>
                    <a:pt x="1478" y="8617"/>
                  </a:cubicBezTo>
                  <a:cubicBezTo>
                    <a:pt x="1724" y="8301"/>
                    <a:pt x="2005" y="7984"/>
                    <a:pt x="2322" y="7633"/>
                  </a:cubicBezTo>
                  <a:cubicBezTo>
                    <a:pt x="2603" y="7281"/>
                    <a:pt x="2955" y="6894"/>
                    <a:pt x="3307" y="6542"/>
                  </a:cubicBezTo>
                  <a:cubicBezTo>
                    <a:pt x="4116" y="5698"/>
                    <a:pt x="4960" y="4960"/>
                    <a:pt x="5839" y="4256"/>
                  </a:cubicBezTo>
                  <a:cubicBezTo>
                    <a:pt x="6753" y="3553"/>
                    <a:pt x="7668" y="2885"/>
                    <a:pt x="8652" y="2287"/>
                  </a:cubicBezTo>
                  <a:cubicBezTo>
                    <a:pt x="9145" y="2041"/>
                    <a:pt x="9567" y="1794"/>
                    <a:pt x="9989" y="1583"/>
                  </a:cubicBezTo>
                  <a:cubicBezTo>
                    <a:pt x="10376" y="1337"/>
                    <a:pt x="10798" y="1197"/>
                    <a:pt x="11149" y="986"/>
                  </a:cubicBezTo>
                  <a:cubicBezTo>
                    <a:pt x="11501" y="810"/>
                    <a:pt x="11853" y="704"/>
                    <a:pt x="12134" y="564"/>
                  </a:cubicBezTo>
                  <a:cubicBezTo>
                    <a:pt x="12415" y="423"/>
                    <a:pt x="12662" y="317"/>
                    <a:pt x="12873" y="247"/>
                  </a:cubicBezTo>
                  <a:lnTo>
                    <a:pt x="135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2"/>
            <p:cNvSpPr/>
            <p:nvPr/>
          </p:nvSpPr>
          <p:spPr>
            <a:xfrm>
              <a:off x="4119025" y="3990800"/>
              <a:ext cx="85325" cy="84425"/>
            </a:xfrm>
            <a:custGeom>
              <a:rect b="b" l="l" r="r" t="t"/>
              <a:pathLst>
                <a:path extrusionOk="0" h="3377" w="3413">
                  <a:moveTo>
                    <a:pt x="3412" y="1"/>
                  </a:moveTo>
                  <a:lnTo>
                    <a:pt x="3412" y="1"/>
                  </a:lnTo>
                  <a:cubicBezTo>
                    <a:pt x="3201" y="36"/>
                    <a:pt x="2955" y="141"/>
                    <a:pt x="2744" y="247"/>
                  </a:cubicBezTo>
                  <a:cubicBezTo>
                    <a:pt x="1654" y="739"/>
                    <a:pt x="775" y="1618"/>
                    <a:pt x="247" y="2709"/>
                  </a:cubicBezTo>
                  <a:cubicBezTo>
                    <a:pt x="142" y="2920"/>
                    <a:pt x="71" y="3131"/>
                    <a:pt x="1" y="3377"/>
                  </a:cubicBezTo>
                  <a:cubicBezTo>
                    <a:pt x="1" y="3377"/>
                    <a:pt x="177" y="3166"/>
                    <a:pt x="458" y="2814"/>
                  </a:cubicBezTo>
                  <a:cubicBezTo>
                    <a:pt x="1162" y="1935"/>
                    <a:pt x="1970" y="1126"/>
                    <a:pt x="2850" y="423"/>
                  </a:cubicBezTo>
                  <a:cubicBezTo>
                    <a:pt x="3201" y="141"/>
                    <a:pt x="3412" y="1"/>
                    <a:pt x="34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2"/>
            <p:cNvSpPr/>
            <p:nvPr/>
          </p:nvSpPr>
          <p:spPr>
            <a:xfrm>
              <a:off x="4150700" y="4012775"/>
              <a:ext cx="63325" cy="54550"/>
            </a:xfrm>
            <a:custGeom>
              <a:rect b="b" l="l" r="r" t="t"/>
              <a:pathLst>
                <a:path extrusionOk="0" h="2182" w="2533">
                  <a:moveTo>
                    <a:pt x="2532" y="1"/>
                  </a:moveTo>
                  <a:lnTo>
                    <a:pt x="2532" y="1"/>
                  </a:lnTo>
                  <a:cubicBezTo>
                    <a:pt x="2392" y="71"/>
                    <a:pt x="2216" y="106"/>
                    <a:pt x="2075" y="177"/>
                  </a:cubicBezTo>
                  <a:cubicBezTo>
                    <a:pt x="1301" y="493"/>
                    <a:pt x="668" y="1021"/>
                    <a:pt x="246" y="1724"/>
                  </a:cubicBezTo>
                  <a:cubicBezTo>
                    <a:pt x="141" y="1865"/>
                    <a:pt x="70" y="2005"/>
                    <a:pt x="0" y="2181"/>
                  </a:cubicBezTo>
                  <a:lnTo>
                    <a:pt x="387" y="1865"/>
                  </a:lnTo>
                  <a:cubicBezTo>
                    <a:pt x="633" y="1689"/>
                    <a:pt x="950" y="1408"/>
                    <a:pt x="1301" y="1126"/>
                  </a:cubicBezTo>
                  <a:cubicBezTo>
                    <a:pt x="1653" y="845"/>
                    <a:pt x="1970" y="563"/>
                    <a:pt x="2181" y="352"/>
                  </a:cubicBezTo>
                  <a:cubicBezTo>
                    <a:pt x="2427" y="142"/>
                    <a:pt x="2532" y="1"/>
                    <a:pt x="25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2"/>
            <p:cNvSpPr/>
            <p:nvPr/>
          </p:nvSpPr>
          <p:spPr>
            <a:xfrm>
              <a:off x="4206075" y="3869950"/>
              <a:ext cx="497675" cy="197375"/>
            </a:xfrm>
            <a:custGeom>
              <a:rect b="b" l="l" r="r" t="t"/>
              <a:pathLst>
                <a:path extrusionOk="0" h="7895" w="19907">
                  <a:moveTo>
                    <a:pt x="17185" y="1"/>
                  </a:moveTo>
                  <a:cubicBezTo>
                    <a:pt x="17030" y="1"/>
                    <a:pt x="16870" y="5"/>
                    <a:pt x="16706" y="16"/>
                  </a:cubicBezTo>
                  <a:lnTo>
                    <a:pt x="15897" y="52"/>
                  </a:lnTo>
                  <a:cubicBezTo>
                    <a:pt x="15651" y="87"/>
                    <a:pt x="15370" y="122"/>
                    <a:pt x="15053" y="122"/>
                  </a:cubicBezTo>
                  <a:cubicBezTo>
                    <a:pt x="14455" y="192"/>
                    <a:pt x="13857" y="298"/>
                    <a:pt x="13189" y="403"/>
                  </a:cubicBezTo>
                  <a:cubicBezTo>
                    <a:pt x="10341" y="931"/>
                    <a:pt x="7597" y="1986"/>
                    <a:pt x="5135" y="3533"/>
                  </a:cubicBezTo>
                  <a:cubicBezTo>
                    <a:pt x="4573" y="3885"/>
                    <a:pt x="4045" y="4237"/>
                    <a:pt x="3588" y="4588"/>
                  </a:cubicBezTo>
                  <a:cubicBezTo>
                    <a:pt x="3342" y="4764"/>
                    <a:pt x="3096" y="4940"/>
                    <a:pt x="2885" y="5116"/>
                  </a:cubicBezTo>
                  <a:lnTo>
                    <a:pt x="2287" y="5608"/>
                  </a:lnTo>
                  <a:cubicBezTo>
                    <a:pt x="1900" y="5925"/>
                    <a:pt x="1583" y="6241"/>
                    <a:pt x="1302" y="6523"/>
                  </a:cubicBezTo>
                  <a:cubicBezTo>
                    <a:pt x="1021" y="6804"/>
                    <a:pt x="774" y="7050"/>
                    <a:pt x="563" y="7261"/>
                  </a:cubicBezTo>
                  <a:lnTo>
                    <a:pt x="1" y="7894"/>
                  </a:lnTo>
                  <a:lnTo>
                    <a:pt x="599" y="7296"/>
                  </a:lnTo>
                  <a:cubicBezTo>
                    <a:pt x="810" y="7121"/>
                    <a:pt x="1056" y="6874"/>
                    <a:pt x="1337" y="6628"/>
                  </a:cubicBezTo>
                  <a:cubicBezTo>
                    <a:pt x="1654" y="6382"/>
                    <a:pt x="2005" y="6065"/>
                    <a:pt x="2392" y="5784"/>
                  </a:cubicBezTo>
                  <a:lnTo>
                    <a:pt x="3025" y="5292"/>
                  </a:lnTo>
                  <a:cubicBezTo>
                    <a:pt x="3236" y="5151"/>
                    <a:pt x="3483" y="5010"/>
                    <a:pt x="3729" y="4835"/>
                  </a:cubicBezTo>
                  <a:cubicBezTo>
                    <a:pt x="4186" y="4483"/>
                    <a:pt x="4749" y="4166"/>
                    <a:pt x="5311" y="3850"/>
                  </a:cubicBezTo>
                  <a:cubicBezTo>
                    <a:pt x="6542" y="3146"/>
                    <a:pt x="7808" y="2513"/>
                    <a:pt x="9145" y="1986"/>
                  </a:cubicBezTo>
                  <a:cubicBezTo>
                    <a:pt x="10481" y="1493"/>
                    <a:pt x="11853" y="1071"/>
                    <a:pt x="13224" y="755"/>
                  </a:cubicBezTo>
                  <a:cubicBezTo>
                    <a:pt x="13857" y="649"/>
                    <a:pt x="14490" y="509"/>
                    <a:pt x="15053" y="438"/>
                  </a:cubicBezTo>
                  <a:cubicBezTo>
                    <a:pt x="15370" y="403"/>
                    <a:pt x="15651" y="333"/>
                    <a:pt x="15897" y="298"/>
                  </a:cubicBezTo>
                  <a:lnTo>
                    <a:pt x="16671" y="227"/>
                  </a:lnTo>
                  <a:cubicBezTo>
                    <a:pt x="17163" y="192"/>
                    <a:pt x="17621" y="157"/>
                    <a:pt x="18007" y="157"/>
                  </a:cubicBezTo>
                  <a:lnTo>
                    <a:pt x="19907" y="157"/>
                  </a:lnTo>
                  <a:lnTo>
                    <a:pt x="19062" y="87"/>
                  </a:lnTo>
                  <a:cubicBezTo>
                    <a:pt x="18781" y="52"/>
                    <a:pt x="18429" y="16"/>
                    <a:pt x="18043" y="16"/>
                  </a:cubicBezTo>
                  <a:cubicBezTo>
                    <a:pt x="17785" y="16"/>
                    <a:pt x="17495" y="1"/>
                    <a:pt x="17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2"/>
            <p:cNvSpPr/>
            <p:nvPr/>
          </p:nvSpPr>
          <p:spPr>
            <a:xfrm>
              <a:off x="4244775" y="3924475"/>
              <a:ext cx="325325" cy="148125"/>
            </a:xfrm>
            <a:custGeom>
              <a:rect b="b" l="l" r="r" t="t"/>
              <a:pathLst>
                <a:path extrusionOk="0" h="5925" w="13013">
                  <a:moveTo>
                    <a:pt x="11955" y="0"/>
                  </a:moveTo>
                  <a:cubicBezTo>
                    <a:pt x="11876" y="0"/>
                    <a:pt x="11794" y="4"/>
                    <a:pt x="11712" y="16"/>
                  </a:cubicBezTo>
                  <a:cubicBezTo>
                    <a:pt x="11465" y="16"/>
                    <a:pt x="11149" y="16"/>
                    <a:pt x="10832" y="51"/>
                  </a:cubicBezTo>
                  <a:cubicBezTo>
                    <a:pt x="10023" y="157"/>
                    <a:pt x="9250" y="262"/>
                    <a:pt x="8511" y="473"/>
                  </a:cubicBezTo>
                  <a:cubicBezTo>
                    <a:pt x="7562" y="719"/>
                    <a:pt x="6647" y="1036"/>
                    <a:pt x="5803" y="1423"/>
                  </a:cubicBezTo>
                  <a:cubicBezTo>
                    <a:pt x="4924" y="1809"/>
                    <a:pt x="4080" y="2302"/>
                    <a:pt x="3271" y="2865"/>
                  </a:cubicBezTo>
                  <a:cubicBezTo>
                    <a:pt x="2638" y="3287"/>
                    <a:pt x="2040" y="3779"/>
                    <a:pt x="1442" y="4342"/>
                  </a:cubicBezTo>
                  <a:cubicBezTo>
                    <a:pt x="1196" y="4553"/>
                    <a:pt x="985" y="4764"/>
                    <a:pt x="809" y="4975"/>
                  </a:cubicBezTo>
                  <a:cubicBezTo>
                    <a:pt x="633" y="5151"/>
                    <a:pt x="493" y="5326"/>
                    <a:pt x="387" y="5467"/>
                  </a:cubicBezTo>
                  <a:lnTo>
                    <a:pt x="0" y="5924"/>
                  </a:lnTo>
                  <a:lnTo>
                    <a:pt x="457" y="5502"/>
                  </a:lnTo>
                  <a:cubicBezTo>
                    <a:pt x="563" y="5397"/>
                    <a:pt x="739" y="5256"/>
                    <a:pt x="950" y="5080"/>
                  </a:cubicBezTo>
                  <a:cubicBezTo>
                    <a:pt x="1161" y="4904"/>
                    <a:pt x="1372" y="4693"/>
                    <a:pt x="1618" y="4518"/>
                  </a:cubicBezTo>
                  <a:cubicBezTo>
                    <a:pt x="2251" y="4025"/>
                    <a:pt x="2849" y="3603"/>
                    <a:pt x="3517" y="3181"/>
                  </a:cubicBezTo>
                  <a:cubicBezTo>
                    <a:pt x="4326" y="2689"/>
                    <a:pt x="5135" y="2267"/>
                    <a:pt x="6014" y="1880"/>
                  </a:cubicBezTo>
                  <a:cubicBezTo>
                    <a:pt x="6858" y="1493"/>
                    <a:pt x="7737" y="1141"/>
                    <a:pt x="8652" y="860"/>
                  </a:cubicBezTo>
                  <a:cubicBezTo>
                    <a:pt x="9355" y="649"/>
                    <a:pt x="10129" y="473"/>
                    <a:pt x="10867" y="332"/>
                  </a:cubicBezTo>
                  <a:cubicBezTo>
                    <a:pt x="11219" y="262"/>
                    <a:pt x="11501" y="227"/>
                    <a:pt x="11747" y="192"/>
                  </a:cubicBezTo>
                  <a:cubicBezTo>
                    <a:pt x="12028" y="157"/>
                    <a:pt x="12239" y="86"/>
                    <a:pt x="12415" y="86"/>
                  </a:cubicBezTo>
                  <a:lnTo>
                    <a:pt x="13013" y="51"/>
                  </a:lnTo>
                  <a:lnTo>
                    <a:pt x="12380" y="16"/>
                  </a:lnTo>
                  <a:cubicBezTo>
                    <a:pt x="12263" y="16"/>
                    <a:pt x="12114" y="0"/>
                    <a:pt x="119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2"/>
            <p:cNvSpPr/>
            <p:nvPr/>
          </p:nvSpPr>
          <p:spPr>
            <a:xfrm>
              <a:off x="4697575" y="3819350"/>
              <a:ext cx="625150" cy="94100"/>
            </a:xfrm>
            <a:custGeom>
              <a:rect b="b" l="l" r="r" t="t"/>
              <a:pathLst>
                <a:path extrusionOk="0" h="3764" w="25006">
                  <a:moveTo>
                    <a:pt x="25006" y="1"/>
                  </a:moveTo>
                  <a:lnTo>
                    <a:pt x="24759" y="71"/>
                  </a:lnTo>
                  <a:cubicBezTo>
                    <a:pt x="24619" y="141"/>
                    <a:pt x="24373" y="247"/>
                    <a:pt x="24091" y="387"/>
                  </a:cubicBezTo>
                  <a:cubicBezTo>
                    <a:pt x="23247" y="704"/>
                    <a:pt x="22368" y="985"/>
                    <a:pt x="21489" y="1161"/>
                  </a:cubicBezTo>
                  <a:cubicBezTo>
                    <a:pt x="20187" y="1443"/>
                    <a:pt x="18886" y="1654"/>
                    <a:pt x="17550" y="1759"/>
                  </a:cubicBezTo>
                  <a:cubicBezTo>
                    <a:pt x="16038" y="1935"/>
                    <a:pt x="14385" y="2040"/>
                    <a:pt x="12626" y="2181"/>
                  </a:cubicBezTo>
                  <a:cubicBezTo>
                    <a:pt x="9109" y="2498"/>
                    <a:pt x="5979" y="2884"/>
                    <a:pt x="3693" y="3201"/>
                  </a:cubicBezTo>
                  <a:cubicBezTo>
                    <a:pt x="1407" y="3517"/>
                    <a:pt x="0" y="3764"/>
                    <a:pt x="0" y="3764"/>
                  </a:cubicBezTo>
                  <a:lnTo>
                    <a:pt x="3728" y="3412"/>
                  </a:lnTo>
                  <a:lnTo>
                    <a:pt x="12661" y="2603"/>
                  </a:lnTo>
                  <a:cubicBezTo>
                    <a:pt x="14420" y="2462"/>
                    <a:pt x="16073" y="2322"/>
                    <a:pt x="17585" y="2146"/>
                  </a:cubicBezTo>
                  <a:cubicBezTo>
                    <a:pt x="18921" y="2005"/>
                    <a:pt x="20258" y="1724"/>
                    <a:pt x="21559" y="1372"/>
                  </a:cubicBezTo>
                  <a:cubicBezTo>
                    <a:pt x="22438" y="1126"/>
                    <a:pt x="23318" y="809"/>
                    <a:pt x="24126" y="423"/>
                  </a:cubicBezTo>
                  <a:cubicBezTo>
                    <a:pt x="24408" y="317"/>
                    <a:pt x="24654" y="176"/>
                    <a:pt x="24795" y="106"/>
                  </a:cubicBezTo>
                  <a:lnTo>
                    <a:pt x="250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2"/>
            <p:cNvSpPr/>
            <p:nvPr/>
          </p:nvSpPr>
          <p:spPr>
            <a:xfrm>
              <a:off x="4518200" y="3746375"/>
              <a:ext cx="651550" cy="48375"/>
            </a:xfrm>
            <a:custGeom>
              <a:rect b="b" l="l" r="r" t="t"/>
              <a:pathLst>
                <a:path extrusionOk="0" h="1935" w="26062">
                  <a:moveTo>
                    <a:pt x="26061" y="1"/>
                  </a:moveTo>
                  <a:lnTo>
                    <a:pt x="25076" y="212"/>
                  </a:lnTo>
                  <a:lnTo>
                    <a:pt x="24514" y="317"/>
                  </a:lnTo>
                  <a:cubicBezTo>
                    <a:pt x="24303" y="352"/>
                    <a:pt x="24092" y="352"/>
                    <a:pt x="23881" y="387"/>
                  </a:cubicBezTo>
                  <a:cubicBezTo>
                    <a:pt x="23388" y="458"/>
                    <a:pt x="22861" y="528"/>
                    <a:pt x="22263" y="563"/>
                  </a:cubicBezTo>
                  <a:lnTo>
                    <a:pt x="21349" y="634"/>
                  </a:lnTo>
                  <a:cubicBezTo>
                    <a:pt x="21032" y="669"/>
                    <a:pt x="20680" y="669"/>
                    <a:pt x="20329" y="669"/>
                  </a:cubicBezTo>
                  <a:lnTo>
                    <a:pt x="18113" y="669"/>
                  </a:lnTo>
                  <a:cubicBezTo>
                    <a:pt x="16566" y="634"/>
                    <a:pt x="14842" y="563"/>
                    <a:pt x="13013" y="493"/>
                  </a:cubicBezTo>
                  <a:cubicBezTo>
                    <a:pt x="11883" y="449"/>
                    <a:pt x="10793" y="419"/>
                    <a:pt x="9752" y="419"/>
                  </a:cubicBezTo>
                  <a:cubicBezTo>
                    <a:pt x="9108" y="419"/>
                    <a:pt x="8483" y="431"/>
                    <a:pt x="7879" y="458"/>
                  </a:cubicBezTo>
                  <a:cubicBezTo>
                    <a:pt x="7105" y="493"/>
                    <a:pt x="6366" y="528"/>
                    <a:pt x="5663" y="634"/>
                  </a:cubicBezTo>
                  <a:cubicBezTo>
                    <a:pt x="5311" y="669"/>
                    <a:pt x="4960" y="704"/>
                    <a:pt x="4643" y="739"/>
                  </a:cubicBezTo>
                  <a:lnTo>
                    <a:pt x="3729" y="915"/>
                  </a:lnTo>
                  <a:cubicBezTo>
                    <a:pt x="3201" y="985"/>
                    <a:pt x="2674" y="1126"/>
                    <a:pt x="2146" y="1267"/>
                  </a:cubicBezTo>
                  <a:cubicBezTo>
                    <a:pt x="1935" y="1302"/>
                    <a:pt x="1689" y="1372"/>
                    <a:pt x="1513" y="1407"/>
                  </a:cubicBezTo>
                  <a:lnTo>
                    <a:pt x="986" y="1618"/>
                  </a:lnTo>
                  <a:lnTo>
                    <a:pt x="1" y="1935"/>
                  </a:lnTo>
                  <a:lnTo>
                    <a:pt x="1" y="1935"/>
                  </a:lnTo>
                  <a:lnTo>
                    <a:pt x="1021" y="1653"/>
                  </a:lnTo>
                  <a:lnTo>
                    <a:pt x="1548" y="1513"/>
                  </a:lnTo>
                  <a:cubicBezTo>
                    <a:pt x="1724" y="1478"/>
                    <a:pt x="1935" y="1442"/>
                    <a:pt x="2181" y="1407"/>
                  </a:cubicBezTo>
                  <a:cubicBezTo>
                    <a:pt x="2639" y="1302"/>
                    <a:pt x="3166" y="1196"/>
                    <a:pt x="3764" y="1126"/>
                  </a:cubicBezTo>
                  <a:lnTo>
                    <a:pt x="4678" y="1020"/>
                  </a:lnTo>
                  <a:cubicBezTo>
                    <a:pt x="4995" y="985"/>
                    <a:pt x="5347" y="950"/>
                    <a:pt x="5698" y="915"/>
                  </a:cubicBezTo>
                  <a:cubicBezTo>
                    <a:pt x="6366" y="845"/>
                    <a:pt x="7105" y="845"/>
                    <a:pt x="7879" y="809"/>
                  </a:cubicBezTo>
                  <a:cubicBezTo>
                    <a:pt x="9461" y="809"/>
                    <a:pt x="11185" y="845"/>
                    <a:pt x="12978" y="915"/>
                  </a:cubicBezTo>
                  <a:cubicBezTo>
                    <a:pt x="14807" y="985"/>
                    <a:pt x="16530" y="1020"/>
                    <a:pt x="18113" y="1020"/>
                  </a:cubicBezTo>
                  <a:cubicBezTo>
                    <a:pt x="18887" y="1020"/>
                    <a:pt x="19625" y="985"/>
                    <a:pt x="20329" y="950"/>
                  </a:cubicBezTo>
                  <a:cubicBezTo>
                    <a:pt x="20680" y="915"/>
                    <a:pt x="21032" y="915"/>
                    <a:pt x="21349" y="880"/>
                  </a:cubicBezTo>
                  <a:lnTo>
                    <a:pt x="22298" y="774"/>
                  </a:lnTo>
                  <a:cubicBezTo>
                    <a:pt x="22896" y="704"/>
                    <a:pt x="23424" y="598"/>
                    <a:pt x="23881" y="528"/>
                  </a:cubicBezTo>
                  <a:cubicBezTo>
                    <a:pt x="24092" y="458"/>
                    <a:pt x="24338" y="423"/>
                    <a:pt x="24514" y="387"/>
                  </a:cubicBezTo>
                  <a:lnTo>
                    <a:pt x="25076" y="247"/>
                  </a:lnTo>
                  <a:lnTo>
                    <a:pt x="260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2"/>
            <p:cNvSpPr/>
            <p:nvPr/>
          </p:nvSpPr>
          <p:spPr>
            <a:xfrm>
              <a:off x="4548975" y="3733500"/>
              <a:ext cx="393925" cy="23450"/>
            </a:xfrm>
            <a:custGeom>
              <a:rect b="b" l="l" r="r" t="t"/>
              <a:pathLst>
                <a:path extrusionOk="0" h="938" w="15757">
                  <a:moveTo>
                    <a:pt x="8738" y="1"/>
                  </a:moveTo>
                  <a:cubicBezTo>
                    <a:pt x="6578" y="1"/>
                    <a:pt x="4420" y="170"/>
                    <a:pt x="2287" y="516"/>
                  </a:cubicBezTo>
                  <a:cubicBezTo>
                    <a:pt x="1583" y="621"/>
                    <a:pt x="1021" y="727"/>
                    <a:pt x="599" y="797"/>
                  </a:cubicBezTo>
                  <a:lnTo>
                    <a:pt x="1" y="938"/>
                  </a:lnTo>
                  <a:lnTo>
                    <a:pt x="634" y="867"/>
                  </a:lnTo>
                  <a:cubicBezTo>
                    <a:pt x="1021" y="832"/>
                    <a:pt x="1583" y="797"/>
                    <a:pt x="2322" y="727"/>
                  </a:cubicBezTo>
                  <a:cubicBezTo>
                    <a:pt x="3729" y="621"/>
                    <a:pt x="5698" y="516"/>
                    <a:pt x="7879" y="445"/>
                  </a:cubicBezTo>
                  <a:cubicBezTo>
                    <a:pt x="8463" y="436"/>
                    <a:pt x="9032" y="431"/>
                    <a:pt x="9579" y="431"/>
                  </a:cubicBezTo>
                  <a:cubicBezTo>
                    <a:pt x="11074" y="431"/>
                    <a:pt x="12406" y="464"/>
                    <a:pt x="13435" y="516"/>
                  </a:cubicBezTo>
                  <a:cubicBezTo>
                    <a:pt x="14139" y="516"/>
                    <a:pt x="14737" y="551"/>
                    <a:pt x="15124" y="586"/>
                  </a:cubicBezTo>
                  <a:lnTo>
                    <a:pt x="15757" y="621"/>
                  </a:lnTo>
                  <a:lnTo>
                    <a:pt x="15159" y="516"/>
                  </a:lnTo>
                  <a:cubicBezTo>
                    <a:pt x="14737" y="445"/>
                    <a:pt x="14174" y="375"/>
                    <a:pt x="13471" y="269"/>
                  </a:cubicBezTo>
                  <a:cubicBezTo>
                    <a:pt x="11897" y="91"/>
                    <a:pt x="10316" y="1"/>
                    <a:pt x="87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2"/>
            <p:cNvSpPr/>
            <p:nvPr/>
          </p:nvSpPr>
          <p:spPr>
            <a:xfrm>
              <a:off x="2798425" y="4152575"/>
              <a:ext cx="170600" cy="209275"/>
            </a:xfrm>
            <a:custGeom>
              <a:rect b="b" l="l" r="r" t="t"/>
              <a:pathLst>
                <a:path extrusionOk="0" h="8371" w="6824">
                  <a:moveTo>
                    <a:pt x="6472" y="1"/>
                  </a:moveTo>
                  <a:cubicBezTo>
                    <a:pt x="6296" y="36"/>
                    <a:pt x="6120" y="106"/>
                    <a:pt x="5980" y="282"/>
                  </a:cubicBezTo>
                  <a:cubicBezTo>
                    <a:pt x="5909" y="352"/>
                    <a:pt x="5874" y="493"/>
                    <a:pt x="5874" y="634"/>
                  </a:cubicBezTo>
                  <a:cubicBezTo>
                    <a:pt x="5909" y="774"/>
                    <a:pt x="5944" y="880"/>
                    <a:pt x="5909" y="950"/>
                  </a:cubicBezTo>
                  <a:cubicBezTo>
                    <a:pt x="5874" y="1021"/>
                    <a:pt x="5769" y="1091"/>
                    <a:pt x="5663" y="1126"/>
                  </a:cubicBezTo>
                  <a:cubicBezTo>
                    <a:pt x="5522" y="1161"/>
                    <a:pt x="5382" y="1232"/>
                    <a:pt x="5241" y="1302"/>
                  </a:cubicBezTo>
                  <a:cubicBezTo>
                    <a:pt x="5136" y="1372"/>
                    <a:pt x="5065" y="1443"/>
                    <a:pt x="5030" y="1548"/>
                  </a:cubicBezTo>
                  <a:cubicBezTo>
                    <a:pt x="4995" y="1654"/>
                    <a:pt x="4960" y="1759"/>
                    <a:pt x="4995" y="1865"/>
                  </a:cubicBezTo>
                  <a:cubicBezTo>
                    <a:pt x="5030" y="2005"/>
                    <a:pt x="4995" y="2146"/>
                    <a:pt x="4960" y="2252"/>
                  </a:cubicBezTo>
                  <a:cubicBezTo>
                    <a:pt x="4784" y="2533"/>
                    <a:pt x="4573" y="2814"/>
                    <a:pt x="4291" y="3025"/>
                  </a:cubicBezTo>
                  <a:cubicBezTo>
                    <a:pt x="4045" y="3271"/>
                    <a:pt x="3764" y="3553"/>
                    <a:pt x="3483" y="3869"/>
                  </a:cubicBezTo>
                  <a:cubicBezTo>
                    <a:pt x="2568" y="4854"/>
                    <a:pt x="1724" y="5909"/>
                    <a:pt x="915" y="6999"/>
                  </a:cubicBezTo>
                  <a:cubicBezTo>
                    <a:pt x="317" y="7843"/>
                    <a:pt x="1" y="8371"/>
                    <a:pt x="1" y="8371"/>
                  </a:cubicBezTo>
                  <a:lnTo>
                    <a:pt x="1091" y="7105"/>
                  </a:lnTo>
                  <a:cubicBezTo>
                    <a:pt x="1759" y="6331"/>
                    <a:pt x="2744" y="5276"/>
                    <a:pt x="3799" y="4115"/>
                  </a:cubicBezTo>
                  <a:lnTo>
                    <a:pt x="4608" y="3271"/>
                  </a:lnTo>
                  <a:cubicBezTo>
                    <a:pt x="4854" y="3025"/>
                    <a:pt x="5100" y="2709"/>
                    <a:pt x="5276" y="2392"/>
                  </a:cubicBezTo>
                  <a:cubicBezTo>
                    <a:pt x="5347" y="2181"/>
                    <a:pt x="5347" y="1970"/>
                    <a:pt x="5311" y="1794"/>
                  </a:cubicBezTo>
                  <a:cubicBezTo>
                    <a:pt x="5311" y="1724"/>
                    <a:pt x="5311" y="1689"/>
                    <a:pt x="5311" y="1654"/>
                  </a:cubicBezTo>
                  <a:cubicBezTo>
                    <a:pt x="5347" y="1583"/>
                    <a:pt x="5347" y="1548"/>
                    <a:pt x="5417" y="1548"/>
                  </a:cubicBezTo>
                  <a:cubicBezTo>
                    <a:pt x="5522" y="1478"/>
                    <a:pt x="5628" y="1407"/>
                    <a:pt x="5769" y="1337"/>
                  </a:cubicBezTo>
                  <a:cubicBezTo>
                    <a:pt x="5944" y="1267"/>
                    <a:pt x="6050" y="1161"/>
                    <a:pt x="6120" y="985"/>
                  </a:cubicBezTo>
                  <a:cubicBezTo>
                    <a:pt x="6155" y="915"/>
                    <a:pt x="6155" y="810"/>
                    <a:pt x="6120" y="739"/>
                  </a:cubicBezTo>
                  <a:cubicBezTo>
                    <a:pt x="6085" y="669"/>
                    <a:pt x="6050" y="634"/>
                    <a:pt x="6050" y="599"/>
                  </a:cubicBezTo>
                  <a:cubicBezTo>
                    <a:pt x="6050" y="493"/>
                    <a:pt x="6050" y="423"/>
                    <a:pt x="6120" y="317"/>
                  </a:cubicBezTo>
                  <a:cubicBezTo>
                    <a:pt x="6191" y="177"/>
                    <a:pt x="6331" y="106"/>
                    <a:pt x="6507" y="71"/>
                  </a:cubicBezTo>
                  <a:cubicBezTo>
                    <a:pt x="6613" y="36"/>
                    <a:pt x="6718" y="36"/>
                    <a:pt x="68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2"/>
            <p:cNvSpPr/>
            <p:nvPr/>
          </p:nvSpPr>
          <p:spPr>
            <a:xfrm>
              <a:off x="2838875" y="4196550"/>
              <a:ext cx="479200" cy="109925"/>
            </a:xfrm>
            <a:custGeom>
              <a:rect b="b" l="l" r="r" t="t"/>
              <a:pathLst>
                <a:path extrusionOk="0" h="4397" w="19168">
                  <a:moveTo>
                    <a:pt x="19168" y="0"/>
                  </a:moveTo>
                  <a:lnTo>
                    <a:pt x="18429" y="281"/>
                  </a:lnTo>
                  <a:cubicBezTo>
                    <a:pt x="17972" y="422"/>
                    <a:pt x="17269" y="668"/>
                    <a:pt x="16425" y="950"/>
                  </a:cubicBezTo>
                  <a:cubicBezTo>
                    <a:pt x="14736" y="1442"/>
                    <a:pt x="12345" y="2110"/>
                    <a:pt x="9707" y="2743"/>
                  </a:cubicBezTo>
                  <a:cubicBezTo>
                    <a:pt x="7070" y="3341"/>
                    <a:pt x="4608" y="3763"/>
                    <a:pt x="2849" y="4009"/>
                  </a:cubicBezTo>
                  <a:cubicBezTo>
                    <a:pt x="1970" y="4150"/>
                    <a:pt x="1267" y="4220"/>
                    <a:pt x="774" y="4291"/>
                  </a:cubicBezTo>
                  <a:lnTo>
                    <a:pt x="1" y="4396"/>
                  </a:lnTo>
                  <a:lnTo>
                    <a:pt x="774" y="4396"/>
                  </a:lnTo>
                  <a:cubicBezTo>
                    <a:pt x="1267" y="4361"/>
                    <a:pt x="2005" y="4326"/>
                    <a:pt x="2884" y="4256"/>
                  </a:cubicBezTo>
                  <a:cubicBezTo>
                    <a:pt x="5206" y="4045"/>
                    <a:pt x="7527" y="3693"/>
                    <a:pt x="9813" y="3201"/>
                  </a:cubicBezTo>
                  <a:cubicBezTo>
                    <a:pt x="12064" y="2638"/>
                    <a:pt x="14314" y="1970"/>
                    <a:pt x="16495" y="1126"/>
                  </a:cubicBezTo>
                  <a:cubicBezTo>
                    <a:pt x="17339" y="809"/>
                    <a:pt x="18007" y="528"/>
                    <a:pt x="18464" y="317"/>
                  </a:cubicBezTo>
                  <a:lnTo>
                    <a:pt x="191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2"/>
            <p:cNvSpPr/>
            <p:nvPr/>
          </p:nvSpPr>
          <p:spPr>
            <a:xfrm>
              <a:off x="2880200" y="4218525"/>
              <a:ext cx="180275" cy="43775"/>
            </a:xfrm>
            <a:custGeom>
              <a:rect b="b" l="l" r="r" t="t"/>
              <a:pathLst>
                <a:path extrusionOk="0" h="1751" w="7211">
                  <a:moveTo>
                    <a:pt x="7210" y="0"/>
                  </a:moveTo>
                  <a:lnTo>
                    <a:pt x="6155" y="317"/>
                  </a:lnTo>
                  <a:cubicBezTo>
                    <a:pt x="5487" y="493"/>
                    <a:pt x="4608" y="739"/>
                    <a:pt x="3623" y="985"/>
                  </a:cubicBezTo>
                  <a:cubicBezTo>
                    <a:pt x="2638" y="1196"/>
                    <a:pt x="1724" y="1407"/>
                    <a:pt x="1056" y="1513"/>
                  </a:cubicBezTo>
                  <a:lnTo>
                    <a:pt x="1" y="1724"/>
                  </a:lnTo>
                  <a:cubicBezTo>
                    <a:pt x="176" y="1741"/>
                    <a:pt x="361" y="1750"/>
                    <a:pt x="546" y="1750"/>
                  </a:cubicBezTo>
                  <a:cubicBezTo>
                    <a:pt x="730" y="1750"/>
                    <a:pt x="915" y="1741"/>
                    <a:pt x="1091" y="1724"/>
                  </a:cubicBezTo>
                  <a:cubicBezTo>
                    <a:pt x="1970" y="1724"/>
                    <a:pt x="2884" y="1583"/>
                    <a:pt x="3728" y="1372"/>
                  </a:cubicBezTo>
                  <a:cubicBezTo>
                    <a:pt x="4608" y="1161"/>
                    <a:pt x="5417" y="880"/>
                    <a:pt x="6225" y="493"/>
                  </a:cubicBezTo>
                  <a:cubicBezTo>
                    <a:pt x="6858" y="211"/>
                    <a:pt x="7210" y="0"/>
                    <a:pt x="7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2"/>
            <p:cNvSpPr/>
            <p:nvPr/>
          </p:nvSpPr>
          <p:spPr>
            <a:xfrm>
              <a:off x="3027025" y="4037000"/>
              <a:ext cx="910025" cy="149025"/>
            </a:xfrm>
            <a:custGeom>
              <a:rect b="b" l="l" r="r" t="t"/>
              <a:pathLst>
                <a:path extrusionOk="0" h="5961" w="36401">
                  <a:moveTo>
                    <a:pt x="27543" y="0"/>
                  </a:moveTo>
                  <a:cubicBezTo>
                    <a:pt x="26721" y="0"/>
                    <a:pt x="25899" y="28"/>
                    <a:pt x="25076" y="87"/>
                  </a:cubicBezTo>
                  <a:cubicBezTo>
                    <a:pt x="22650" y="263"/>
                    <a:pt x="20258" y="720"/>
                    <a:pt x="17937" y="1458"/>
                  </a:cubicBezTo>
                  <a:cubicBezTo>
                    <a:pt x="15475" y="2197"/>
                    <a:pt x="13189" y="3006"/>
                    <a:pt x="11079" y="3639"/>
                  </a:cubicBezTo>
                  <a:cubicBezTo>
                    <a:pt x="8934" y="4307"/>
                    <a:pt x="6999" y="4729"/>
                    <a:pt x="5347" y="5046"/>
                  </a:cubicBezTo>
                  <a:cubicBezTo>
                    <a:pt x="3694" y="5397"/>
                    <a:pt x="2357" y="5608"/>
                    <a:pt x="1443" y="5714"/>
                  </a:cubicBezTo>
                  <a:lnTo>
                    <a:pt x="1" y="5960"/>
                  </a:lnTo>
                  <a:lnTo>
                    <a:pt x="1" y="5960"/>
                  </a:lnTo>
                  <a:lnTo>
                    <a:pt x="1443" y="5819"/>
                  </a:lnTo>
                  <a:cubicBezTo>
                    <a:pt x="2392" y="5714"/>
                    <a:pt x="3729" y="5538"/>
                    <a:pt x="5417" y="5292"/>
                  </a:cubicBezTo>
                  <a:cubicBezTo>
                    <a:pt x="7351" y="4975"/>
                    <a:pt x="9285" y="4553"/>
                    <a:pt x="11185" y="3991"/>
                  </a:cubicBezTo>
                  <a:cubicBezTo>
                    <a:pt x="13330" y="3393"/>
                    <a:pt x="15616" y="2619"/>
                    <a:pt x="18078" y="1880"/>
                  </a:cubicBezTo>
                  <a:cubicBezTo>
                    <a:pt x="20364" y="1142"/>
                    <a:pt x="22720" y="685"/>
                    <a:pt x="25112" y="439"/>
                  </a:cubicBezTo>
                  <a:cubicBezTo>
                    <a:pt x="26221" y="339"/>
                    <a:pt x="27320" y="296"/>
                    <a:pt x="28420" y="296"/>
                  </a:cubicBezTo>
                  <a:cubicBezTo>
                    <a:pt x="29272" y="296"/>
                    <a:pt x="30125" y="322"/>
                    <a:pt x="30985" y="368"/>
                  </a:cubicBezTo>
                  <a:cubicBezTo>
                    <a:pt x="32638" y="439"/>
                    <a:pt x="34009" y="614"/>
                    <a:pt x="34924" y="685"/>
                  </a:cubicBezTo>
                  <a:lnTo>
                    <a:pt x="36401" y="861"/>
                  </a:lnTo>
                  <a:lnTo>
                    <a:pt x="36401" y="861"/>
                  </a:lnTo>
                  <a:lnTo>
                    <a:pt x="34924" y="614"/>
                  </a:lnTo>
                  <a:cubicBezTo>
                    <a:pt x="34009" y="509"/>
                    <a:pt x="32638" y="298"/>
                    <a:pt x="30985" y="157"/>
                  </a:cubicBezTo>
                  <a:cubicBezTo>
                    <a:pt x="29838" y="55"/>
                    <a:pt x="28690" y="0"/>
                    <a:pt x="275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2"/>
            <p:cNvSpPr/>
            <p:nvPr/>
          </p:nvSpPr>
          <p:spPr>
            <a:xfrm>
              <a:off x="3459625" y="4066675"/>
              <a:ext cx="368400" cy="53400"/>
            </a:xfrm>
            <a:custGeom>
              <a:rect b="b" l="l" r="r" t="t"/>
              <a:pathLst>
                <a:path extrusionOk="0" h="2136" w="14736">
                  <a:moveTo>
                    <a:pt x="9773" y="1"/>
                  </a:moveTo>
                  <a:cubicBezTo>
                    <a:pt x="7146" y="1"/>
                    <a:pt x="4535" y="443"/>
                    <a:pt x="2040" y="1327"/>
                  </a:cubicBezTo>
                  <a:cubicBezTo>
                    <a:pt x="1407" y="1538"/>
                    <a:pt x="879" y="1749"/>
                    <a:pt x="528" y="1889"/>
                  </a:cubicBezTo>
                  <a:lnTo>
                    <a:pt x="0" y="2135"/>
                  </a:lnTo>
                  <a:lnTo>
                    <a:pt x="0" y="2135"/>
                  </a:lnTo>
                  <a:lnTo>
                    <a:pt x="563" y="1960"/>
                  </a:lnTo>
                  <a:cubicBezTo>
                    <a:pt x="914" y="1854"/>
                    <a:pt x="1442" y="1713"/>
                    <a:pt x="2110" y="1538"/>
                  </a:cubicBezTo>
                  <a:cubicBezTo>
                    <a:pt x="3798" y="1080"/>
                    <a:pt x="5522" y="764"/>
                    <a:pt x="7280" y="588"/>
                  </a:cubicBezTo>
                  <a:cubicBezTo>
                    <a:pt x="8745" y="441"/>
                    <a:pt x="10211" y="368"/>
                    <a:pt x="11676" y="368"/>
                  </a:cubicBezTo>
                  <a:cubicBezTo>
                    <a:pt x="11969" y="368"/>
                    <a:pt x="12262" y="371"/>
                    <a:pt x="12555" y="377"/>
                  </a:cubicBezTo>
                  <a:cubicBezTo>
                    <a:pt x="13224" y="412"/>
                    <a:pt x="13786" y="447"/>
                    <a:pt x="14173" y="482"/>
                  </a:cubicBezTo>
                  <a:lnTo>
                    <a:pt x="14736" y="518"/>
                  </a:lnTo>
                  <a:lnTo>
                    <a:pt x="14173" y="412"/>
                  </a:lnTo>
                  <a:cubicBezTo>
                    <a:pt x="13786" y="342"/>
                    <a:pt x="13224" y="236"/>
                    <a:pt x="12555" y="166"/>
                  </a:cubicBezTo>
                  <a:cubicBezTo>
                    <a:pt x="11629" y="56"/>
                    <a:pt x="10700" y="1"/>
                    <a:pt x="9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2"/>
            <p:cNvSpPr/>
            <p:nvPr/>
          </p:nvSpPr>
          <p:spPr>
            <a:xfrm>
              <a:off x="3617875" y="4094150"/>
              <a:ext cx="127525" cy="15375"/>
            </a:xfrm>
            <a:custGeom>
              <a:rect b="b" l="l" r="r" t="t"/>
              <a:pathLst>
                <a:path extrusionOk="0" h="615" w="5101">
                  <a:moveTo>
                    <a:pt x="3686" y="1"/>
                  </a:moveTo>
                  <a:cubicBezTo>
                    <a:pt x="2428" y="1"/>
                    <a:pt x="1177" y="205"/>
                    <a:pt x="1" y="614"/>
                  </a:cubicBezTo>
                  <a:cubicBezTo>
                    <a:pt x="845" y="614"/>
                    <a:pt x="1689" y="579"/>
                    <a:pt x="2568" y="474"/>
                  </a:cubicBezTo>
                  <a:cubicBezTo>
                    <a:pt x="3412" y="403"/>
                    <a:pt x="4256" y="263"/>
                    <a:pt x="5100" y="87"/>
                  </a:cubicBezTo>
                  <a:cubicBezTo>
                    <a:pt x="4630" y="29"/>
                    <a:pt x="4157" y="1"/>
                    <a:pt x="36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2"/>
            <p:cNvSpPr/>
            <p:nvPr/>
          </p:nvSpPr>
          <p:spPr>
            <a:xfrm>
              <a:off x="3626675" y="4002100"/>
              <a:ext cx="300725" cy="17750"/>
            </a:xfrm>
            <a:custGeom>
              <a:rect b="b" l="l" r="r" t="t"/>
              <a:pathLst>
                <a:path extrusionOk="0" h="710" w="12029">
                  <a:moveTo>
                    <a:pt x="5603" y="0"/>
                  </a:moveTo>
                  <a:cubicBezTo>
                    <a:pt x="4310" y="0"/>
                    <a:pt x="3020" y="133"/>
                    <a:pt x="1759" y="322"/>
                  </a:cubicBezTo>
                  <a:cubicBezTo>
                    <a:pt x="668" y="498"/>
                    <a:pt x="0" y="639"/>
                    <a:pt x="0" y="639"/>
                  </a:cubicBezTo>
                  <a:lnTo>
                    <a:pt x="1759" y="533"/>
                  </a:lnTo>
                  <a:cubicBezTo>
                    <a:pt x="2849" y="463"/>
                    <a:pt x="4361" y="428"/>
                    <a:pt x="6014" y="428"/>
                  </a:cubicBezTo>
                  <a:cubicBezTo>
                    <a:pt x="7667" y="428"/>
                    <a:pt x="9179" y="498"/>
                    <a:pt x="10270" y="568"/>
                  </a:cubicBezTo>
                  <a:lnTo>
                    <a:pt x="12028" y="709"/>
                  </a:lnTo>
                  <a:cubicBezTo>
                    <a:pt x="12028" y="709"/>
                    <a:pt x="11360" y="533"/>
                    <a:pt x="10305" y="357"/>
                  </a:cubicBezTo>
                  <a:cubicBezTo>
                    <a:pt x="8898" y="111"/>
                    <a:pt x="7456" y="6"/>
                    <a:pt x="6049" y="6"/>
                  </a:cubicBezTo>
                  <a:cubicBezTo>
                    <a:pt x="5901" y="2"/>
                    <a:pt x="5752" y="0"/>
                    <a:pt x="5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2"/>
            <p:cNvSpPr/>
            <p:nvPr/>
          </p:nvSpPr>
          <p:spPr>
            <a:xfrm>
              <a:off x="3912425" y="4005750"/>
              <a:ext cx="158275" cy="77400"/>
            </a:xfrm>
            <a:custGeom>
              <a:rect b="b" l="l" r="r" t="t"/>
              <a:pathLst>
                <a:path extrusionOk="0" h="3096" w="6331">
                  <a:moveTo>
                    <a:pt x="0" y="0"/>
                  </a:moveTo>
                  <a:cubicBezTo>
                    <a:pt x="0" y="0"/>
                    <a:pt x="387" y="106"/>
                    <a:pt x="985" y="282"/>
                  </a:cubicBezTo>
                  <a:cubicBezTo>
                    <a:pt x="1794" y="493"/>
                    <a:pt x="2603" y="809"/>
                    <a:pt x="3376" y="1126"/>
                  </a:cubicBezTo>
                  <a:cubicBezTo>
                    <a:pt x="4185" y="1442"/>
                    <a:pt x="4924" y="1864"/>
                    <a:pt x="5592" y="2357"/>
                  </a:cubicBezTo>
                  <a:cubicBezTo>
                    <a:pt x="5803" y="2497"/>
                    <a:pt x="5979" y="2673"/>
                    <a:pt x="6155" y="2884"/>
                  </a:cubicBezTo>
                  <a:lnTo>
                    <a:pt x="6331" y="3095"/>
                  </a:lnTo>
                  <a:cubicBezTo>
                    <a:pt x="6296" y="2990"/>
                    <a:pt x="6260" y="2919"/>
                    <a:pt x="6225" y="2814"/>
                  </a:cubicBezTo>
                  <a:cubicBezTo>
                    <a:pt x="6085" y="2603"/>
                    <a:pt x="5909" y="2392"/>
                    <a:pt x="5733" y="2181"/>
                  </a:cubicBezTo>
                  <a:cubicBezTo>
                    <a:pt x="5135" y="1548"/>
                    <a:pt x="4396" y="1056"/>
                    <a:pt x="3587" y="739"/>
                  </a:cubicBezTo>
                  <a:cubicBezTo>
                    <a:pt x="2779" y="387"/>
                    <a:pt x="1935" y="176"/>
                    <a:pt x="1055" y="71"/>
                  </a:cubicBezTo>
                  <a:cubicBezTo>
                    <a:pt x="704" y="0"/>
                    <a:pt x="352"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2"/>
            <p:cNvSpPr/>
            <p:nvPr/>
          </p:nvSpPr>
          <p:spPr>
            <a:xfrm>
              <a:off x="3948475" y="4049700"/>
              <a:ext cx="98500" cy="37850"/>
            </a:xfrm>
            <a:custGeom>
              <a:rect b="b" l="l" r="r" t="t"/>
              <a:pathLst>
                <a:path extrusionOk="0" h="1514" w="3940">
                  <a:moveTo>
                    <a:pt x="0" y="1"/>
                  </a:moveTo>
                  <a:lnTo>
                    <a:pt x="633" y="212"/>
                  </a:lnTo>
                  <a:lnTo>
                    <a:pt x="2005" y="739"/>
                  </a:lnTo>
                  <a:lnTo>
                    <a:pt x="3376" y="1267"/>
                  </a:lnTo>
                  <a:lnTo>
                    <a:pt x="3939" y="1513"/>
                  </a:lnTo>
                  <a:cubicBezTo>
                    <a:pt x="3798" y="1337"/>
                    <a:pt x="3658" y="1197"/>
                    <a:pt x="3482" y="1056"/>
                  </a:cubicBezTo>
                  <a:cubicBezTo>
                    <a:pt x="2673" y="423"/>
                    <a:pt x="1688" y="7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2"/>
            <p:cNvSpPr/>
            <p:nvPr/>
          </p:nvSpPr>
          <p:spPr>
            <a:xfrm>
              <a:off x="3925600" y="4073450"/>
              <a:ext cx="78275" cy="31675"/>
            </a:xfrm>
            <a:custGeom>
              <a:rect b="b" l="l" r="r" t="t"/>
              <a:pathLst>
                <a:path extrusionOk="0" h="1267" w="3131">
                  <a:moveTo>
                    <a:pt x="1" y="0"/>
                  </a:moveTo>
                  <a:cubicBezTo>
                    <a:pt x="1" y="0"/>
                    <a:pt x="177" y="71"/>
                    <a:pt x="458" y="211"/>
                  </a:cubicBezTo>
                  <a:cubicBezTo>
                    <a:pt x="739" y="352"/>
                    <a:pt x="1126" y="528"/>
                    <a:pt x="1548" y="704"/>
                  </a:cubicBezTo>
                  <a:cubicBezTo>
                    <a:pt x="1970" y="880"/>
                    <a:pt x="2357" y="985"/>
                    <a:pt x="2638" y="1091"/>
                  </a:cubicBezTo>
                  <a:cubicBezTo>
                    <a:pt x="2955" y="1196"/>
                    <a:pt x="3131" y="1267"/>
                    <a:pt x="3131" y="1267"/>
                  </a:cubicBezTo>
                  <a:cubicBezTo>
                    <a:pt x="3025" y="1126"/>
                    <a:pt x="2885" y="1020"/>
                    <a:pt x="2744" y="915"/>
                  </a:cubicBezTo>
                  <a:cubicBezTo>
                    <a:pt x="2111" y="387"/>
                    <a:pt x="1337" y="71"/>
                    <a:pt x="4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2"/>
            <p:cNvSpPr/>
            <p:nvPr/>
          </p:nvSpPr>
          <p:spPr>
            <a:xfrm>
              <a:off x="3785800" y="4119825"/>
              <a:ext cx="145975" cy="38050"/>
            </a:xfrm>
            <a:custGeom>
              <a:rect b="b" l="l" r="r" t="t"/>
              <a:pathLst>
                <a:path extrusionOk="0" h="1522" w="5839">
                  <a:moveTo>
                    <a:pt x="1242" y="1"/>
                  </a:moveTo>
                  <a:cubicBezTo>
                    <a:pt x="1121" y="1"/>
                    <a:pt x="1001" y="4"/>
                    <a:pt x="880" y="9"/>
                  </a:cubicBezTo>
                  <a:cubicBezTo>
                    <a:pt x="564" y="9"/>
                    <a:pt x="282" y="45"/>
                    <a:pt x="1" y="80"/>
                  </a:cubicBezTo>
                  <a:lnTo>
                    <a:pt x="845" y="220"/>
                  </a:lnTo>
                  <a:cubicBezTo>
                    <a:pt x="1408" y="291"/>
                    <a:pt x="2146" y="431"/>
                    <a:pt x="2955" y="642"/>
                  </a:cubicBezTo>
                  <a:cubicBezTo>
                    <a:pt x="3729" y="853"/>
                    <a:pt x="4467" y="1064"/>
                    <a:pt x="4995" y="1240"/>
                  </a:cubicBezTo>
                  <a:lnTo>
                    <a:pt x="5839" y="1522"/>
                  </a:lnTo>
                  <a:cubicBezTo>
                    <a:pt x="5593" y="1346"/>
                    <a:pt x="5311" y="1170"/>
                    <a:pt x="5065" y="1029"/>
                  </a:cubicBezTo>
                  <a:cubicBezTo>
                    <a:pt x="3905" y="353"/>
                    <a:pt x="2568" y="1"/>
                    <a:pt x="12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2"/>
            <p:cNvSpPr/>
            <p:nvPr/>
          </p:nvSpPr>
          <p:spPr>
            <a:xfrm>
              <a:off x="3002425" y="3427225"/>
              <a:ext cx="93200" cy="412375"/>
            </a:xfrm>
            <a:custGeom>
              <a:rect b="b" l="l" r="r" t="t"/>
              <a:pathLst>
                <a:path extrusionOk="0" h="16495" w="3728">
                  <a:moveTo>
                    <a:pt x="3728" y="0"/>
                  </a:moveTo>
                  <a:cubicBezTo>
                    <a:pt x="3728" y="1"/>
                    <a:pt x="2673" y="3623"/>
                    <a:pt x="1653" y="8195"/>
                  </a:cubicBezTo>
                  <a:cubicBezTo>
                    <a:pt x="633" y="12731"/>
                    <a:pt x="0" y="16494"/>
                    <a:pt x="0" y="16494"/>
                  </a:cubicBezTo>
                  <a:cubicBezTo>
                    <a:pt x="0" y="16494"/>
                    <a:pt x="1055" y="12837"/>
                    <a:pt x="2075" y="8265"/>
                  </a:cubicBezTo>
                  <a:cubicBezTo>
                    <a:pt x="3095" y="3728"/>
                    <a:pt x="3728" y="1"/>
                    <a:pt x="37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2"/>
            <p:cNvSpPr/>
            <p:nvPr/>
          </p:nvSpPr>
          <p:spPr>
            <a:xfrm>
              <a:off x="2921525" y="3565250"/>
              <a:ext cx="115200" cy="472175"/>
            </a:xfrm>
            <a:custGeom>
              <a:rect b="b" l="l" r="r" t="t"/>
              <a:pathLst>
                <a:path extrusionOk="0" h="18887" w="4608">
                  <a:moveTo>
                    <a:pt x="4608" y="1"/>
                  </a:moveTo>
                  <a:cubicBezTo>
                    <a:pt x="4607" y="1"/>
                    <a:pt x="3271" y="4151"/>
                    <a:pt x="1970" y="9356"/>
                  </a:cubicBezTo>
                  <a:cubicBezTo>
                    <a:pt x="704" y="14561"/>
                    <a:pt x="0" y="18887"/>
                    <a:pt x="0" y="18887"/>
                  </a:cubicBezTo>
                  <a:cubicBezTo>
                    <a:pt x="0" y="18887"/>
                    <a:pt x="1161" y="14666"/>
                    <a:pt x="2427" y="9461"/>
                  </a:cubicBezTo>
                  <a:cubicBezTo>
                    <a:pt x="3693" y="4257"/>
                    <a:pt x="4607" y="1"/>
                    <a:pt x="4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2"/>
            <p:cNvSpPr/>
            <p:nvPr/>
          </p:nvSpPr>
          <p:spPr>
            <a:xfrm>
              <a:off x="2994500" y="3536250"/>
              <a:ext cx="31675" cy="124875"/>
            </a:xfrm>
            <a:custGeom>
              <a:rect b="b" l="l" r="r" t="t"/>
              <a:pathLst>
                <a:path extrusionOk="0" h="4995" w="1267">
                  <a:moveTo>
                    <a:pt x="1267" y="0"/>
                  </a:moveTo>
                  <a:cubicBezTo>
                    <a:pt x="915" y="809"/>
                    <a:pt x="634" y="1618"/>
                    <a:pt x="423" y="2462"/>
                  </a:cubicBezTo>
                  <a:cubicBezTo>
                    <a:pt x="212" y="3271"/>
                    <a:pt x="71" y="4115"/>
                    <a:pt x="1" y="4994"/>
                  </a:cubicBezTo>
                  <a:cubicBezTo>
                    <a:pt x="704" y="3412"/>
                    <a:pt x="1126" y="1723"/>
                    <a:pt x="12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2"/>
            <p:cNvSpPr/>
            <p:nvPr/>
          </p:nvSpPr>
          <p:spPr>
            <a:xfrm>
              <a:off x="2823050" y="4069050"/>
              <a:ext cx="67725" cy="262925"/>
            </a:xfrm>
            <a:custGeom>
              <a:rect b="b" l="l" r="r" t="t"/>
              <a:pathLst>
                <a:path extrusionOk="0" h="10517" w="2709">
                  <a:moveTo>
                    <a:pt x="2709" y="1"/>
                  </a:moveTo>
                  <a:cubicBezTo>
                    <a:pt x="2709" y="1"/>
                    <a:pt x="2568" y="599"/>
                    <a:pt x="2357" y="1548"/>
                  </a:cubicBezTo>
                  <a:cubicBezTo>
                    <a:pt x="2111" y="2533"/>
                    <a:pt x="1794" y="3834"/>
                    <a:pt x="1478" y="5311"/>
                  </a:cubicBezTo>
                  <a:cubicBezTo>
                    <a:pt x="1126" y="6753"/>
                    <a:pt x="774" y="8054"/>
                    <a:pt x="493" y="9004"/>
                  </a:cubicBezTo>
                  <a:cubicBezTo>
                    <a:pt x="352" y="9461"/>
                    <a:pt x="212" y="9848"/>
                    <a:pt x="141" y="10094"/>
                  </a:cubicBezTo>
                  <a:lnTo>
                    <a:pt x="1" y="10516"/>
                  </a:lnTo>
                  <a:lnTo>
                    <a:pt x="212" y="10129"/>
                  </a:lnTo>
                  <a:cubicBezTo>
                    <a:pt x="317" y="9883"/>
                    <a:pt x="493" y="9496"/>
                    <a:pt x="704" y="9074"/>
                  </a:cubicBezTo>
                  <a:cubicBezTo>
                    <a:pt x="1196" y="7879"/>
                    <a:pt x="1583" y="6648"/>
                    <a:pt x="1900" y="5417"/>
                  </a:cubicBezTo>
                  <a:cubicBezTo>
                    <a:pt x="2181" y="4151"/>
                    <a:pt x="2392" y="2884"/>
                    <a:pt x="2533" y="1618"/>
                  </a:cubicBezTo>
                  <a:cubicBezTo>
                    <a:pt x="2673" y="634"/>
                    <a:pt x="2709" y="1"/>
                    <a:pt x="27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2"/>
            <p:cNvSpPr/>
            <p:nvPr/>
          </p:nvSpPr>
          <p:spPr>
            <a:xfrm>
              <a:off x="2882850" y="4086625"/>
              <a:ext cx="29025" cy="148625"/>
            </a:xfrm>
            <a:custGeom>
              <a:rect b="b" l="l" r="r" t="t"/>
              <a:pathLst>
                <a:path extrusionOk="0" h="5945" w="1161">
                  <a:moveTo>
                    <a:pt x="1090" y="1"/>
                  </a:moveTo>
                  <a:lnTo>
                    <a:pt x="914" y="880"/>
                  </a:lnTo>
                  <a:cubicBezTo>
                    <a:pt x="809" y="1408"/>
                    <a:pt x="668" y="2146"/>
                    <a:pt x="528" y="2990"/>
                  </a:cubicBezTo>
                  <a:cubicBezTo>
                    <a:pt x="352" y="3799"/>
                    <a:pt x="246" y="4538"/>
                    <a:pt x="141" y="5065"/>
                  </a:cubicBezTo>
                  <a:lnTo>
                    <a:pt x="0" y="5945"/>
                  </a:lnTo>
                  <a:cubicBezTo>
                    <a:pt x="0" y="5945"/>
                    <a:pt x="141" y="5663"/>
                    <a:pt x="352" y="5136"/>
                  </a:cubicBezTo>
                  <a:cubicBezTo>
                    <a:pt x="598" y="4467"/>
                    <a:pt x="809" y="3764"/>
                    <a:pt x="950" y="3061"/>
                  </a:cubicBezTo>
                  <a:cubicBezTo>
                    <a:pt x="1090" y="2357"/>
                    <a:pt x="1125" y="1619"/>
                    <a:pt x="1161" y="880"/>
                  </a:cubicBezTo>
                  <a:cubicBezTo>
                    <a:pt x="1125" y="353"/>
                    <a:pt x="1090" y="1"/>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2"/>
            <p:cNvSpPr/>
            <p:nvPr/>
          </p:nvSpPr>
          <p:spPr>
            <a:xfrm>
              <a:off x="2925050" y="3862425"/>
              <a:ext cx="71225" cy="289300"/>
            </a:xfrm>
            <a:custGeom>
              <a:rect b="b" l="l" r="r" t="t"/>
              <a:pathLst>
                <a:path extrusionOk="0" h="11572" w="2849">
                  <a:moveTo>
                    <a:pt x="2849" y="1"/>
                  </a:moveTo>
                  <a:cubicBezTo>
                    <a:pt x="2849" y="1"/>
                    <a:pt x="2005" y="2533"/>
                    <a:pt x="1231" y="5733"/>
                  </a:cubicBezTo>
                  <a:cubicBezTo>
                    <a:pt x="457" y="8934"/>
                    <a:pt x="0" y="11572"/>
                    <a:pt x="0" y="11572"/>
                  </a:cubicBezTo>
                  <a:cubicBezTo>
                    <a:pt x="0" y="11572"/>
                    <a:pt x="879" y="9039"/>
                    <a:pt x="1653" y="5839"/>
                  </a:cubicBezTo>
                  <a:cubicBezTo>
                    <a:pt x="2427" y="2639"/>
                    <a:pt x="2849" y="1"/>
                    <a:pt x="28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2"/>
            <p:cNvSpPr/>
            <p:nvPr/>
          </p:nvSpPr>
          <p:spPr>
            <a:xfrm>
              <a:off x="3119350" y="4019825"/>
              <a:ext cx="433475" cy="116950"/>
            </a:xfrm>
            <a:custGeom>
              <a:rect b="b" l="l" r="r" t="t"/>
              <a:pathLst>
                <a:path extrusionOk="0" h="4678" w="17339">
                  <a:moveTo>
                    <a:pt x="17339" y="0"/>
                  </a:moveTo>
                  <a:cubicBezTo>
                    <a:pt x="17339" y="0"/>
                    <a:pt x="13400" y="879"/>
                    <a:pt x="8652" y="2251"/>
                  </a:cubicBezTo>
                  <a:cubicBezTo>
                    <a:pt x="6261" y="2954"/>
                    <a:pt x="4115" y="3623"/>
                    <a:pt x="2568" y="4150"/>
                  </a:cubicBezTo>
                  <a:cubicBezTo>
                    <a:pt x="1970" y="4361"/>
                    <a:pt x="1337" y="4502"/>
                    <a:pt x="704" y="4607"/>
                  </a:cubicBezTo>
                  <a:cubicBezTo>
                    <a:pt x="493" y="4642"/>
                    <a:pt x="247" y="4642"/>
                    <a:pt x="1" y="4642"/>
                  </a:cubicBezTo>
                  <a:cubicBezTo>
                    <a:pt x="247" y="4678"/>
                    <a:pt x="493" y="4678"/>
                    <a:pt x="739" y="4678"/>
                  </a:cubicBezTo>
                  <a:cubicBezTo>
                    <a:pt x="1372" y="4642"/>
                    <a:pt x="2005" y="4537"/>
                    <a:pt x="2638" y="4361"/>
                  </a:cubicBezTo>
                  <a:cubicBezTo>
                    <a:pt x="4186" y="3939"/>
                    <a:pt x="6366" y="3376"/>
                    <a:pt x="8758" y="2673"/>
                  </a:cubicBezTo>
                  <a:cubicBezTo>
                    <a:pt x="13505" y="1301"/>
                    <a:pt x="17339" y="0"/>
                    <a:pt x="173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2"/>
            <p:cNvSpPr/>
            <p:nvPr/>
          </p:nvSpPr>
          <p:spPr>
            <a:xfrm>
              <a:off x="3587975" y="3987825"/>
              <a:ext cx="84450" cy="16525"/>
            </a:xfrm>
            <a:custGeom>
              <a:rect b="b" l="l" r="r" t="t"/>
              <a:pathLst>
                <a:path extrusionOk="0" h="661" w="3378">
                  <a:moveTo>
                    <a:pt x="2942" y="1"/>
                  </a:moveTo>
                  <a:cubicBezTo>
                    <a:pt x="1928" y="1"/>
                    <a:pt x="924" y="216"/>
                    <a:pt x="1" y="647"/>
                  </a:cubicBezTo>
                  <a:cubicBezTo>
                    <a:pt x="146" y="656"/>
                    <a:pt x="291" y="660"/>
                    <a:pt x="436" y="660"/>
                  </a:cubicBezTo>
                  <a:cubicBezTo>
                    <a:pt x="1450" y="660"/>
                    <a:pt x="2454" y="445"/>
                    <a:pt x="3377" y="14"/>
                  </a:cubicBezTo>
                  <a:cubicBezTo>
                    <a:pt x="3232" y="5"/>
                    <a:pt x="3087" y="1"/>
                    <a:pt x="29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2"/>
            <p:cNvSpPr/>
            <p:nvPr/>
          </p:nvSpPr>
          <p:spPr>
            <a:xfrm>
              <a:off x="3687325" y="3975625"/>
              <a:ext cx="83550" cy="13875"/>
            </a:xfrm>
            <a:custGeom>
              <a:rect b="b" l="l" r="r" t="t"/>
              <a:pathLst>
                <a:path extrusionOk="0" h="555" w="3342">
                  <a:moveTo>
                    <a:pt x="2498" y="1"/>
                  </a:moveTo>
                  <a:cubicBezTo>
                    <a:pt x="2217" y="1"/>
                    <a:pt x="1935" y="27"/>
                    <a:pt x="1654" y="80"/>
                  </a:cubicBezTo>
                  <a:cubicBezTo>
                    <a:pt x="1056" y="150"/>
                    <a:pt x="528" y="291"/>
                    <a:pt x="1" y="502"/>
                  </a:cubicBezTo>
                  <a:cubicBezTo>
                    <a:pt x="282" y="537"/>
                    <a:pt x="566" y="555"/>
                    <a:pt x="849" y="555"/>
                  </a:cubicBezTo>
                  <a:cubicBezTo>
                    <a:pt x="1700" y="555"/>
                    <a:pt x="2551" y="397"/>
                    <a:pt x="3342" y="80"/>
                  </a:cubicBezTo>
                  <a:cubicBezTo>
                    <a:pt x="3061" y="27"/>
                    <a:pt x="2779" y="1"/>
                    <a:pt x="24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2"/>
            <p:cNvSpPr/>
            <p:nvPr/>
          </p:nvSpPr>
          <p:spPr>
            <a:xfrm>
              <a:off x="4858475" y="3784175"/>
              <a:ext cx="455450" cy="70375"/>
            </a:xfrm>
            <a:custGeom>
              <a:rect b="b" l="l" r="r" t="t"/>
              <a:pathLst>
                <a:path extrusionOk="0" h="2815" w="18218">
                  <a:moveTo>
                    <a:pt x="18218" y="1"/>
                  </a:moveTo>
                  <a:cubicBezTo>
                    <a:pt x="18218" y="1"/>
                    <a:pt x="18007" y="106"/>
                    <a:pt x="17585" y="317"/>
                  </a:cubicBezTo>
                  <a:cubicBezTo>
                    <a:pt x="16987" y="599"/>
                    <a:pt x="16354" y="845"/>
                    <a:pt x="15721" y="1056"/>
                  </a:cubicBezTo>
                  <a:cubicBezTo>
                    <a:pt x="13646" y="1689"/>
                    <a:pt x="11501" y="2076"/>
                    <a:pt x="9320" y="2181"/>
                  </a:cubicBezTo>
                  <a:cubicBezTo>
                    <a:pt x="6753" y="2357"/>
                    <a:pt x="4396" y="2392"/>
                    <a:pt x="2708" y="2533"/>
                  </a:cubicBezTo>
                  <a:cubicBezTo>
                    <a:pt x="1020" y="2638"/>
                    <a:pt x="0" y="2814"/>
                    <a:pt x="0" y="2814"/>
                  </a:cubicBezTo>
                  <a:cubicBezTo>
                    <a:pt x="0" y="2814"/>
                    <a:pt x="1055" y="2779"/>
                    <a:pt x="2744" y="2744"/>
                  </a:cubicBezTo>
                  <a:cubicBezTo>
                    <a:pt x="3019" y="2738"/>
                    <a:pt x="3314" y="2736"/>
                    <a:pt x="3626" y="2736"/>
                  </a:cubicBezTo>
                  <a:cubicBezTo>
                    <a:pt x="4251" y="2736"/>
                    <a:pt x="4945" y="2744"/>
                    <a:pt x="5689" y="2744"/>
                  </a:cubicBezTo>
                  <a:cubicBezTo>
                    <a:pt x="6806" y="2744"/>
                    <a:pt x="8036" y="2726"/>
                    <a:pt x="9320" y="2638"/>
                  </a:cubicBezTo>
                  <a:cubicBezTo>
                    <a:pt x="11536" y="2533"/>
                    <a:pt x="13716" y="2041"/>
                    <a:pt x="15791" y="1267"/>
                  </a:cubicBezTo>
                  <a:cubicBezTo>
                    <a:pt x="16424" y="1021"/>
                    <a:pt x="17022" y="704"/>
                    <a:pt x="17585" y="388"/>
                  </a:cubicBezTo>
                  <a:cubicBezTo>
                    <a:pt x="18007" y="142"/>
                    <a:pt x="18218" y="1"/>
                    <a:pt x="18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2"/>
            <p:cNvSpPr/>
            <p:nvPr/>
          </p:nvSpPr>
          <p:spPr>
            <a:xfrm>
              <a:off x="5231275" y="3694500"/>
              <a:ext cx="80900" cy="88825"/>
            </a:xfrm>
            <a:custGeom>
              <a:rect b="b" l="l" r="r" t="t"/>
              <a:pathLst>
                <a:path extrusionOk="0" h="3553" w="3236">
                  <a:moveTo>
                    <a:pt x="0" y="1"/>
                  </a:moveTo>
                  <a:lnTo>
                    <a:pt x="0" y="1"/>
                  </a:lnTo>
                  <a:cubicBezTo>
                    <a:pt x="492" y="634"/>
                    <a:pt x="985" y="1267"/>
                    <a:pt x="1512" y="1865"/>
                  </a:cubicBezTo>
                  <a:cubicBezTo>
                    <a:pt x="2075" y="2462"/>
                    <a:pt x="2638" y="3025"/>
                    <a:pt x="3236" y="3553"/>
                  </a:cubicBezTo>
                  <a:cubicBezTo>
                    <a:pt x="2497" y="2111"/>
                    <a:pt x="1372" y="880"/>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2"/>
            <p:cNvSpPr/>
            <p:nvPr/>
          </p:nvSpPr>
          <p:spPr>
            <a:xfrm>
              <a:off x="5284900" y="3777150"/>
              <a:ext cx="93225" cy="59800"/>
            </a:xfrm>
            <a:custGeom>
              <a:rect b="b" l="l" r="r" t="t"/>
              <a:pathLst>
                <a:path extrusionOk="0" h="2392" w="3729">
                  <a:moveTo>
                    <a:pt x="0" y="0"/>
                  </a:moveTo>
                  <a:cubicBezTo>
                    <a:pt x="0" y="36"/>
                    <a:pt x="36" y="106"/>
                    <a:pt x="71" y="141"/>
                  </a:cubicBezTo>
                  <a:cubicBezTo>
                    <a:pt x="106" y="211"/>
                    <a:pt x="176" y="282"/>
                    <a:pt x="282" y="317"/>
                  </a:cubicBezTo>
                  <a:cubicBezTo>
                    <a:pt x="352" y="352"/>
                    <a:pt x="422" y="352"/>
                    <a:pt x="493" y="352"/>
                  </a:cubicBezTo>
                  <a:lnTo>
                    <a:pt x="633" y="352"/>
                  </a:lnTo>
                  <a:cubicBezTo>
                    <a:pt x="669" y="352"/>
                    <a:pt x="704" y="352"/>
                    <a:pt x="739" y="317"/>
                  </a:cubicBezTo>
                  <a:lnTo>
                    <a:pt x="739" y="317"/>
                  </a:lnTo>
                  <a:cubicBezTo>
                    <a:pt x="704" y="352"/>
                    <a:pt x="739" y="317"/>
                    <a:pt x="774" y="387"/>
                  </a:cubicBezTo>
                  <a:cubicBezTo>
                    <a:pt x="774" y="422"/>
                    <a:pt x="774" y="493"/>
                    <a:pt x="774" y="528"/>
                  </a:cubicBezTo>
                  <a:cubicBezTo>
                    <a:pt x="809" y="563"/>
                    <a:pt x="809" y="633"/>
                    <a:pt x="774" y="669"/>
                  </a:cubicBezTo>
                  <a:lnTo>
                    <a:pt x="774" y="809"/>
                  </a:lnTo>
                  <a:cubicBezTo>
                    <a:pt x="739" y="880"/>
                    <a:pt x="739" y="915"/>
                    <a:pt x="774" y="985"/>
                  </a:cubicBezTo>
                  <a:cubicBezTo>
                    <a:pt x="765" y="976"/>
                    <a:pt x="757" y="972"/>
                    <a:pt x="749" y="972"/>
                  </a:cubicBezTo>
                  <a:cubicBezTo>
                    <a:pt x="728" y="972"/>
                    <a:pt x="721" y="1012"/>
                    <a:pt x="774" y="1091"/>
                  </a:cubicBezTo>
                  <a:cubicBezTo>
                    <a:pt x="827" y="1170"/>
                    <a:pt x="919" y="1209"/>
                    <a:pt x="1007" y="1209"/>
                  </a:cubicBezTo>
                  <a:cubicBezTo>
                    <a:pt x="1036" y="1209"/>
                    <a:pt x="1064" y="1205"/>
                    <a:pt x="1091" y="1196"/>
                  </a:cubicBezTo>
                  <a:cubicBezTo>
                    <a:pt x="1161" y="1196"/>
                    <a:pt x="1196" y="1161"/>
                    <a:pt x="1231" y="1161"/>
                  </a:cubicBezTo>
                  <a:cubicBezTo>
                    <a:pt x="1266" y="1126"/>
                    <a:pt x="1302" y="1126"/>
                    <a:pt x="1302" y="1126"/>
                  </a:cubicBezTo>
                  <a:lnTo>
                    <a:pt x="1372" y="1091"/>
                  </a:lnTo>
                  <a:lnTo>
                    <a:pt x="1372" y="1161"/>
                  </a:lnTo>
                  <a:cubicBezTo>
                    <a:pt x="1372" y="1196"/>
                    <a:pt x="1372" y="1231"/>
                    <a:pt x="1407" y="1267"/>
                  </a:cubicBezTo>
                  <a:cubicBezTo>
                    <a:pt x="1442" y="1372"/>
                    <a:pt x="1548" y="1478"/>
                    <a:pt x="1689" y="1478"/>
                  </a:cubicBezTo>
                  <a:cubicBezTo>
                    <a:pt x="1715" y="1486"/>
                    <a:pt x="1741" y="1491"/>
                    <a:pt x="1768" y="1491"/>
                  </a:cubicBezTo>
                  <a:cubicBezTo>
                    <a:pt x="1779" y="1491"/>
                    <a:pt x="1791" y="1490"/>
                    <a:pt x="1802" y="1488"/>
                  </a:cubicBezTo>
                  <a:lnTo>
                    <a:pt x="1802" y="1488"/>
                  </a:lnTo>
                  <a:cubicBezTo>
                    <a:pt x="2175" y="1846"/>
                    <a:pt x="2653" y="2092"/>
                    <a:pt x="3130" y="2251"/>
                  </a:cubicBezTo>
                  <a:cubicBezTo>
                    <a:pt x="3341" y="2322"/>
                    <a:pt x="3517" y="2357"/>
                    <a:pt x="3728" y="2392"/>
                  </a:cubicBezTo>
                  <a:lnTo>
                    <a:pt x="3236" y="2075"/>
                  </a:lnTo>
                  <a:cubicBezTo>
                    <a:pt x="2779" y="1829"/>
                    <a:pt x="2357" y="1478"/>
                    <a:pt x="2005" y="1091"/>
                  </a:cubicBezTo>
                  <a:lnTo>
                    <a:pt x="1759" y="1161"/>
                  </a:lnTo>
                  <a:cubicBezTo>
                    <a:pt x="1759" y="1126"/>
                    <a:pt x="1759" y="1091"/>
                    <a:pt x="1759" y="1091"/>
                  </a:cubicBezTo>
                  <a:lnTo>
                    <a:pt x="1794" y="1091"/>
                  </a:lnTo>
                  <a:lnTo>
                    <a:pt x="1794" y="1056"/>
                  </a:lnTo>
                  <a:cubicBezTo>
                    <a:pt x="1829" y="950"/>
                    <a:pt x="1864" y="880"/>
                    <a:pt x="1935" y="809"/>
                  </a:cubicBezTo>
                  <a:lnTo>
                    <a:pt x="1864" y="704"/>
                  </a:lnTo>
                  <a:lnTo>
                    <a:pt x="1829" y="669"/>
                  </a:lnTo>
                  <a:lnTo>
                    <a:pt x="1794" y="598"/>
                  </a:lnTo>
                  <a:cubicBezTo>
                    <a:pt x="1689" y="528"/>
                    <a:pt x="1583" y="528"/>
                    <a:pt x="1478" y="528"/>
                  </a:cubicBezTo>
                  <a:cubicBezTo>
                    <a:pt x="1372" y="563"/>
                    <a:pt x="1266" y="598"/>
                    <a:pt x="1196" y="669"/>
                  </a:cubicBezTo>
                  <a:lnTo>
                    <a:pt x="1126" y="739"/>
                  </a:lnTo>
                  <a:cubicBezTo>
                    <a:pt x="1108" y="757"/>
                    <a:pt x="1091" y="757"/>
                    <a:pt x="1077" y="757"/>
                  </a:cubicBezTo>
                  <a:cubicBezTo>
                    <a:pt x="1064" y="757"/>
                    <a:pt x="1055" y="757"/>
                    <a:pt x="1055" y="774"/>
                  </a:cubicBezTo>
                  <a:cubicBezTo>
                    <a:pt x="1055" y="739"/>
                    <a:pt x="1055" y="739"/>
                    <a:pt x="1055" y="704"/>
                  </a:cubicBezTo>
                  <a:lnTo>
                    <a:pt x="1055" y="669"/>
                  </a:lnTo>
                  <a:cubicBezTo>
                    <a:pt x="1055" y="598"/>
                    <a:pt x="1020" y="528"/>
                    <a:pt x="1020" y="458"/>
                  </a:cubicBezTo>
                  <a:cubicBezTo>
                    <a:pt x="985" y="352"/>
                    <a:pt x="950" y="247"/>
                    <a:pt x="880" y="176"/>
                  </a:cubicBezTo>
                  <a:cubicBezTo>
                    <a:pt x="823" y="120"/>
                    <a:pt x="790" y="103"/>
                    <a:pt x="769" y="103"/>
                  </a:cubicBezTo>
                  <a:cubicBezTo>
                    <a:pt x="739" y="103"/>
                    <a:pt x="739" y="141"/>
                    <a:pt x="739" y="141"/>
                  </a:cubicBezTo>
                  <a:cubicBezTo>
                    <a:pt x="704" y="176"/>
                    <a:pt x="669" y="211"/>
                    <a:pt x="598" y="247"/>
                  </a:cubicBezTo>
                  <a:lnTo>
                    <a:pt x="493" y="247"/>
                  </a:lnTo>
                  <a:cubicBezTo>
                    <a:pt x="458" y="264"/>
                    <a:pt x="422" y="273"/>
                    <a:pt x="392" y="273"/>
                  </a:cubicBezTo>
                  <a:cubicBezTo>
                    <a:pt x="361" y="273"/>
                    <a:pt x="335" y="264"/>
                    <a:pt x="317" y="247"/>
                  </a:cubicBezTo>
                  <a:cubicBezTo>
                    <a:pt x="211" y="211"/>
                    <a:pt x="141" y="176"/>
                    <a:pt x="106" y="106"/>
                  </a:cubicBezTo>
                  <a:cubicBezTo>
                    <a:pt x="71" y="71"/>
                    <a:pt x="36" y="3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2"/>
            <p:cNvSpPr/>
            <p:nvPr/>
          </p:nvSpPr>
          <p:spPr>
            <a:xfrm>
              <a:off x="4068925" y="3774500"/>
              <a:ext cx="135425" cy="231275"/>
            </a:xfrm>
            <a:custGeom>
              <a:rect b="b" l="l" r="r" t="t"/>
              <a:pathLst>
                <a:path extrusionOk="0" h="9251" w="5417">
                  <a:moveTo>
                    <a:pt x="5416" y="1"/>
                  </a:moveTo>
                  <a:cubicBezTo>
                    <a:pt x="5416" y="1"/>
                    <a:pt x="4924" y="353"/>
                    <a:pt x="4150" y="1021"/>
                  </a:cubicBezTo>
                  <a:cubicBezTo>
                    <a:pt x="3095" y="1830"/>
                    <a:pt x="2181" y="2814"/>
                    <a:pt x="1407" y="3905"/>
                  </a:cubicBezTo>
                  <a:cubicBezTo>
                    <a:pt x="633" y="4995"/>
                    <a:pt x="176" y="6261"/>
                    <a:pt x="36" y="7597"/>
                  </a:cubicBezTo>
                  <a:cubicBezTo>
                    <a:pt x="0" y="8020"/>
                    <a:pt x="0" y="8406"/>
                    <a:pt x="71" y="8828"/>
                  </a:cubicBezTo>
                  <a:cubicBezTo>
                    <a:pt x="106" y="9110"/>
                    <a:pt x="141" y="9250"/>
                    <a:pt x="141" y="9250"/>
                  </a:cubicBezTo>
                  <a:lnTo>
                    <a:pt x="141" y="8828"/>
                  </a:lnTo>
                  <a:cubicBezTo>
                    <a:pt x="141" y="8442"/>
                    <a:pt x="176" y="8020"/>
                    <a:pt x="247" y="7633"/>
                  </a:cubicBezTo>
                  <a:cubicBezTo>
                    <a:pt x="528" y="6367"/>
                    <a:pt x="1020" y="5171"/>
                    <a:pt x="1794" y="4116"/>
                  </a:cubicBezTo>
                  <a:cubicBezTo>
                    <a:pt x="2533" y="3061"/>
                    <a:pt x="3377" y="2076"/>
                    <a:pt x="4291" y="1162"/>
                  </a:cubicBezTo>
                  <a:lnTo>
                    <a:pt x="54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2"/>
            <p:cNvSpPr/>
            <p:nvPr/>
          </p:nvSpPr>
          <p:spPr>
            <a:xfrm>
              <a:off x="4054850" y="3811450"/>
              <a:ext cx="65100" cy="152125"/>
            </a:xfrm>
            <a:custGeom>
              <a:rect b="b" l="l" r="r" t="t"/>
              <a:pathLst>
                <a:path extrusionOk="0" h="6085" w="2604">
                  <a:moveTo>
                    <a:pt x="2603" y="0"/>
                  </a:moveTo>
                  <a:cubicBezTo>
                    <a:pt x="2357" y="246"/>
                    <a:pt x="2146" y="492"/>
                    <a:pt x="1935" y="774"/>
                  </a:cubicBezTo>
                  <a:cubicBezTo>
                    <a:pt x="950" y="2005"/>
                    <a:pt x="317" y="3517"/>
                    <a:pt x="106" y="5100"/>
                  </a:cubicBezTo>
                  <a:cubicBezTo>
                    <a:pt x="36" y="5451"/>
                    <a:pt x="1" y="5768"/>
                    <a:pt x="1" y="6084"/>
                  </a:cubicBezTo>
                  <a:cubicBezTo>
                    <a:pt x="1" y="6084"/>
                    <a:pt x="106" y="5733"/>
                    <a:pt x="317" y="5170"/>
                  </a:cubicBezTo>
                  <a:cubicBezTo>
                    <a:pt x="493" y="4572"/>
                    <a:pt x="774" y="3833"/>
                    <a:pt x="1126" y="2989"/>
                  </a:cubicBezTo>
                  <a:cubicBezTo>
                    <a:pt x="1478" y="2145"/>
                    <a:pt x="1865" y="1407"/>
                    <a:pt x="2146" y="879"/>
                  </a:cubicBezTo>
                  <a:lnTo>
                    <a:pt x="26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2"/>
            <p:cNvSpPr/>
            <p:nvPr/>
          </p:nvSpPr>
          <p:spPr>
            <a:xfrm>
              <a:off x="4045175" y="3829900"/>
              <a:ext cx="35200" cy="80925"/>
            </a:xfrm>
            <a:custGeom>
              <a:rect b="b" l="l" r="r" t="t"/>
              <a:pathLst>
                <a:path extrusionOk="0" h="3237" w="1408">
                  <a:moveTo>
                    <a:pt x="1408" y="1"/>
                  </a:moveTo>
                  <a:lnTo>
                    <a:pt x="1408" y="1"/>
                  </a:lnTo>
                  <a:cubicBezTo>
                    <a:pt x="1267" y="141"/>
                    <a:pt x="1126" y="247"/>
                    <a:pt x="986" y="387"/>
                  </a:cubicBezTo>
                  <a:cubicBezTo>
                    <a:pt x="704" y="704"/>
                    <a:pt x="493" y="1056"/>
                    <a:pt x="317" y="1443"/>
                  </a:cubicBezTo>
                  <a:cubicBezTo>
                    <a:pt x="141" y="1829"/>
                    <a:pt x="36" y="2251"/>
                    <a:pt x="36" y="2709"/>
                  </a:cubicBezTo>
                  <a:cubicBezTo>
                    <a:pt x="1" y="2884"/>
                    <a:pt x="1" y="3060"/>
                    <a:pt x="36" y="3236"/>
                  </a:cubicBezTo>
                  <a:cubicBezTo>
                    <a:pt x="36" y="3236"/>
                    <a:pt x="317" y="2498"/>
                    <a:pt x="704" y="1618"/>
                  </a:cubicBezTo>
                  <a:lnTo>
                    <a:pt x="14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2"/>
            <p:cNvSpPr/>
            <p:nvPr/>
          </p:nvSpPr>
          <p:spPr>
            <a:xfrm>
              <a:off x="4042550" y="3827275"/>
              <a:ext cx="16725" cy="36075"/>
            </a:xfrm>
            <a:custGeom>
              <a:rect b="b" l="l" r="r" t="t"/>
              <a:pathLst>
                <a:path extrusionOk="0" h="1443" w="669">
                  <a:moveTo>
                    <a:pt x="563" y="0"/>
                  </a:moveTo>
                  <a:lnTo>
                    <a:pt x="563" y="0"/>
                  </a:lnTo>
                  <a:cubicBezTo>
                    <a:pt x="352" y="176"/>
                    <a:pt x="176" y="422"/>
                    <a:pt x="106" y="668"/>
                  </a:cubicBezTo>
                  <a:cubicBezTo>
                    <a:pt x="35" y="914"/>
                    <a:pt x="0" y="1196"/>
                    <a:pt x="71" y="1442"/>
                  </a:cubicBezTo>
                  <a:cubicBezTo>
                    <a:pt x="493" y="1090"/>
                    <a:pt x="668" y="528"/>
                    <a:pt x="5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2"/>
            <p:cNvSpPr/>
            <p:nvPr/>
          </p:nvSpPr>
          <p:spPr>
            <a:xfrm>
              <a:off x="3927375" y="3076400"/>
              <a:ext cx="163550" cy="205775"/>
            </a:xfrm>
            <a:custGeom>
              <a:rect b="b" l="l" r="r" t="t"/>
              <a:pathLst>
                <a:path extrusionOk="0" h="8231" w="6542">
                  <a:moveTo>
                    <a:pt x="6542" y="1"/>
                  </a:moveTo>
                  <a:lnTo>
                    <a:pt x="6155" y="141"/>
                  </a:lnTo>
                  <a:cubicBezTo>
                    <a:pt x="5768" y="317"/>
                    <a:pt x="5451" y="493"/>
                    <a:pt x="5100" y="704"/>
                  </a:cubicBezTo>
                  <a:cubicBezTo>
                    <a:pt x="4607" y="985"/>
                    <a:pt x="4150" y="1337"/>
                    <a:pt x="3693" y="1724"/>
                  </a:cubicBezTo>
                  <a:cubicBezTo>
                    <a:pt x="2603" y="2638"/>
                    <a:pt x="1688" y="3764"/>
                    <a:pt x="1055" y="5065"/>
                  </a:cubicBezTo>
                  <a:cubicBezTo>
                    <a:pt x="774" y="5557"/>
                    <a:pt x="563" y="6120"/>
                    <a:pt x="387" y="6648"/>
                  </a:cubicBezTo>
                  <a:cubicBezTo>
                    <a:pt x="246" y="7034"/>
                    <a:pt x="176" y="7421"/>
                    <a:pt x="70" y="7808"/>
                  </a:cubicBezTo>
                  <a:lnTo>
                    <a:pt x="0" y="8230"/>
                  </a:lnTo>
                  <a:lnTo>
                    <a:pt x="141" y="7843"/>
                  </a:lnTo>
                  <a:cubicBezTo>
                    <a:pt x="246" y="7562"/>
                    <a:pt x="387" y="7210"/>
                    <a:pt x="598" y="6753"/>
                  </a:cubicBezTo>
                  <a:cubicBezTo>
                    <a:pt x="809" y="6226"/>
                    <a:pt x="1090" y="5733"/>
                    <a:pt x="1372" y="5241"/>
                  </a:cubicBezTo>
                  <a:cubicBezTo>
                    <a:pt x="1723" y="4643"/>
                    <a:pt x="2145" y="4080"/>
                    <a:pt x="2567" y="3553"/>
                  </a:cubicBezTo>
                  <a:cubicBezTo>
                    <a:pt x="2989" y="2990"/>
                    <a:pt x="3447" y="2498"/>
                    <a:pt x="3939" y="2005"/>
                  </a:cubicBezTo>
                  <a:cubicBezTo>
                    <a:pt x="4361" y="1618"/>
                    <a:pt x="4783" y="1232"/>
                    <a:pt x="5240" y="915"/>
                  </a:cubicBezTo>
                  <a:cubicBezTo>
                    <a:pt x="5627" y="599"/>
                    <a:pt x="5944" y="387"/>
                    <a:pt x="6190" y="212"/>
                  </a:cubicBezTo>
                  <a:lnTo>
                    <a:pt x="65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2"/>
            <p:cNvSpPr/>
            <p:nvPr/>
          </p:nvSpPr>
          <p:spPr>
            <a:xfrm>
              <a:off x="3937025" y="3152900"/>
              <a:ext cx="113450" cy="164425"/>
            </a:xfrm>
            <a:custGeom>
              <a:rect b="b" l="l" r="r" t="t"/>
              <a:pathLst>
                <a:path extrusionOk="0" h="6577" w="4538">
                  <a:moveTo>
                    <a:pt x="4538" y="0"/>
                  </a:moveTo>
                  <a:lnTo>
                    <a:pt x="4256" y="106"/>
                  </a:lnTo>
                  <a:cubicBezTo>
                    <a:pt x="3975" y="282"/>
                    <a:pt x="3764" y="422"/>
                    <a:pt x="3518" y="598"/>
                  </a:cubicBezTo>
                  <a:cubicBezTo>
                    <a:pt x="1935" y="1794"/>
                    <a:pt x="845" y="3517"/>
                    <a:pt x="388" y="5452"/>
                  </a:cubicBezTo>
                  <a:cubicBezTo>
                    <a:pt x="317" y="5733"/>
                    <a:pt x="212" y="6014"/>
                    <a:pt x="142" y="6260"/>
                  </a:cubicBezTo>
                  <a:cubicBezTo>
                    <a:pt x="106" y="6366"/>
                    <a:pt x="36" y="6471"/>
                    <a:pt x="1" y="6577"/>
                  </a:cubicBezTo>
                  <a:cubicBezTo>
                    <a:pt x="71" y="6471"/>
                    <a:pt x="142" y="6401"/>
                    <a:pt x="177" y="6296"/>
                  </a:cubicBezTo>
                  <a:cubicBezTo>
                    <a:pt x="353" y="6049"/>
                    <a:pt x="458" y="5803"/>
                    <a:pt x="599" y="5522"/>
                  </a:cubicBezTo>
                  <a:cubicBezTo>
                    <a:pt x="951" y="4643"/>
                    <a:pt x="1373" y="3799"/>
                    <a:pt x="1900" y="3025"/>
                  </a:cubicBezTo>
                  <a:cubicBezTo>
                    <a:pt x="2428" y="2216"/>
                    <a:pt x="2990" y="1477"/>
                    <a:pt x="3659" y="809"/>
                  </a:cubicBezTo>
                  <a:cubicBezTo>
                    <a:pt x="3905" y="563"/>
                    <a:pt x="4151" y="352"/>
                    <a:pt x="4292" y="211"/>
                  </a:cubicBezTo>
                  <a:lnTo>
                    <a:pt x="45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2"/>
            <p:cNvSpPr/>
            <p:nvPr/>
          </p:nvSpPr>
          <p:spPr>
            <a:xfrm>
              <a:off x="3938800" y="3227625"/>
              <a:ext cx="70350" cy="122250"/>
            </a:xfrm>
            <a:custGeom>
              <a:rect b="b" l="l" r="r" t="t"/>
              <a:pathLst>
                <a:path extrusionOk="0" h="4890" w="2814">
                  <a:moveTo>
                    <a:pt x="2814" y="1"/>
                  </a:moveTo>
                  <a:cubicBezTo>
                    <a:pt x="2603" y="177"/>
                    <a:pt x="2392" y="352"/>
                    <a:pt x="2181" y="563"/>
                  </a:cubicBezTo>
                  <a:cubicBezTo>
                    <a:pt x="1688" y="1021"/>
                    <a:pt x="1266" y="1583"/>
                    <a:pt x="915" y="2181"/>
                  </a:cubicBezTo>
                  <a:cubicBezTo>
                    <a:pt x="598" y="2779"/>
                    <a:pt x="317" y="3412"/>
                    <a:pt x="176" y="4080"/>
                  </a:cubicBezTo>
                  <a:cubicBezTo>
                    <a:pt x="106" y="4362"/>
                    <a:pt x="35" y="4608"/>
                    <a:pt x="0" y="4889"/>
                  </a:cubicBezTo>
                  <a:lnTo>
                    <a:pt x="387" y="4151"/>
                  </a:lnTo>
                  <a:cubicBezTo>
                    <a:pt x="598" y="3693"/>
                    <a:pt x="915" y="3060"/>
                    <a:pt x="1302" y="2392"/>
                  </a:cubicBezTo>
                  <a:cubicBezTo>
                    <a:pt x="1688" y="1724"/>
                    <a:pt x="2075" y="1126"/>
                    <a:pt x="2357" y="704"/>
                  </a:cubicBezTo>
                  <a:lnTo>
                    <a:pt x="28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2"/>
            <p:cNvSpPr/>
            <p:nvPr/>
          </p:nvSpPr>
          <p:spPr>
            <a:xfrm>
              <a:off x="3944950" y="3279500"/>
              <a:ext cx="58050" cy="96750"/>
            </a:xfrm>
            <a:custGeom>
              <a:rect b="b" l="l" r="r" t="t"/>
              <a:pathLst>
                <a:path extrusionOk="0" h="3870" w="2322">
                  <a:moveTo>
                    <a:pt x="2322" y="1"/>
                  </a:moveTo>
                  <a:cubicBezTo>
                    <a:pt x="2146" y="106"/>
                    <a:pt x="1970" y="282"/>
                    <a:pt x="1794" y="423"/>
                  </a:cubicBezTo>
                  <a:cubicBezTo>
                    <a:pt x="1407" y="810"/>
                    <a:pt x="1056" y="1232"/>
                    <a:pt x="809" y="1689"/>
                  </a:cubicBezTo>
                  <a:cubicBezTo>
                    <a:pt x="528" y="2181"/>
                    <a:pt x="317" y="2674"/>
                    <a:pt x="176" y="3201"/>
                  </a:cubicBezTo>
                  <a:cubicBezTo>
                    <a:pt x="106" y="3412"/>
                    <a:pt x="36" y="3623"/>
                    <a:pt x="0" y="3869"/>
                  </a:cubicBezTo>
                  <a:lnTo>
                    <a:pt x="1161" y="1935"/>
                  </a:lnTo>
                  <a:lnTo>
                    <a:pt x="23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2"/>
            <p:cNvSpPr/>
            <p:nvPr/>
          </p:nvSpPr>
          <p:spPr>
            <a:xfrm>
              <a:off x="3959025" y="3332250"/>
              <a:ext cx="31675" cy="58075"/>
            </a:xfrm>
            <a:custGeom>
              <a:rect b="b" l="l" r="r" t="t"/>
              <a:pathLst>
                <a:path extrusionOk="0" h="2323" w="1267">
                  <a:moveTo>
                    <a:pt x="1266" y="1"/>
                  </a:moveTo>
                  <a:lnTo>
                    <a:pt x="1266" y="1"/>
                  </a:lnTo>
                  <a:cubicBezTo>
                    <a:pt x="1126" y="71"/>
                    <a:pt x="1020" y="177"/>
                    <a:pt x="950" y="247"/>
                  </a:cubicBezTo>
                  <a:cubicBezTo>
                    <a:pt x="704" y="493"/>
                    <a:pt x="493" y="739"/>
                    <a:pt x="352" y="1021"/>
                  </a:cubicBezTo>
                  <a:cubicBezTo>
                    <a:pt x="176" y="1302"/>
                    <a:pt x="71" y="1619"/>
                    <a:pt x="35" y="1935"/>
                  </a:cubicBezTo>
                  <a:cubicBezTo>
                    <a:pt x="0" y="2076"/>
                    <a:pt x="0" y="2217"/>
                    <a:pt x="0" y="2322"/>
                  </a:cubicBezTo>
                  <a:cubicBezTo>
                    <a:pt x="0" y="2322"/>
                    <a:pt x="71" y="2217"/>
                    <a:pt x="246" y="2005"/>
                  </a:cubicBezTo>
                  <a:cubicBezTo>
                    <a:pt x="422" y="1759"/>
                    <a:pt x="563" y="1513"/>
                    <a:pt x="739" y="1232"/>
                  </a:cubicBezTo>
                  <a:cubicBezTo>
                    <a:pt x="879" y="950"/>
                    <a:pt x="1020" y="669"/>
                    <a:pt x="1126" y="388"/>
                  </a:cubicBezTo>
                  <a:cubicBezTo>
                    <a:pt x="1196" y="177"/>
                    <a:pt x="1266" y="1"/>
                    <a:pt x="12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2"/>
            <p:cNvSpPr/>
            <p:nvPr/>
          </p:nvSpPr>
          <p:spPr>
            <a:xfrm>
              <a:off x="4155075" y="3045025"/>
              <a:ext cx="309525" cy="25250"/>
            </a:xfrm>
            <a:custGeom>
              <a:rect b="b" l="l" r="r" t="t"/>
              <a:pathLst>
                <a:path extrusionOk="0" h="1010" w="12381">
                  <a:moveTo>
                    <a:pt x="4971" y="1"/>
                  </a:moveTo>
                  <a:cubicBezTo>
                    <a:pt x="4010" y="1"/>
                    <a:pt x="3043" y="81"/>
                    <a:pt x="2076" y="236"/>
                  </a:cubicBezTo>
                  <a:cubicBezTo>
                    <a:pt x="1548" y="341"/>
                    <a:pt x="1056" y="517"/>
                    <a:pt x="564" y="693"/>
                  </a:cubicBezTo>
                  <a:cubicBezTo>
                    <a:pt x="212" y="834"/>
                    <a:pt x="1" y="939"/>
                    <a:pt x="1" y="939"/>
                  </a:cubicBezTo>
                  <a:cubicBezTo>
                    <a:pt x="1" y="939"/>
                    <a:pt x="212" y="869"/>
                    <a:pt x="564" y="763"/>
                  </a:cubicBezTo>
                  <a:cubicBezTo>
                    <a:pt x="1091" y="623"/>
                    <a:pt x="1584" y="517"/>
                    <a:pt x="2111" y="482"/>
                  </a:cubicBezTo>
                  <a:cubicBezTo>
                    <a:pt x="2762" y="416"/>
                    <a:pt x="3412" y="384"/>
                    <a:pt x="4063" y="384"/>
                  </a:cubicBezTo>
                  <a:cubicBezTo>
                    <a:pt x="5135" y="384"/>
                    <a:pt x="6208" y="469"/>
                    <a:pt x="7281" y="623"/>
                  </a:cubicBezTo>
                  <a:cubicBezTo>
                    <a:pt x="8899" y="834"/>
                    <a:pt x="10517" y="939"/>
                    <a:pt x="12134" y="1009"/>
                  </a:cubicBezTo>
                  <a:cubicBezTo>
                    <a:pt x="12205" y="904"/>
                    <a:pt x="12310" y="834"/>
                    <a:pt x="12381" y="763"/>
                  </a:cubicBezTo>
                  <a:cubicBezTo>
                    <a:pt x="11079" y="693"/>
                    <a:pt x="9321" y="412"/>
                    <a:pt x="7316" y="165"/>
                  </a:cubicBezTo>
                  <a:cubicBezTo>
                    <a:pt x="6540" y="55"/>
                    <a:pt x="5757" y="1"/>
                    <a:pt x="49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2"/>
            <p:cNvSpPr/>
            <p:nvPr/>
          </p:nvSpPr>
          <p:spPr>
            <a:xfrm>
              <a:off x="4243000" y="3059475"/>
              <a:ext cx="185550" cy="16075"/>
            </a:xfrm>
            <a:custGeom>
              <a:rect b="b" l="l" r="r" t="t"/>
              <a:pathLst>
                <a:path extrusionOk="0" h="643" w="7422">
                  <a:moveTo>
                    <a:pt x="2410" y="1"/>
                  </a:moveTo>
                  <a:cubicBezTo>
                    <a:pt x="1970" y="1"/>
                    <a:pt x="1531" y="27"/>
                    <a:pt x="1091" y="80"/>
                  </a:cubicBezTo>
                  <a:cubicBezTo>
                    <a:pt x="810" y="115"/>
                    <a:pt x="564" y="150"/>
                    <a:pt x="282" y="220"/>
                  </a:cubicBezTo>
                  <a:lnTo>
                    <a:pt x="1" y="291"/>
                  </a:lnTo>
                  <a:lnTo>
                    <a:pt x="317" y="291"/>
                  </a:lnTo>
                  <a:cubicBezTo>
                    <a:pt x="376" y="279"/>
                    <a:pt x="446" y="275"/>
                    <a:pt x="526" y="275"/>
                  </a:cubicBezTo>
                  <a:cubicBezTo>
                    <a:pt x="685" y="275"/>
                    <a:pt x="880" y="291"/>
                    <a:pt x="1091" y="291"/>
                  </a:cubicBezTo>
                  <a:cubicBezTo>
                    <a:pt x="1759" y="326"/>
                    <a:pt x="2674" y="396"/>
                    <a:pt x="3694" y="502"/>
                  </a:cubicBezTo>
                  <a:cubicBezTo>
                    <a:pt x="4714" y="572"/>
                    <a:pt x="5663" y="607"/>
                    <a:pt x="6331" y="642"/>
                  </a:cubicBezTo>
                  <a:cubicBezTo>
                    <a:pt x="7000" y="642"/>
                    <a:pt x="7422" y="607"/>
                    <a:pt x="7422" y="607"/>
                  </a:cubicBezTo>
                  <a:lnTo>
                    <a:pt x="6331" y="431"/>
                  </a:lnTo>
                  <a:cubicBezTo>
                    <a:pt x="5663" y="326"/>
                    <a:pt x="4749" y="150"/>
                    <a:pt x="3729" y="80"/>
                  </a:cubicBezTo>
                  <a:cubicBezTo>
                    <a:pt x="3289" y="27"/>
                    <a:pt x="2850" y="1"/>
                    <a:pt x="2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2"/>
            <p:cNvSpPr/>
            <p:nvPr/>
          </p:nvSpPr>
          <p:spPr>
            <a:xfrm>
              <a:off x="4355550" y="3086625"/>
              <a:ext cx="53650" cy="11125"/>
            </a:xfrm>
            <a:custGeom>
              <a:rect b="b" l="l" r="r" t="t"/>
              <a:pathLst>
                <a:path extrusionOk="0" h="445" w="2146">
                  <a:moveTo>
                    <a:pt x="821" y="0"/>
                  </a:moveTo>
                  <a:cubicBezTo>
                    <a:pt x="548" y="0"/>
                    <a:pt x="264" y="40"/>
                    <a:pt x="1" y="119"/>
                  </a:cubicBezTo>
                  <a:cubicBezTo>
                    <a:pt x="317" y="295"/>
                    <a:pt x="704" y="436"/>
                    <a:pt x="1056" y="436"/>
                  </a:cubicBezTo>
                  <a:cubicBezTo>
                    <a:pt x="1122" y="442"/>
                    <a:pt x="1187" y="445"/>
                    <a:pt x="1252" y="445"/>
                  </a:cubicBezTo>
                  <a:cubicBezTo>
                    <a:pt x="1563" y="445"/>
                    <a:pt x="1854" y="376"/>
                    <a:pt x="2146" y="260"/>
                  </a:cubicBezTo>
                  <a:cubicBezTo>
                    <a:pt x="1794" y="119"/>
                    <a:pt x="1442" y="14"/>
                    <a:pt x="1091" y="14"/>
                  </a:cubicBezTo>
                  <a:cubicBezTo>
                    <a:pt x="1003" y="5"/>
                    <a:pt x="913" y="0"/>
                    <a:pt x="8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2"/>
            <p:cNvSpPr/>
            <p:nvPr/>
          </p:nvSpPr>
          <p:spPr>
            <a:xfrm>
              <a:off x="4323900" y="3636700"/>
              <a:ext cx="456350" cy="60475"/>
            </a:xfrm>
            <a:custGeom>
              <a:rect b="b" l="l" r="r" t="t"/>
              <a:pathLst>
                <a:path extrusionOk="0" h="2419" w="18254">
                  <a:moveTo>
                    <a:pt x="13392" y="0"/>
                  </a:moveTo>
                  <a:cubicBezTo>
                    <a:pt x="9730" y="0"/>
                    <a:pt x="6093" y="518"/>
                    <a:pt x="2603" y="1574"/>
                  </a:cubicBezTo>
                  <a:cubicBezTo>
                    <a:pt x="1794" y="1820"/>
                    <a:pt x="1126" y="2031"/>
                    <a:pt x="704" y="2172"/>
                  </a:cubicBezTo>
                  <a:lnTo>
                    <a:pt x="0" y="2418"/>
                  </a:lnTo>
                  <a:lnTo>
                    <a:pt x="704" y="2242"/>
                  </a:lnTo>
                  <a:cubicBezTo>
                    <a:pt x="1161" y="2137"/>
                    <a:pt x="1829" y="1961"/>
                    <a:pt x="2638" y="1785"/>
                  </a:cubicBezTo>
                  <a:cubicBezTo>
                    <a:pt x="4748" y="1293"/>
                    <a:pt x="6894" y="941"/>
                    <a:pt x="9074" y="695"/>
                  </a:cubicBezTo>
                  <a:cubicBezTo>
                    <a:pt x="11219" y="449"/>
                    <a:pt x="13400" y="308"/>
                    <a:pt x="15545" y="273"/>
                  </a:cubicBezTo>
                  <a:lnTo>
                    <a:pt x="17550" y="273"/>
                  </a:lnTo>
                  <a:lnTo>
                    <a:pt x="18253" y="308"/>
                  </a:lnTo>
                  <a:lnTo>
                    <a:pt x="18253" y="308"/>
                  </a:lnTo>
                  <a:lnTo>
                    <a:pt x="17550" y="238"/>
                  </a:lnTo>
                  <a:cubicBezTo>
                    <a:pt x="17093" y="167"/>
                    <a:pt x="16389" y="132"/>
                    <a:pt x="15580" y="62"/>
                  </a:cubicBezTo>
                  <a:cubicBezTo>
                    <a:pt x="14851" y="21"/>
                    <a:pt x="14121" y="0"/>
                    <a:pt x="133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2"/>
            <p:cNvSpPr/>
            <p:nvPr/>
          </p:nvSpPr>
          <p:spPr>
            <a:xfrm>
              <a:off x="4788125" y="3640875"/>
              <a:ext cx="96750" cy="11175"/>
            </a:xfrm>
            <a:custGeom>
              <a:rect b="b" l="l" r="r" t="t"/>
              <a:pathLst>
                <a:path extrusionOk="0" h="447" w="3870">
                  <a:moveTo>
                    <a:pt x="1935" y="0"/>
                  </a:moveTo>
                  <a:cubicBezTo>
                    <a:pt x="1408" y="0"/>
                    <a:pt x="950" y="71"/>
                    <a:pt x="599" y="71"/>
                  </a:cubicBezTo>
                  <a:lnTo>
                    <a:pt x="1" y="106"/>
                  </a:lnTo>
                  <a:cubicBezTo>
                    <a:pt x="177" y="176"/>
                    <a:pt x="388" y="246"/>
                    <a:pt x="563" y="282"/>
                  </a:cubicBezTo>
                  <a:cubicBezTo>
                    <a:pt x="975" y="392"/>
                    <a:pt x="1394" y="446"/>
                    <a:pt x="1813" y="446"/>
                  </a:cubicBezTo>
                  <a:cubicBezTo>
                    <a:pt x="2326" y="446"/>
                    <a:pt x="2839" y="366"/>
                    <a:pt x="3342" y="211"/>
                  </a:cubicBezTo>
                  <a:cubicBezTo>
                    <a:pt x="3518" y="176"/>
                    <a:pt x="3694" y="106"/>
                    <a:pt x="38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2"/>
            <p:cNvSpPr/>
            <p:nvPr/>
          </p:nvSpPr>
          <p:spPr>
            <a:xfrm>
              <a:off x="4403900" y="3615150"/>
              <a:ext cx="256775" cy="30150"/>
            </a:xfrm>
            <a:custGeom>
              <a:rect b="b" l="l" r="r" t="t"/>
              <a:pathLst>
                <a:path extrusionOk="0" h="1206" w="10271">
                  <a:moveTo>
                    <a:pt x="5681" y="1"/>
                  </a:moveTo>
                  <a:cubicBezTo>
                    <a:pt x="5476" y="1"/>
                    <a:pt x="5270" y="3"/>
                    <a:pt x="5065" y="9"/>
                  </a:cubicBezTo>
                  <a:cubicBezTo>
                    <a:pt x="4362" y="44"/>
                    <a:pt x="3694" y="115"/>
                    <a:pt x="3025" y="220"/>
                  </a:cubicBezTo>
                  <a:cubicBezTo>
                    <a:pt x="2463" y="326"/>
                    <a:pt x="1935" y="467"/>
                    <a:pt x="1408" y="642"/>
                  </a:cubicBezTo>
                  <a:cubicBezTo>
                    <a:pt x="1056" y="748"/>
                    <a:pt x="704" y="889"/>
                    <a:pt x="353" y="1029"/>
                  </a:cubicBezTo>
                  <a:lnTo>
                    <a:pt x="1" y="1205"/>
                  </a:lnTo>
                  <a:lnTo>
                    <a:pt x="1" y="1205"/>
                  </a:lnTo>
                  <a:lnTo>
                    <a:pt x="388" y="1100"/>
                  </a:lnTo>
                  <a:cubicBezTo>
                    <a:pt x="634" y="1029"/>
                    <a:pt x="1021" y="924"/>
                    <a:pt x="1478" y="853"/>
                  </a:cubicBezTo>
                  <a:cubicBezTo>
                    <a:pt x="1935" y="748"/>
                    <a:pt x="2463" y="642"/>
                    <a:pt x="3096" y="607"/>
                  </a:cubicBezTo>
                  <a:cubicBezTo>
                    <a:pt x="3694" y="537"/>
                    <a:pt x="4362" y="467"/>
                    <a:pt x="5065" y="467"/>
                  </a:cubicBezTo>
                  <a:cubicBezTo>
                    <a:pt x="5546" y="455"/>
                    <a:pt x="6011" y="451"/>
                    <a:pt x="6451" y="451"/>
                  </a:cubicBezTo>
                  <a:cubicBezTo>
                    <a:pt x="7332" y="451"/>
                    <a:pt x="8113" y="467"/>
                    <a:pt x="8723" y="467"/>
                  </a:cubicBezTo>
                  <a:lnTo>
                    <a:pt x="10270" y="467"/>
                  </a:lnTo>
                  <a:cubicBezTo>
                    <a:pt x="10270" y="467"/>
                    <a:pt x="9672" y="326"/>
                    <a:pt x="8758" y="220"/>
                  </a:cubicBezTo>
                  <a:cubicBezTo>
                    <a:pt x="7732" y="74"/>
                    <a:pt x="6706" y="1"/>
                    <a:pt x="5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2"/>
            <p:cNvSpPr/>
            <p:nvPr/>
          </p:nvSpPr>
          <p:spPr>
            <a:xfrm>
              <a:off x="4443475" y="3582400"/>
              <a:ext cx="146850" cy="17175"/>
            </a:xfrm>
            <a:custGeom>
              <a:rect b="b" l="l" r="r" t="t"/>
              <a:pathLst>
                <a:path extrusionOk="0" h="687" w="5874">
                  <a:moveTo>
                    <a:pt x="3939" y="0"/>
                  </a:moveTo>
                  <a:cubicBezTo>
                    <a:pt x="3588" y="0"/>
                    <a:pt x="3236" y="18"/>
                    <a:pt x="2884" y="53"/>
                  </a:cubicBezTo>
                  <a:cubicBezTo>
                    <a:pt x="2181" y="124"/>
                    <a:pt x="1478" y="229"/>
                    <a:pt x="809" y="440"/>
                  </a:cubicBezTo>
                  <a:cubicBezTo>
                    <a:pt x="282" y="581"/>
                    <a:pt x="0" y="686"/>
                    <a:pt x="0" y="686"/>
                  </a:cubicBezTo>
                  <a:cubicBezTo>
                    <a:pt x="0" y="686"/>
                    <a:pt x="317" y="686"/>
                    <a:pt x="880" y="651"/>
                  </a:cubicBezTo>
                  <a:cubicBezTo>
                    <a:pt x="1407" y="616"/>
                    <a:pt x="2146" y="546"/>
                    <a:pt x="2919" y="475"/>
                  </a:cubicBezTo>
                  <a:cubicBezTo>
                    <a:pt x="3728" y="405"/>
                    <a:pt x="4432" y="299"/>
                    <a:pt x="4994" y="229"/>
                  </a:cubicBezTo>
                  <a:cubicBezTo>
                    <a:pt x="5557" y="194"/>
                    <a:pt x="5874" y="124"/>
                    <a:pt x="5874" y="124"/>
                  </a:cubicBezTo>
                  <a:cubicBezTo>
                    <a:pt x="5874" y="124"/>
                    <a:pt x="5557" y="53"/>
                    <a:pt x="4994" y="53"/>
                  </a:cubicBezTo>
                  <a:cubicBezTo>
                    <a:pt x="4643" y="18"/>
                    <a:pt x="4291" y="0"/>
                    <a:pt x="39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2"/>
            <p:cNvSpPr/>
            <p:nvPr/>
          </p:nvSpPr>
          <p:spPr>
            <a:xfrm>
              <a:off x="4461925" y="3557000"/>
              <a:ext cx="106425" cy="11175"/>
            </a:xfrm>
            <a:custGeom>
              <a:rect b="b" l="l" r="r" t="t"/>
              <a:pathLst>
                <a:path extrusionOk="0" h="447" w="4257">
                  <a:moveTo>
                    <a:pt x="2501" y="1"/>
                  </a:moveTo>
                  <a:cubicBezTo>
                    <a:pt x="2373" y="1"/>
                    <a:pt x="2243" y="5"/>
                    <a:pt x="2111" y="14"/>
                  </a:cubicBezTo>
                  <a:cubicBezTo>
                    <a:pt x="1619" y="14"/>
                    <a:pt x="1091" y="84"/>
                    <a:pt x="599" y="225"/>
                  </a:cubicBezTo>
                  <a:cubicBezTo>
                    <a:pt x="423" y="260"/>
                    <a:pt x="212" y="331"/>
                    <a:pt x="1" y="401"/>
                  </a:cubicBezTo>
                  <a:cubicBezTo>
                    <a:pt x="1" y="401"/>
                    <a:pt x="631" y="446"/>
                    <a:pt x="1478" y="446"/>
                  </a:cubicBezTo>
                  <a:cubicBezTo>
                    <a:pt x="1689" y="446"/>
                    <a:pt x="1914" y="443"/>
                    <a:pt x="2146" y="436"/>
                  </a:cubicBezTo>
                  <a:cubicBezTo>
                    <a:pt x="3307" y="401"/>
                    <a:pt x="4256" y="260"/>
                    <a:pt x="4256" y="260"/>
                  </a:cubicBezTo>
                  <a:cubicBezTo>
                    <a:pt x="4045" y="190"/>
                    <a:pt x="3834" y="155"/>
                    <a:pt x="3623" y="120"/>
                  </a:cubicBezTo>
                  <a:cubicBezTo>
                    <a:pt x="3254" y="41"/>
                    <a:pt x="2885" y="1"/>
                    <a:pt x="2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2"/>
            <p:cNvSpPr/>
            <p:nvPr/>
          </p:nvSpPr>
          <p:spPr>
            <a:xfrm>
              <a:off x="4463700" y="3533250"/>
              <a:ext cx="89700" cy="13125"/>
            </a:xfrm>
            <a:custGeom>
              <a:rect b="b" l="l" r="r" t="t"/>
              <a:pathLst>
                <a:path extrusionOk="0" h="525" w="3588">
                  <a:moveTo>
                    <a:pt x="2396" y="0"/>
                  </a:moveTo>
                  <a:cubicBezTo>
                    <a:pt x="1577" y="0"/>
                    <a:pt x="757" y="165"/>
                    <a:pt x="0" y="472"/>
                  </a:cubicBezTo>
                  <a:cubicBezTo>
                    <a:pt x="299" y="507"/>
                    <a:pt x="598" y="525"/>
                    <a:pt x="897" y="525"/>
                  </a:cubicBezTo>
                  <a:cubicBezTo>
                    <a:pt x="1196" y="525"/>
                    <a:pt x="1495" y="507"/>
                    <a:pt x="1794" y="472"/>
                  </a:cubicBezTo>
                  <a:cubicBezTo>
                    <a:pt x="2392" y="401"/>
                    <a:pt x="2990" y="296"/>
                    <a:pt x="3552" y="120"/>
                  </a:cubicBezTo>
                  <a:lnTo>
                    <a:pt x="3588" y="120"/>
                  </a:lnTo>
                  <a:cubicBezTo>
                    <a:pt x="3195" y="39"/>
                    <a:pt x="2796" y="0"/>
                    <a:pt x="23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2"/>
            <p:cNvSpPr/>
            <p:nvPr/>
          </p:nvSpPr>
          <p:spPr>
            <a:xfrm>
              <a:off x="4141900" y="3380800"/>
              <a:ext cx="486225" cy="103600"/>
            </a:xfrm>
            <a:custGeom>
              <a:rect b="b" l="l" r="r" t="t"/>
              <a:pathLst>
                <a:path extrusionOk="0" h="4144" w="19449">
                  <a:moveTo>
                    <a:pt x="12267" y="1"/>
                  </a:moveTo>
                  <a:cubicBezTo>
                    <a:pt x="11264" y="1"/>
                    <a:pt x="10260" y="46"/>
                    <a:pt x="9250" y="134"/>
                  </a:cubicBezTo>
                  <a:cubicBezTo>
                    <a:pt x="6823" y="380"/>
                    <a:pt x="4502" y="1119"/>
                    <a:pt x="2392" y="2349"/>
                  </a:cubicBezTo>
                  <a:cubicBezTo>
                    <a:pt x="1759" y="2701"/>
                    <a:pt x="1161" y="3123"/>
                    <a:pt x="598" y="3616"/>
                  </a:cubicBezTo>
                  <a:cubicBezTo>
                    <a:pt x="422" y="3791"/>
                    <a:pt x="282" y="3932"/>
                    <a:pt x="176" y="4002"/>
                  </a:cubicBezTo>
                  <a:lnTo>
                    <a:pt x="0" y="4143"/>
                  </a:lnTo>
                  <a:lnTo>
                    <a:pt x="176" y="4038"/>
                  </a:lnTo>
                  <a:cubicBezTo>
                    <a:pt x="282" y="3932"/>
                    <a:pt x="422" y="3827"/>
                    <a:pt x="633" y="3686"/>
                  </a:cubicBezTo>
                  <a:cubicBezTo>
                    <a:pt x="1231" y="3229"/>
                    <a:pt x="1864" y="2877"/>
                    <a:pt x="2497" y="2525"/>
                  </a:cubicBezTo>
                  <a:cubicBezTo>
                    <a:pt x="4643" y="1470"/>
                    <a:pt x="6929" y="802"/>
                    <a:pt x="9320" y="556"/>
                  </a:cubicBezTo>
                  <a:cubicBezTo>
                    <a:pt x="10597" y="422"/>
                    <a:pt x="11885" y="361"/>
                    <a:pt x="13177" y="361"/>
                  </a:cubicBezTo>
                  <a:cubicBezTo>
                    <a:pt x="14269" y="361"/>
                    <a:pt x="15364" y="405"/>
                    <a:pt x="16460" y="486"/>
                  </a:cubicBezTo>
                  <a:lnTo>
                    <a:pt x="18640" y="661"/>
                  </a:lnTo>
                  <a:lnTo>
                    <a:pt x="19449" y="697"/>
                  </a:lnTo>
                  <a:lnTo>
                    <a:pt x="18640" y="591"/>
                  </a:lnTo>
                  <a:cubicBezTo>
                    <a:pt x="18148" y="521"/>
                    <a:pt x="17409" y="415"/>
                    <a:pt x="16495" y="275"/>
                  </a:cubicBezTo>
                  <a:cubicBezTo>
                    <a:pt x="15078" y="90"/>
                    <a:pt x="13673" y="1"/>
                    <a:pt x="122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2"/>
            <p:cNvSpPr/>
            <p:nvPr/>
          </p:nvSpPr>
          <p:spPr>
            <a:xfrm>
              <a:off x="4189375" y="3349850"/>
              <a:ext cx="279625" cy="58925"/>
            </a:xfrm>
            <a:custGeom>
              <a:rect b="b" l="l" r="r" t="t"/>
              <a:pathLst>
                <a:path extrusionOk="0" h="2357" w="11185">
                  <a:moveTo>
                    <a:pt x="9496" y="0"/>
                  </a:moveTo>
                  <a:cubicBezTo>
                    <a:pt x="6753" y="0"/>
                    <a:pt x="4045" y="528"/>
                    <a:pt x="1548" y="1618"/>
                  </a:cubicBezTo>
                  <a:cubicBezTo>
                    <a:pt x="1056" y="1829"/>
                    <a:pt x="669" y="2005"/>
                    <a:pt x="423" y="2146"/>
                  </a:cubicBezTo>
                  <a:lnTo>
                    <a:pt x="1" y="2357"/>
                  </a:lnTo>
                  <a:lnTo>
                    <a:pt x="458" y="2216"/>
                  </a:lnTo>
                  <a:cubicBezTo>
                    <a:pt x="739" y="2110"/>
                    <a:pt x="1126" y="1970"/>
                    <a:pt x="1618" y="1829"/>
                  </a:cubicBezTo>
                  <a:cubicBezTo>
                    <a:pt x="2603" y="1513"/>
                    <a:pt x="3975" y="1126"/>
                    <a:pt x="5522" y="844"/>
                  </a:cubicBezTo>
                  <a:cubicBezTo>
                    <a:pt x="7070" y="528"/>
                    <a:pt x="8476" y="317"/>
                    <a:pt x="9531" y="211"/>
                  </a:cubicBezTo>
                  <a:cubicBezTo>
                    <a:pt x="10024" y="176"/>
                    <a:pt x="10446" y="106"/>
                    <a:pt x="10727" y="106"/>
                  </a:cubicBezTo>
                  <a:lnTo>
                    <a:pt x="11184" y="71"/>
                  </a:lnTo>
                  <a:lnTo>
                    <a:pt x="10727" y="35"/>
                  </a:lnTo>
                  <a:cubicBezTo>
                    <a:pt x="10446" y="0"/>
                    <a:pt x="10024" y="0"/>
                    <a:pt x="94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2"/>
            <p:cNvSpPr/>
            <p:nvPr/>
          </p:nvSpPr>
          <p:spPr>
            <a:xfrm>
              <a:off x="4264100" y="3320325"/>
              <a:ext cx="119600" cy="19875"/>
            </a:xfrm>
            <a:custGeom>
              <a:rect b="b" l="l" r="r" t="t"/>
              <a:pathLst>
                <a:path extrusionOk="0" h="795" w="4784">
                  <a:moveTo>
                    <a:pt x="3770" y="1"/>
                  </a:moveTo>
                  <a:cubicBezTo>
                    <a:pt x="2484" y="1"/>
                    <a:pt x="1198" y="265"/>
                    <a:pt x="1" y="794"/>
                  </a:cubicBezTo>
                  <a:cubicBezTo>
                    <a:pt x="810" y="759"/>
                    <a:pt x="1619" y="654"/>
                    <a:pt x="2428" y="548"/>
                  </a:cubicBezTo>
                  <a:cubicBezTo>
                    <a:pt x="3236" y="408"/>
                    <a:pt x="4010" y="267"/>
                    <a:pt x="4784" y="56"/>
                  </a:cubicBezTo>
                  <a:cubicBezTo>
                    <a:pt x="4447" y="19"/>
                    <a:pt x="4108" y="1"/>
                    <a:pt x="37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2"/>
            <p:cNvSpPr/>
            <p:nvPr/>
          </p:nvSpPr>
          <p:spPr>
            <a:xfrm>
              <a:off x="4273775" y="3295625"/>
              <a:ext cx="70375" cy="13275"/>
            </a:xfrm>
            <a:custGeom>
              <a:rect b="b" l="l" r="r" t="t"/>
              <a:pathLst>
                <a:path extrusionOk="0" h="531" w="2815">
                  <a:moveTo>
                    <a:pt x="1807" y="1"/>
                  </a:moveTo>
                  <a:cubicBezTo>
                    <a:pt x="1664" y="1"/>
                    <a:pt x="1518" y="9"/>
                    <a:pt x="1372" y="24"/>
                  </a:cubicBezTo>
                  <a:cubicBezTo>
                    <a:pt x="1021" y="59"/>
                    <a:pt x="704" y="165"/>
                    <a:pt x="388" y="305"/>
                  </a:cubicBezTo>
                  <a:cubicBezTo>
                    <a:pt x="247" y="376"/>
                    <a:pt x="141" y="446"/>
                    <a:pt x="1" y="516"/>
                  </a:cubicBezTo>
                  <a:cubicBezTo>
                    <a:pt x="145" y="527"/>
                    <a:pt x="286" y="531"/>
                    <a:pt x="426" y="531"/>
                  </a:cubicBezTo>
                  <a:cubicBezTo>
                    <a:pt x="764" y="531"/>
                    <a:pt x="1095" y="506"/>
                    <a:pt x="1443" y="481"/>
                  </a:cubicBezTo>
                  <a:cubicBezTo>
                    <a:pt x="1900" y="411"/>
                    <a:pt x="2357" y="305"/>
                    <a:pt x="2814" y="165"/>
                  </a:cubicBezTo>
                  <a:cubicBezTo>
                    <a:pt x="2674" y="129"/>
                    <a:pt x="2533" y="94"/>
                    <a:pt x="2392" y="59"/>
                  </a:cubicBezTo>
                  <a:cubicBezTo>
                    <a:pt x="2207" y="18"/>
                    <a:pt x="2009" y="1"/>
                    <a:pt x="1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2"/>
            <p:cNvSpPr/>
            <p:nvPr/>
          </p:nvSpPr>
          <p:spPr>
            <a:xfrm>
              <a:off x="4283450" y="3267625"/>
              <a:ext cx="80050" cy="11600"/>
            </a:xfrm>
            <a:custGeom>
              <a:rect b="b" l="l" r="r" t="t"/>
              <a:pathLst>
                <a:path extrusionOk="0" h="464" w="3202">
                  <a:moveTo>
                    <a:pt x="1883" y="0"/>
                  </a:moveTo>
                  <a:cubicBezTo>
                    <a:pt x="1243" y="0"/>
                    <a:pt x="603" y="135"/>
                    <a:pt x="1" y="405"/>
                  </a:cubicBezTo>
                  <a:cubicBezTo>
                    <a:pt x="330" y="447"/>
                    <a:pt x="648" y="464"/>
                    <a:pt x="960" y="464"/>
                  </a:cubicBezTo>
                  <a:cubicBezTo>
                    <a:pt x="1181" y="464"/>
                    <a:pt x="1400" y="455"/>
                    <a:pt x="1618" y="441"/>
                  </a:cubicBezTo>
                  <a:cubicBezTo>
                    <a:pt x="2146" y="405"/>
                    <a:pt x="2674" y="335"/>
                    <a:pt x="3201" y="194"/>
                  </a:cubicBezTo>
                  <a:cubicBezTo>
                    <a:pt x="2769" y="65"/>
                    <a:pt x="2326" y="0"/>
                    <a:pt x="18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2"/>
            <p:cNvSpPr/>
            <p:nvPr/>
          </p:nvSpPr>
          <p:spPr>
            <a:xfrm>
              <a:off x="3680300" y="3886175"/>
              <a:ext cx="378100" cy="100250"/>
            </a:xfrm>
            <a:custGeom>
              <a:rect b="b" l="l" r="r" t="t"/>
              <a:pathLst>
                <a:path extrusionOk="0" h="4010" w="15124">
                  <a:moveTo>
                    <a:pt x="4889" y="0"/>
                  </a:moveTo>
                  <a:cubicBezTo>
                    <a:pt x="4397" y="0"/>
                    <a:pt x="3940" y="0"/>
                    <a:pt x="3517" y="36"/>
                  </a:cubicBezTo>
                  <a:cubicBezTo>
                    <a:pt x="3060" y="36"/>
                    <a:pt x="2673" y="106"/>
                    <a:pt x="2322" y="141"/>
                  </a:cubicBezTo>
                  <a:cubicBezTo>
                    <a:pt x="1970" y="176"/>
                    <a:pt x="1618" y="247"/>
                    <a:pt x="1337" y="317"/>
                  </a:cubicBezTo>
                  <a:cubicBezTo>
                    <a:pt x="1056" y="352"/>
                    <a:pt x="809" y="422"/>
                    <a:pt x="634" y="458"/>
                  </a:cubicBezTo>
                  <a:lnTo>
                    <a:pt x="1" y="633"/>
                  </a:lnTo>
                  <a:lnTo>
                    <a:pt x="634" y="528"/>
                  </a:lnTo>
                  <a:cubicBezTo>
                    <a:pt x="845" y="493"/>
                    <a:pt x="1091" y="458"/>
                    <a:pt x="1372" y="422"/>
                  </a:cubicBezTo>
                  <a:cubicBezTo>
                    <a:pt x="1654" y="387"/>
                    <a:pt x="1970" y="387"/>
                    <a:pt x="2322" y="352"/>
                  </a:cubicBezTo>
                  <a:cubicBezTo>
                    <a:pt x="2709" y="317"/>
                    <a:pt x="3095" y="317"/>
                    <a:pt x="3517" y="317"/>
                  </a:cubicBezTo>
                  <a:cubicBezTo>
                    <a:pt x="3641" y="307"/>
                    <a:pt x="3768" y="302"/>
                    <a:pt x="3896" y="302"/>
                  </a:cubicBezTo>
                  <a:cubicBezTo>
                    <a:pt x="4207" y="302"/>
                    <a:pt x="4531" y="327"/>
                    <a:pt x="4854" y="352"/>
                  </a:cubicBezTo>
                  <a:cubicBezTo>
                    <a:pt x="6929" y="493"/>
                    <a:pt x="8934" y="950"/>
                    <a:pt x="10868" y="1689"/>
                  </a:cubicBezTo>
                  <a:cubicBezTo>
                    <a:pt x="11290" y="1864"/>
                    <a:pt x="11712" y="2075"/>
                    <a:pt x="12099" y="2216"/>
                  </a:cubicBezTo>
                  <a:cubicBezTo>
                    <a:pt x="12486" y="2392"/>
                    <a:pt x="12802" y="2603"/>
                    <a:pt x="13154" y="2779"/>
                  </a:cubicBezTo>
                  <a:cubicBezTo>
                    <a:pt x="13470" y="2919"/>
                    <a:pt x="13717" y="3095"/>
                    <a:pt x="13998" y="3236"/>
                  </a:cubicBezTo>
                  <a:cubicBezTo>
                    <a:pt x="14244" y="3412"/>
                    <a:pt x="14455" y="3517"/>
                    <a:pt x="14596" y="3658"/>
                  </a:cubicBezTo>
                  <a:lnTo>
                    <a:pt x="15123" y="4010"/>
                  </a:lnTo>
                  <a:lnTo>
                    <a:pt x="14631" y="3588"/>
                  </a:lnTo>
                  <a:cubicBezTo>
                    <a:pt x="14490" y="3482"/>
                    <a:pt x="14314" y="3341"/>
                    <a:pt x="14068" y="3166"/>
                  </a:cubicBezTo>
                  <a:cubicBezTo>
                    <a:pt x="13822" y="2990"/>
                    <a:pt x="13576" y="2779"/>
                    <a:pt x="13259" y="2603"/>
                  </a:cubicBezTo>
                  <a:cubicBezTo>
                    <a:pt x="12943" y="2392"/>
                    <a:pt x="12591" y="2216"/>
                    <a:pt x="12239" y="1970"/>
                  </a:cubicBezTo>
                  <a:cubicBezTo>
                    <a:pt x="11888" y="1759"/>
                    <a:pt x="11431" y="1583"/>
                    <a:pt x="11009" y="1372"/>
                  </a:cubicBezTo>
                  <a:cubicBezTo>
                    <a:pt x="10024" y="950"/>
                    <a:pt x="9039" y="633"/>
                    <a:pt x="8019" y="387"/>
                  </a:cubicBezTo>
                  <a:cubicBezTo>
                    <a:pt x="6964" y="176"/>
                    <a:pt x="5944" y="36"/>
                    <a:pt x="48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2"/>
            <p:cNvSpPr/>
            <p:nvPr/>
          </p:nvSpPr>
          <p:spPr>
            <a:xfrm>
              <a:off x="3772625" y="3847475"/>
              <a:ext cx="272575" cy="93225"/>
            </a:xfrm>
            <a:custGeom>
              <a:rect b="b" l="l" r="r" t="t"/>
              <a:pathLst>
                <a:path extrusionOk="0" h="3729" w="10903">
                  <a:moveTo>
                    <a:pt x="1724" y="1"/>
                  </a:moveTo>
                  <a:cubicBezTo>
                    <a:pt x="1442" y="1"/>
                    <a:pt x="1196" y="36"/>
                    <a:pt x="985" y="71"/>
                  </a:cubicBezTo>
                  <a:cubicBezTo>
                    <a:pt x="809" y="106"/>
                    <a:pt x="633" y="106"/>
                    <a:pt x="458" y="142"/>
                  </a:cubicBezTo>
                  <a:lnTo>
                    <a:pt x="0" y="247"/>
                  </a:lnTo>
                  <a:lnTo>
                    <a:pt x="1724" y="247"/>
                  </a:lnTo>
                  <a:cubicBezTo>
                    <a:pt x="2321" y="282"/>
                    <a:pt x="2955" y="353"/>
                    <a:pt x="3552" y="458"/>
                  </a:cubicBezTo>
                  <a:cubicBezTo>
                    <a:pt x="4291" y="564"/>
                    <a:pt x="5030" y="775"/>
                    <a:pt x="5768" y="986"/>
                  </a:cubicBezTo>
                  <a:cubicBezTo>
                    <a:pt x="6471" y="1232"/>
                    <a:pt x="7175" y="1513"/>
                    <a:pt x="7878" y="1830"/>
                  </a:cubicBezTo>
                  <a:cubicBezTo>
                    <a:pt x="8406" y="2076"/>
                    <a:pt x="8968" y="2392"/>
                    <a:pt x="9496" y="2709"/>
                  </a:cubicBezTo>
                  <a:cubicBezTo>
                    <a:pt x="9707" y="2850"/>
                    <a:pt x="9918" y="2990"/>
                    <a:pt x="10094" y="3131"/>
                  </a:cubicBezTo>
                  <a:cubicBezTo>
                    <a:pt x="10270" y="3237"/>
                    <a:pt x="10410" y="3342"/>
                    <a:pt x="10516" y="3448"/>
                  </a:cubicBezTo>
                  <a:lnTo>
                    <a:pt x="10903" y="3729"/>
                  </a:lnTo>
                  <a:lnTo>
                    <a:pt x="10551" y="3377"/>
                  </a:lnTo>
                  <a:cubicBezTo>
                    <a:pt x="10446" y="3272"/>
                    <a:pt x="10340" y="3166"/>
                    <a:pt x="10164" y="3026"/>
                  </a:cubicBezTo>
                  <a:cubicBezTo>
                    <a:pt x="10024" y="2885"/>
                    <a:pt x="9813" y="2709"/>
                    <a:pt x="9602" y="2533"/>
                  </a:cubicBezTo>
                  <a:cubicBezTo>
                    <a:pt x="9109" y="2146"/>
                    <a:pt x="8582" y="1795"/>
                    <a:pt x="8019" y="1478"/>
                  </a:cubicBezTo>
                  <a:cubicBezTo>
                    <a:pt x="7351" y="1126"/>
                    <a:pt x="6647" y="810"/>
                    <a:pt x="5909" y="564"/>
                  </a:cubicBezTo>
                  <a:cubicBezTo>
                    <a:pt x="5135" y="353"/>
                    <a:pt x="4396" y="177"/>
                    <a:pt x="3623" y="71"/>
                  </a:cubicBezTo>
                  <a:cubicBezTo>
                    <a:pt x="2990" y="1"/>
                    <a:pt x="2357" y="1"/>
                    <a:pt x="17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2"/>
            <p:cNvSpPr/>
            <p:nvPr/>
          </p:nvSpPr>
          <p:spPr>
            <a:xfrm>
              <a:off x="3897475" y="3831650"/>
              <a:ext cx="143325" cy="70375"/>
            </a:xfrm>
            <a:custGeom>
              <a:rect b="b" l="l" r="r" t="t"/>
              <a:pathLst>
                <a:path extrusionOk="0" h="2815" w="5733">
                  <a:moveTo>
                    <a:pt x="247" y="1"/>
                  </a:moveTo>
                  <a:lnTo>
                    <a:pt x="0" y="36"/>
                  </a:lnTo>
                  <a:lnTo>
                    <a:pt x="247" y="106"/>
                  </a:lnTo>
                  <a:cubicBezTo>
                    <a:pt x="422" y="142"/>
                    <a:pt x="669" y="177"/>
                    <a:pt x="950" y="247"/>
                  </a:cubicBezTo>
                  <a:cubicBezTo>
                    <a:pt x="1653" y="423"/>
                    <a:pt x="2392" y="669"/>
                    <a:pt x="3060" y="986"/>
                  </a:cubicBezTo>
                  <a:cubicBezTo>
                    <a:pt x="3728" y="1337"/>
                    <a:pt x="4397" y="1724"/>
                    <a:pt x="4994" y="2181"/>
                  </a:cubicBezTo>
                  <a:cubicBezTo>
                    <a:pt x="5205" y="2357"/>
                    <a:pt x="5416" y="2498"/>
                    <a:pt x="5522" y="2639"/>
                  </a:cubicBezTo>
                  <a:lnTo>
                    <a:pt x="5733" y="2814"/>
                  </a:lnTo>
                  <a:lnTo>
                    <a:pt x="5592" y="2568"/>
                  </a:lnTo>
                  <a:cubicBezTo>
                    <a:pt x="5452" y="2392"/>
                    <a:pt x="5311" y="2217"/>
                    <a:pt x="5135" y="2006"/>
                  </a:cubicBezTo>
                  <a:cubicBezTo>
                    <a:pt x="4608" y="1443"/>
                    <a:pt x="3974" y="951"/>
                    <a:pt x="3236" y="599"/>
                  </a:cubicBezTo>
                  <a:cubicBezTo>
                    <a:pt x="2533" y="247"/>
                    <a:pt x="1759" y="71"/>
                    <a:pt x="9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2"/>
            <p:cNvSpPr/>
            <p:nvPr/>
          </p:nvSpPr>
          <p:spPr>
            <a:xfrm>
              <a:off x="3932650" y="3806175"/>
              <a:ext cx="102875" cy="50125"/>
            </a:xfrm>
            <a:custGeom>
              <a:rect b="b" l="l" r="r" t="t"/>
              <a:pathLst>
                <a:path extrusionOk="0" h="2005" w="4115">
                  <a:moveTo>
                    <a:pt x="0" y="0"/>
                  </a:moveTo>
                  <a:lnTo>
                    <a:pt x="633" y="211"/>
                  </a:lnTo>
                  <a:cubicBezTo>
                    <a:pt x="1020" y="352"/>
                    <a:pt x="1583" y="563"/>
                    <a:pt x="2110" y="844"/>
                  </a:cubicBezTo>
                  <a:cubicBezTo>
                    <a:pt x="2673" y="1125"/>
                    <a:pt x="3165" y="1407"/>
                    <a:pt x="3517" y="1618"/>
                  </a:cubicBezTo>
                  <a:cubicBezTo>
                    <a:pt x="3904" y="1864"/>
                    <a:pt x="4115" y="2005"/>
                    <a:pt x="4115" y="2005"/>
                  </a:cubicBezTo>
                  <a:cubicBezTo>
                    <a:pt x="3974" y="1794"/>
                    <a:pt x="3834" y="1618"/>
                    <a:pt x="3658" y="1442"/>
                  </a:cubicBezTo>
                  <a:cubicBezTo>
                    <a:pt x="3271" y="1055"/>
                    <a:pt x="2814" y="703"/>
                    <a:pt x="2321" y="457"/>
                  </a:cubicBezTo>
                  <a:cubicBezTo>
                    <a:pt x="1794" y="211"/>
                    <a:pt x="1266" y="70"/>
                    <a:pt x="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2"/>
            <p:cNvSpPr/>
            <p:nvPr/>
          </p:nvSpPr>
          <p:spPr>
            <a:xfrm>
              <a:off x="3949350" y="3783300"/>
              <a:ext cx="77400" cy="31675"/>
            </a:xfrm>
            <a:custGeom>
              <a:rect b="b" l="l" r="r" t="t"/>
              <a:pathLst>
                <a:path extrusionOk="0" h="1267" w="3096">
                  <a:moveTo>
                    <a:pt x="0" y="1"/>
                  </a:moveTo>
                  <a:cubicBezTo>
                    <a:pt x="458" y="352"/>
                    <a:pt x="915" y="634"/>
                    <a:pt x="1442" y="880"/>
                  </a:cubicBezTo>
                  <a:cubicBezTo>
                    <a:pt x="1829" y="1021"/>
                    <a:pt x="2181" y="1126"/>
                    <a:pt x="2603" y="1232"/>
                  </a:cubicBezTo>
                  <a:cubicBezTo>
                    <a:pt x="2708" y="1267"/>
                    <a:pt x="2849" y="1267"/>
                    <a:pt x="2955" y="1267"/>
                  </a:cubicBezTo>
                  <a:cubicBezTo>
                    <a:pt x="3025" y="1267"/>
                    <a:pt x="3060" y="1232"/>
                    <a:pt x="3095" y="1196"/>
                  </a:cubicBezTo>
                  <a:lnTo>
                    <a:pt x="3095" y="1196"/>
                  </a:lnTo>
                  <a:cubicBezTo>
                    <a:pt x="3078" y="1214"/>
                    <a:pt x="3051" y="1223"/>
                    <a:pt x="3025" y="1223"/>
                  </a:cubicBezTo>
                  <a:cubicBezTo>
                    <a:pt x="2999" y="1223"/>
                    <a:pt x="2972" y="1214"/>
                    <a:pt x="2955" y="1196"/>
                  </a:cubicBezTo>
                  <a:cubicBezTo>
                    <a:pt x="2849" y="1126"/>
                    <a:pt x="2779" y="1091"/>
                    <a:pt x="2673" y="1021"/>
                  </a:cubicBezTo>
                  <a:cubicBezTo>
                    <a:pt x="2322" y="774"/>
                    <a:pt x="2005" y="599"/>
                    <a:pt x="1618" y="458"/>
                  </a:cubicBezTo>
                  <a:cubicBezTo>
                    <a:pt x="1091" y="247"/>
                    <a:pt x="563" y="7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2"/>
            <p:cNvSpPr/>
            <p:nvPr/>
          </p:nvSpPr>
          <p:spPr>
            <a:xfrm>
              <a:off x="3964300" y="3762750"/>
              <a:ext cx="46625" cy="16500"/>
            </a:xfrm>
            <a:custGeom>
              <a:rect b="b" l="l" r="r" t="t"/>
              <a:pathLst>
                <a:path extrusionOk="0" h="660" w="1865">
                  <a:moveTo>
                    <a:pt x="262" y="1"/>
                  </a:moveTo>
                  <a:cubicBezTo>
                    <a:pt x="176" y="1"/>
                    <a:pt x="88" y="5"/>
                    <a:pt x="0" y="14"/>
                  </a:cubicBezTo>
                  <a:cubicBezTo>
                    <a:pt x="246" y="225"/>
                    <a:pt x="563" y="401"/>
                    <a:pt x="879" y="541"/>
                  </a:cubicBezTo>
                  <a:cubicBezTo>
                    <a:pt x="1117" y="620"/>
                    <a:pt x="1374" y="660"/>
                    <a:pt x="1621" y="660"/>
                  </a:cubicBezTo>
                  <a:cubicBezTo>
                    <a:pt x="1704" y="660"/>
                    <a:pt x="1785" y="656"/>
                    <a:pt x="1864" y="647"/>
                  </a:cubicBezTo>
                  <a:cubicBezTo>
                    <a:pt x="1433" y="216"/>
                    <a:pt x="868" y="1"/>
                    <a:pt x="2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2"/>
            <p:cNvSpPr/>
            <p:nvPr/>
          </p:nvSpPr>
          <p:spPr>
            <a:xfrm>
              <a:off x="3956375" y="3744575"/>
              <a:ext cx="46625" cy="12825"/>
            </a:xfrm>
            <a:custGeom>
              <a:rect b="b" l="l" r="r" t="t"/>
              <a:pathLst>
                <a:path extrusionOk="0" h="513" w="1865">
                  <a:moveTo>
                    <a:pt x="623" y="1"/>
                  </a:moveTo>
                  <a:cubicBezTo>
                    <a:pt x="409" y="1"/>
                    <a:pt x="205" y="40"/>
                    <a:pt x="1" y="108"/>
                  </a:cubicBezTo>
                  <a:cubicBezTo>
                    <a:pt x="282" y="284"/>
                    <a:pt x="563" y="389"/>
                    <a:pt x="880" y="459"/>
                  </a:cubicBezTo>
                  <a:cubicBezTo>
                    <a:pt x="1038" y="495"/>
                    <a:pt x="1205" y="512"/>
                    <a:pt x="1372" y="512"/>
                  </a:cubicBezTo>
                  <a:cubicBezTo>
                    <a:pt x="1539" y="512"/>
                    <a:pt x="1706" y="495"/>
                    <a:pt x="1865" y="459"/>
                  </a:cubicBezTo>
                  <a:cubicBezTo>
                    <a:pt x="1618" y="248"/>
                    <a:pt x="1302" y="108"/>
                    <a:pt x="985" y="37"/>
                  </a:cubicBezTo>
                  <a:cubicBezTo>
                    <a:pt x="861" y="12"/>
                    <a:pt x="741" y="1"/>
                    <a:pt x="6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2"/>
            <p:cNvSpPr/>
            <p:nvPr/>
          </p:nvSpPr>
          <p:spPr>
            <a:xfrm>
              <a:off x="3596775" y="3211725"/>
              <a:ext cx="243575" cy="45825"/>
            </a:xfrm>
            <a:custGeom>
              <a:rect b="b" l="l" r="r" t="t"/>
              <a:pathLst>
                <a:path extrusionOk="0" h="1833" w="9743">
                  <a:moveTo>
                    <a:pt x="4229" y="1"/>
                  </a:moveTo>
                  <a:cubicBezTo>
                    <a:pt x="3816" y="1"/>
                    <a:pt x="3403" y="31"/>
                    <a:pt x="2990" y="74"/>
                  </a:cubicBezTo>
                  <a:cubicBezTo>
                    <a:pt x="2427" y="144"/>
                    <a:pt x="1900" y="250"/>
                    <a:pt x="1372" y="426"/>
                  </a:cubicBezTo>
                  <a:cubicBezTo>
                    <a:pt x="1196" y="461"/>
                    <a:pt x="985" y="531"/>
                    <a:pt x="774" y="637"/>
                  </a:cubicBezTo>
                  <a:cubicBezTo>
                    <a:pt x="634" y="672"/>
                    <a:pt x="493" y="742"/>
                    <a:pt x="352" y="813"/>
                  </a:cubicBezTo>
                  <a:lnTo>
                    <a:pt x="0" y="988"/>
                  </a:lnTo>
                  <a:lnTo>
                    <a:pt x="0" y="988"/>
                  </a:lnTo>
                  <a:lnTo>
                    <a:pt x="387" y="883"/>
                  </a:lnTo>
                  <a:cubicBezTo>
                    <a:pt x="493" y="848"/>
                    <a:pt x="634" y="813"/>
                    <a:pt x="809" y="742"/>
                  </a:cubicBezTo>
                  <a:cubicBezTo>
                    <a:pt x="985" y="707"/>
                    <a:pt x="1196" y="672"/>
                    <a:pt x="1407" y="637"/>
                  </a:cubicBezTo>
                  <a:cubicBezTo>
                    <a:pt x="1935" y="531"/>
                    <a:pt x="2462" y="461"/>
                    <a:pt x="2990" y="426"/>
                  </a:cubicBezTo>
                  <a:cubicBezTo>
                    <a:pt x="3213" y="414"/>
                    <a:pt x="3436" y="408"/>
                    <a:pt x="3659" y="408"/>
                  </a:cubicBezTo>
                  <a:cubicBezTo>
                    <a:pt x="4737" y="408"/>
                    <a:pt x="5810" y="544"/>
                    <a:pt x="6858" y="777"/>
                  </a:cubicBezTo>
                  <a:cubicBezTo>
                    <a:pt x="7351" y="918"/>
                    <a:pt x="7878" y="1059"/>
                    <a:pt x="8371" y="1235"/>
                  </a:cubicBezTo>
                  <a:cubicBezTo>
                    <a:pt x="8582" y="1305"/>
                    <a:pt x="8758" y="1410"/>
                    <a:pt x="8933" y="1481"/>
                  </a:cubicBezTo>
                  <a:cubicBezTo>
                    <a:pt x="9144" y="1551"/>
                    <a:pt x="9285" y="1621"/>
                    <a:pt x="9391" y="1657"/>
                  </a:cubicBezTo>
                  <a:lnTo>
                    <a:pt x="9742" y="1832"/>
                  </a:lnTo>
                  <a:lnTo>
                    <a:pt x="9426" y="1621"/>
                  </a:lnTo>
                  <a:cubicBezTo>
                    <a:pt x="9285" y="1516"/>
                    <a:pt x="9144" y="1410"/>
                    <a:pt x="9004" y="1340"/>
                  </a:cubicBezTo>
                  <a:cubicBezTo>
                    <a:pt x="8863" y="1270"/>
                    <a:pt x="8687" y="1129"/>
                    <a:pt x="8476" y="1059"/>
                  </a:cubicBezTo>
                  <a:cubicBezTo>
                    <a:pt x="7984" y="777"/>
                    <a:pt x="7492" y="602"/>
                    <a:pt x="6964" y="426"/>
                  </a:cubicBezTo>
                  <a:cubicBezTo>
                    <a:pt x="6331" y="215"/>
                    <a:pt x="5663" y="109"/>
                    <a:pt x="4995" y="39"/>
                  </a:cubicBezTo>
                  <a:cubicBezTo>
                    <a:pt x="4739" y="12"/>
                    <a:pt x="4484" y="1"/>
                    <a:pt x="4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2"/>
            <p:cNvSpPr/>
            <p:nvPr/>
          </p:nvSpPr>
          <p:spPr>
            <a:xfrm>
              <a:off x="3621400" y="3254425"/>
              <a:ext cx="231250" cy="40050"/>
            </a:xfrm>
            <a:custGeom>
              <a:rect b="b" l="l" r="r" t="t"/>
              <a:pathLst>
                <a:path extrusionOk="0" h="1602" w="9250">
                  <a:moveTo>
                    <a:pt x="3794" y="1"/>
                  </a:moveTo>
                  <a:cubicBezTo>
                    <a:pt x="2932" y="1"/>
                    <a:pt x="2080" y="152"/>
                    <a:pt x="1266" y="441"/>
                  </a:cubicBezTo>
                  <a:cubicBezTo>
                    <a:pt x="950" y="547"/>
                    <a:pt x="633" y="687"/>
                    <a:pt x="317" y="863"/>
                  </a:cubicBezTo>
                  <a:cubicBezTo>
                    <a:pt x="106" y="1004"/>
                    <a:pt x="0" y="1074"/>
                    <a:pt x="0" y="1074"/>
                  </a:cubicBezTo>
                  <a:lnTo>
                    <a:pt x="352" y="933"/>
                  </a:lnTo>
                  <a:cubicBezTo>
                    <a:pt x="668" y="828"/>
                    <a:pt x="985" y="722"/>
                    <a:pt x="1337" y="652"/>
                  </a:cubicBezTo>
                  <a:cubicBezTo>
                    <a:pt x="2007" y="501"/>
                    <a:pt x="2677" y="429"/>
                    <a:pt x="3356" y="429"/>
                  </a:cubicBezTo>
                  <a:cubicBezTo>
                    <a:pt x="3781" y="429"/>
                    <a:pt x="4209" y="457"/>
                    <a:pt x="4643" y="511"/>
                  </a:cubicBezTo>
                  <a:cubicBezTo>
                    <a:pt x="5733" y="617"/>
                    <a:pt x="6823" y="863"/>
                    <a:pt x="7913" y="1180"/>
                  </a:cubicBezTo>
                  <a:cubicBezTo>
                    <a:pt x="8722" y="1426"/>
                    <a:pt x="9250" y="1602"/>
                    <a:pt x="9250" y="1602"/>
                  </a:cubicBezTo>
                  <a:cubicBezTo>
                    <a:pt x="9250" y="1602"/>
                    <a:pt x="8793" y="1320"/>
                    <a:pt x="7984" y="969"/>
                  </a:cubicBezTo>
                  <a:cubicBezTo>
                    <a:pt x="6929" y="511"/>
                    <a:pt x="5803" y="195"/>
                    <a:pt x="4678" y="54"/>
                  </a:cubicBezTo>
                  <a:cubicBezTo>
                    <a:pt x="4383" y="18"/>
                    <a:pt x="4088" y="1"/>
                    <a:pt x="3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2"/>
            <p:cNvSpPr/>
            <p:nvPr/>
          </p:nvSpPr>
          <p:spPr>
            <a:xfrm>
              <a:off x="3694375" y="3285375"/>
              <a:ext cx="113450" cy="22300"/>
            </a:xfrm>
            <a:custGeom>
              <a:rect b="b" l="l" r="r" t="t"/>
              <a:pathLst>
                <a:path extrusionOk="0" h="892" w="4538">
                  <a:moveTo>
                    <a:pt x="1622" y="1"/>
                  </a:moveTo>
                  <a:cubicBezTo>
                    <a:pt x="1293" y="1"/>
                    <a:pt x="963" y="35"/>
                    <a:pt x="633" y="117"/>
                  </a:cubicBezTo>
                  <a:cubicBezTo>
                    <a:pt x="422" y="153"/>
                    <a:pt x="211" y="223"/>
                    <a:pt x="0" y="293"/>
                  </a:cubicBezTo>
                  <a:lnTo>
                    <a:pt x="668" y="328"/>
                  </a:lnTo>
                  <a:cubicBezTo>
                    <a:pt x="1091" y="328"/>
                    <a:pt x="1653" y="399"/>
                    <a:pt x="2286" y="469"/>
                  </a:cubicBezTo>
                  <a:cubicBezTo>
                    <a:pt x="2919" y="539"/>
                    <a:pt x="3482" y="645"/>
                    <a:pt x="3869" y="750"/>
                  </a:cubicBezTo>
                  <a:lnTo>
                    <a:pt x="4537" y="891"/>
                  </a:lnTo>
                  <a:cubicBezTo>
                    <a:pt x="4361" y="750"/>
                    <a:pt x="4150" y="645"/>
                    <a:pt x="3939" y="539"/>
                  </a:cubicBezTo>
                  <a:cubicBezTo>
                    <a:pt x="3447" y="293"/>
                    <a:pt x="2884" y="117"/>
                    <a:pt x="2321" y="47"/>
                  </a:cubicBezTo>
                  <a:cubicBezTo>
                    <a:pt x="2088" y="18"/>
                    <a:pt x="1855" y="1"/>
                    <a:pt x="16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2"/>
            <p:cNvSpPr/>
            <p:nvPr/>
          </p:nvSpPr>
          <p:spPr>
            <a:xfrm>
              <a:off x="3740100" y="3331925"/>
              <a:ext cx="76500" cy="22350"/>
            </a:xfrm>
            <a:custGeom>
              <a:rect b="b" l="l" r="r" t="t"/>
              <a:pathLst>
                <a:path extrusionOk="0" h="894" w="3060">
                  <a:moveTo>
                    <a:pt x="26" y="391"/>
                  </a:moveTo>
                  <a:lnTo>
                    <a:pt x="26" y="391"/>
                  </a:lnTo>
                  <a:cubicBezTo>
                    <a:pt x="26" y="402"/>
                    <a:pt x="30" y="410"/>
                    <a:pt x="32" y="410"/>
                  </a:cubicBezTo>
                  <a:cubicBezTo>
                    <a:pt x="34" y="410"/>
                    <a:pt x="35" y="407"/>
                    <a:pt x="35" y="401"/>
                  </a:cubicBezTo>
                  <a:cubicBezTo>
                    <a:pt x="32" y="397"/>
                    <a:pt x="29" y="394"/>
                    <a:pt x="26" y="391"/>
                  </a:cubicBezTo>
                  <a:close/>
                  <a:moveTo>
                    <a:pt x="1046" y="0"/>
                  </a:moveTo>
                  <a:cubicBezTo>
                    <a:pt x="824" y="0"/>
                    <a:pt x="600" y="26"/>
                    <a:pt x="387" y="84"/>
                  </a:cubicBezTo>
                  <a:cubicBezTo>
                    <a:pt x="317" y="119"/>
                    <a:pt x="246" y="119"/>
                    <a:pt x="176" y="155"/>
                  </a:cubicBezTo>
                  <a:cubicBezTo>
                    <a:pt x="106" y="190"/>
                    <a:pt x="70" y="225"/>
                    <a:pt x="35" y="260"/>
                  </a:cubicBezTo>
                  <a:cubicBezTo>
                    <a:pt x="3" y="324"/>
                    <a:pt x="0" y="359"/>
                    <a:pt x="26" y="391"/>
                  </a:cubicBezTo>
                  <a:lnTo>
                    <a:pt x="26" y="391"/>
                  </a:lnTo>
                  <a:cubicBezTo>
                    <a:pt x="27" y="373"/>
                    <a:pt x="36" y="348"/>
                    <a:pt x="70" y="330"/>
                  </a:cubicBezTo>
                  <a:cubicBezTo>
                    <a:pt x="123" y="313"/>
                    <a:pt x="185" y="304"/>
                    <a:pt x="246" y="304"/>
                  </a:cubicBezTo>
                  <a:cubicBezTo>
                    <a:pt x="308" y="304"/>
                    <a:pt x="369" y="313"/>
                    <a:pt x="422" y="330"/>
                  </a:cubicBezTo>
                  <a:cubicBezTo>
                    <a:pt x="703" y="366"/>
                    <a:pt x="1090" y="401"/>
                    <a:pt x="1512" y="506"/>
                  </a:cubicBezTo>
                  <a:cubicBezTo>
                    <a:pt x="1934" y="577"/>
                    <a:pt x="2321" y="682"/>
                    <a:pt x="2603" y="752"/>
                  </a:cubicBezTo>
                  <a:lnTo>
                    <a:pt x="3060" y="893"/>
                  </a:lnTo>
                  <a:cubicBezTo>
                    <a:pt x="2954" y="752"/>
                    <a:pt x="2849" y="647"/>
                    <a:pt x="2708" y="541"/>
                  </a:cubicBezTo>
                  <a:cubicBezTo>
                    <a:pt x="2392" y="295"/>
                    <a:pt x="2005" y="119"/>
                    <a:pt x="1583" y="49"/>
                  </a:cubicBezTo>
                  <a:cubicBezTo>
                    <a:pt x="1409" y="17"/>
                    <a:pt x="1228" y="0"/>
                    <a:pt x="10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2"/>
            <p:cNvSpPr/>
            <p:nvPr/>
          </p:nvSpPr>
          <p:spPr>
            <a:xfrm>
              <a:off x="3754150" y="3372350"/>
              <a:ext cx="52775" cy="11600"/>
            </a:xfrm>
            <a:custGeom>
              <a:rect b="b" l="l" r="r" t="t"/>
              <a:pathLst>
                <a:path extrusionOk="0" h="464" w="2111">
                  <a:moveTo>
                    <a:pt x="887" y="1"/>
                  </a:moveTo>
                  <a:cubicBezTo>
                    <a:pt x="697" y="1"/>
                    <a:pt x="498" y="33"/>
                    <a:pt x="317" y="85"/>
                  </a:cubicBezTo>
                  <a:cubicBezTo>
                    <a:pt x="212" y="120"/>
                    <a:pt x="106" y="155"/>
                    <a:pt x="1" y="226"/>
                  </a:cubicBezTo>
                  <a:cubicBezTo>
                    <a:pt x="1" y="226"/>
                    <a:pt x="141" y="261"/>
                    <a:pt x="317" y="331"/>
                  </a:cubicBezTo>
                  <a:cubicBezTo>
                    <a:pt x="563" y="366"/>
                    <a:pt x="810" y="437"/>
                    <a:pt x="1056" y="437"/>
                  </a:cubicBezTo>
                  <a:cubicBezTo>
                    <a:pt x="1179" y="454"/>
                    <a:pt x="1302" y="463"/>
                    <a:pt x="1421" y="463"/>
                  </a:cubicBezTo>
                  <a:cubicBezTo>
                    <a:pt x="1539" y="463"/>
                    <a:pt x="1654" y="454"/>
                    <a:pt x="1759" y="437"/>
                  </a:cubicBezTo>
                  <a:cubicBezTo>
                    <a:pt x="1970" y="401"/>
                    <a:pt x="2111" y="401"/>
                    <a:pt x="2111" y="401"/>
                  </a:cubicBezTo>
                  <a:cubicBezTo>
                    <a:pt x="2005" y="331"/>
                    <a:pt x="1935" y="296"/>
                    <a:pt x="1830" y="226"/>
                  </a:cubicBezTo>
                  <a:cubicBezTo>
                    <a:pt x="1583" y="120"/>
                    <a:pt x="1337" y="50"/>
                    <a:pt x="1091" y="15"/>
                  </a:cubicBezTo>
                  <a:cubicBezTo>
                    <a:pt x="1025" y="5"/>
                    <a:pt x="957" y="1"/>
                    <a:pt x="8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2"/>
            <p:cNvSpPr/>
            <p:nvPr/>
          </p:nvSpPr>
          <p:spPr>
            <a:xfrm>
              <a:off x="3551925" y="3660775"/>
              <a:ext cx="375475" cy="38150"/>
            </a:xfrm>
            <a:custGeom>
              <a:rect b="b" l="l" r="r" t="t"/>
              <a:pathLst>
                <a:path extrusionOk="0" h="1526" w="15019">
                  <a:moveTo>
                    <a:pt x="8189" y="0"/>
                  </a:moveTo>
                  <a:cubicBezTo>
                    <a:pt x="7957" y="0"/>
                    <a:pt x="7724" y="5"/>
                    <a:pt x="7492" y="13"/>
                  </a:cubicBezTo>
                  <a:cubicBezTo>
                    <a:pt x="6472" y="48"/>
                    <a:pt x="5487" y="119"/>
                    <a:pt x="4503" y="294"/>
                  </a:cubicBezTo>
                  <a:cubicBezTo>
                    <a:pt x="3694" y="400"/>
                    <a:pt x="2920" y="576"/>
                    <a:pt x="2146" y="822"/>
                  </a:cubicBezTo>
                  <a:cubicBezTo>
                    <a:pt x="1443" y="998"/>
                    <a:pt x="950" y="1174"/>
                    <a:pt x="564" y="1314"/>
                  </a:cubicBezTo>
                  <a:lnTo>
                    <a:pt x="1" y="1525"/>
                  </a:lnTo>
                  <a:lnTo>
                    <a:pt x="1" y="1525"/>
                  </a:lnTo>
                  <a:lnTo>
                    <a:pt x="599" y="1385"/>
                  </a:lnTo>
                  <a:cubicBezTo>
                    <a:pt x="986" y="1279"/>
                    <a:pt x="1513" y="1174"/>
                    <a:pt x="2181" y="1033"/>
                  </a:cubicBezTo>
                  <a:cubicBezTo>
                    <a:pt x="2850" y="892"/>
                    <a:pt x="3658" y="752"/>
                    <a:pt x="4573" y="646"/>
                  </a:cubicBezTo>
                  <a:cubicBezTo>
                    <a:pt x="5452" y="541"/>
                    <a:pt x="6437" y="470"/>
                    <a:pt x="7492" y="435"/>
                  </a:cubicBezTo>
                  <a:cubicBezTo>
                    <a:pt x="8547" y="435"/>
                    <a:pt x="9532" y="435"/>
                    <a:pt x="10411" y="505"/>
                  </a:cubicBezTo>
                  <a:cubicBezTo>
                    <a:pt x="11325" y="576"/>
                    <a:pt x="12134" y="646"/>
                    <a:pt x="12802" y="752"/>
                  </a:cubicBezTo>
                  <a:cubicBezTo>
                    <a:pt x="13506" y="857"/>
                    <a:pt x="14033" y="963"/>
                    <a:pt x="14420" y="1033"/>
                  </a:cubicBezTo>
                  <a:lnTo>
                    <a:pt x="15018" y="1139"/>
                  </a:lnTo>
                  <a:lnTo>
                    <a:pt x="15018" y="1139"/>
                  </a:lnTo>
                  <a:lnTo>
                    <a:pt x="14420" y="963"/>
                  </a:lnTo>
                  <a:cubicBezTo>
                    <a:pt x="14069" y="857"/>
                    <a:pt x="13541" y="681"/>
                    <a:pt x="12838" y="541"/>
                  </a:cubicBezTo>
                  <a:cubicBezTo>
                    <a:pt x="12064" y="365"/>
                    <a:pt x="11255" y="224"/>
                    <a:pt x="10446" y="154"/>
                  </a:cubicBezTo>
                  <a:cubicBezTo>
                    <a:pt x="9694" y="46"/>
                    <a:pt x="8942" y="0"/>
                    <a:pt x="81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2"/>
            <p:cNvSpPr/>
            <p:nvPr/>
          </p:nvSpPr>
          <p:spPr>
            <a:xfrm>
              <a:off x="3704050" y="3625050"/>
              <a:ext cx="131900" cy="12325"/>
            </a:xfrm>
            <a:custGeom>
              <a:rect b="b" l="l" r="r" t="t"/>
              <a:pathLst>
                <a:path extrusionOk="0" h="493" w="5276">
                  <a:moveTo>
                    <a:pt x="2638" y="0"/>
                  </a:moveTo>
                  <a:cubicBezTo>
                    <a:pt x="2005" y="0"/>
                    <a:pt x="1372" y="71"/>
                    <a:pt x="739" y="176"/>
                  </a:cubicBezTo>
                  <a:cubicBezTo>
                    <a:pt x="492" y="246"/>
                    <a:pt x="246" y="317"/>
                    <a:pt x="0" y="387"/>
                  </a:cubicBezTo>
                  <a:lnTo>
                    <a:pt x="2638" y="457"/>
                  </a:lnTo>
                  <a:lnTo>
                    <a:pt x="5276" y="493"/>
                  </a:lnTo>
                  <a:cubicBezTo>
                    <a:pt x="5029" y="387"/>
                    <a:pt x="4783" y="317"/>
                    <a:pt x="4537" y="282"/>
                  </a:cubicBezTo>
                  <a:cubicBezTo>
                    <a:pt x="3904" y="106"/>
                    <a:pt x="3271" y="35"/>
                    <a:pt x="2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2"/>
            <p:cNvSpPr/>
            <p:nvPr/>
          </p:nvSpPr>
          <p:spPr>
            <a:xfrm>
              <a:off x="3758550" y="3599425"/>
              <a:ext cx="65975" cy="11575"/>
            </a:xfrm>
            <a:custGeom>
              <a:rect b="b" l="l" r="r" t="t"/>
              <a:pathLst>
                <a:path extrusionOk="0" h="463" w="2639">
                  <a:moveTo>
                    <a:pt x="1070" y="0"/>
                  </a:moveTo>
                  <a:cubicBezTo>
                    <a:pt x="711" y="0"/>
                    <a:pt x="350" y="48"/>
                    <a:pt x="1" y="146"/>
                  </a:cubicBezTo>
                  <a:cubicBezTo>
                    <a:pt x="423" y="322"/>
                    <a:pt x="880" y="427"/>
                    <a:pt x="1337" y="462"/>
                  </a:cubicBezTo>
                  <a:cubicBezTo>
                    <a:pt x="1759" y="462"/>
                    <a:pt x="2216" y="427"/>
                    <a:pt x="2638" y="322"/>
                  </a:cubicBezTo>
                  <a:cubicBezTo>
                    <a:pt x="2151" y="110"/>
                    <a:pt x="1613" y="0"/>
                    <a:pt x="10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2"/>
            <p:cNvSpPr/>
            <p:nvPr/>
          </p:nvSpPr>
          <p:spPr>
            <a:xfrm>
              <a:off x="3761200" y="3571825"/>
              <a:ext cx="57175" cy="11050"/>
            </a:xfrm>
            <a:custGeom>
              <a:rect b="b" l="l" r="r" t="t"/>
              <a:pathLst>
                <a:path extrusionOk="0" h="442" w="2287">
                  <a:moveTo>
                    <a:pt x="1189" y="1"/>
                  </a:moveTo>
                  <a:cubicBezTo>
                    <a:pt x="778" y="1"/>
                    <a:pt x="369" y="97"/>
                    <a:pt x="0" y="300"/>
                  </a:cubicBezTo>
                  <a:cubicBezTo>
                    <a:pt x="387" y="406"/>
                    <a:pt x="774" y="441"/>
                    <a:pt x="1161" y="441"/>
                  </a:cubicBezTo>
                  <a:cubicBezTo>
                    <a:pt x="1548" y="406"/>
                    <a:pt x="1934" y="371"/>
                    <a:pt x="2286" y="230"/>
                  </a:cubicBezTo>
                  <a:cubicBezTo>
                    <a:pt x="1935" y="80"/>
                    <a:pt x="1561" y="1"/>
                    <a:pt x="11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2"/>
            <p:cNvSpPr/>
            <p:nvPr/>
          </p:nvSpPr>
          <p:spPr>
            <a:xfrm>
              <a:off x="3776125" y="3550125"/>
              <a:ext cx="36075" cy="11625"/>
            </a:xfrm>
            <a:custGeom>
              <a:rect b="b" l="l" r="r" t="t"/>
              <a:pathLst>
                <a:path extrusionOk="0" h="465" w="1443">
                  <a:moveTo>
                    <a:pt x="848" y="0"/>
                  </a:moveTo>
                  <a:cubicBezTo>
                    <a:pt x="551" y="0"/>
                    <a:pt x="251" y="102"/>
                    <a:pt x="1" y="289"/>
                  </a:cubicBezTo>
                  <a:cubicBezTo>
                    <a:pt x="247" y="430"/>
                    <a:pt x="493" y="465"/>
                    <a:pt x="740" y="465"/>
                  </a:cubicBezTo>
                  <a:cubicBezTo>
                    <a:pt x="986" y="430"/>
                    <a:pt x="1232" y="324"/>
                    <a:pt x="1443" y="148"/>
                  </a:cubicBezTo>
                  <a:cubicBezTo>
                    <a:pt x="1257" y="48"/>
                    <a:pt x="1053"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2"/>
            <p:cNvSpPr/>
            <p:nvPr/>
          </p:nvSpPr>
          <p:spPr>
            <a:xfrm>
              <a:off x="3773500" y="3524975"/>
              <a:ext cx="36950" cy="12200"/>
            </a:xfrm>
            <a:custGeom>
              <a:rect b="b" l="l" r="r" t="t"/>
              <a:pathLst>
                <a:path extrusionOk="0" h="488" w="1478">
                  <a:moveTo>
                    <a:pt x="982" y="0"/>
                  </a:moveTo>
                  <a:cubicBezTo>
                    <a:pt x="624" y="0"/>
                    <a:pt x="263" y="142"/>
                    <a:pt x="0" y="381"/>
                  </a:cubicBezTo>
                  <a:cubicBezTo>
                    <a:pt x="168" y="452"/>
                    <a:pt x="347" y="488"/>
                    <a:pt x="526" y="488"/>
                  </a:cubicBezTo>
                  <a:cubicBezTo>
                    <a:pt x="875" y="488"/>
                    <a:pt x="1222" y="355"/>
                    <a:pt x="1478" y="99"/>
                  </a:cubicBezTo>
                  <a:cubicBezTo>
                    <a:pt x="1320" y="32"/>
                    <a:pt x="1151" y="0"/>
                    <a:pt x="9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2"/>
            <p:cNvSpPr/>
            <p:nvPr/>
          </p:nvSpPr>
          <p:spPr>
            <a:xfrm>
              <a:off x="3771750" y="3499300"/>
              <a:ext cx="39575" cy="11600"/>
            </a:xfrm>
            <a:custGeom>
              <a:rect b="b" l="l" r="r" t="t"/>
              <a:pathLst>
                <a:path extrusionOk="0" h="464" w="1583">
                  <a:moveTo>
                    <a:pt x="774" y="1"/>
                  </a:moveTo>
                  <a:cubicBezTo>
                    <a:pt x="493" y="36"/>
                    <a:pt x="211" y="142"/>
                    <a:pt x="0" y="318"/>
                  </a:cubicBezTo>
                  <a:cubicBezTo>
                    <a:pt x="196" y="415"/>
                    <a:pt x="414" y="463"/>
                    <a:pt x="634" y="463"/>
                  </a:cubicBezTo>
                  <a:cubicBezTo>
                    <a:pt x="968" y="463"/>
                    <a:pt x="1307" y="354"/>
                    <a:pt x="1583" y="142"/>
                  </a:cubicBezTo>
                  <a:cubicBezTo>
                    <a:pt x="1301" y="36"/>
                    <a:pt x="1020" y="1"/>
                    <a:pt x="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2"/>
            <p:cNvSpPr/>
            <p:nvPr/>
          </p:nvSpPr>
          <p:spPr>
            <a:xfrm>
              <a:off x="3781425" y="3474700"/>
              <a:ext cx="24625" cy="10575"/>
            </a:xfrm>
            <a:custGeom>
              <a:rect b="b" l="l" r="r" t="t"/>
              <a:pathLst>
                <a:path extrusionOk="0" h="423" w="985">
                  <a:moveTo>
                    <a:pt x="492" y="0"/>
                  </a:moveTo>
                  <a:cubicBezTo>
                    <a:pt x="387" y="0"/>
                    <a:pt x="281" y="35"/>
                    <a:pt x="176" y="71"/>
                  </a:cubicBezTo>
                  <a:cubicBezTo>
                    <a:pt x="70" y="141"/>
                    <a:pt x="0" y="176"/>
                    <a:pt x="0" y="176"/>
                  </a:cubicBezTo>
                  <a:cubicBezTo>
                    <a:pt x="35" y="211"/>
                    <a:pt x="106" y="246"/>
                    <a:pt x="141" y="317"/>
                  </a:cubicBezTo>
                  <a:cubicBezTo>
                    <a:pt x="246" y="387"/>
                    <a:pt x="387" y="422"/>
                    <a:pt x="492" y="422"/>
                  </a:cubicBezTo>
                  <a:cubicBezTo>
                    <a:pt x="633" y="422"/>
                    <a:pt x="774" y="387"/>
                    <a:pt x="879" y="317"/>
                  </a:cubicBezTo>
                  <a:cubicBezTo>
                    <a:pt x="914" y="282"/>
                    <a:pt x="950" y="246"/>
                    <a:pt x="985" y="176"/>
                  </a:cubicBezTo>
                  <a:cubicBezTo>
                    <a:pt x="950" y="141"/>
                    <a:pt x="914" y="106"/>
                    <a:pt x="844" y="106"/>
                  </a:cubicBezTo>
                  <a:cubicBezTo>
                    <a:pt x="739" y="35"/>
                    <a:pt x="633"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2"/>
            <p:cNvSpPr/>
            <p:nvPr/>
          </p:nvSpPr>
          <p:spPr>
            <a:xfrm>
              <a:off x="3187050" y="3231150"/>
              <a:ext cx="160050" cy="34300"/>
            </a:xfrm>
            <a:custGeom>
              <a:rect b="b" l="l" r="r" t="t"/>
              <a:pathLst>
                <a:path extrusionOk="0" h="1372" w="6402">
                  <a:moveTo>
                    <a:pt x="1" y="0"/>
                  </a:moveTo>
                  <a:cubicBezTo>
                    <a:pt x="282" y="141"/>
                    <a:pt x="563" y="282"/>
                    <a:pt x="880" y="422"/>
                  </a:cubicBezTo>
                  <a:cubicBezTo>
                    <a:pt x="2322" y="1055"/>
                    <a:pt x="3869" y="1372"/>
                    <a:pt x="5417" y="1372"/>
                  </a:cubicBezTo>
                  <a:cubicBezTo>
                    <a:pt x="5768" y="1372"/>
                    <a:pt x="6085" y="1337"/>
                    <a:pt x="6401" y="1302"/>
                  </a:cubicBezTo>
                  <a:lnTo>
                    <a:pt x="5417" y="1196"/>
                  </a:lnTo>
                  <a:cubicBezTo>
                    <a:pt x="4854" y="1091"/>
                    <a:pt x="4045" y="950"/>
                    <a:pt x="3166" y="739"/>
                  </a:cubicBezTo>
                  <a:cubicBezTo>
                    <a:pt x="2287" y="563"/>
                    <a:pt x="1513" y="387"/>
                    <a:pt x="950" y="211"/>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2"/>
            <p:cNvSpPr/>
            <p:nvPr/>
          </p:nvSpPr>
          <p:spPr>
            <a:xfrm>
              <a:off x="3193200" y="3254000"/>
              <a:ext cx="73875" cy="26400"/>
            </a:xfrm>
            <a:custGeom>
              <a:rect b="b" l="l" r="r" t="t"/>
              <a:pathLst>
                <a:path extrusionOk="0" h="1056" w="2955">
                  <a:moveTo>
                    <a:pt x="1" y="1"/>
                  </a:moveTo>
                  <a:lnTo>
                    <a:pt x="1" y="1"/>
                  </a:lnTo>
                  <a:cubicBezTo>
                    <a:pt x="141" y="106"/>
                    <a:pt x="247" y="212"/>
                    <a:pt x="388" y="282"/>
                  </a:cubicBezTo>
                  <a:cubicBezTo>
                    <a:pt x="669" y="528"/>
                    <a:pt x="1021" y="704"/>
                    <a:pt x="1372" y="845"/>
                  </a:cubicBezTo>
                  <a:cubicBezTo>
                    <a:pt x="1724" y="950"/>
                    <a:pt x="2111" y="1021"/>
                    <a:pt x="2498" y="1056"/>
                  </a:cubicBezTo>
                  <a:lnTo>
                    <a:pt x="2955" y="1056"/>
                  </a:lnTo>
                  <a:cubicBezTo>
                    <a:pt x="2955" y="1056"/>
                    <a:pt x="2779" y="986"/>
                    <a:pt x="2533" y="845"/>
                  </a:cubicBezTo>
                  <a:cubicBezTo>
                    <a:pt x="2252" y="704"/>
                    <a:pt x="1900" y="564"/>
                    <a:pt x="1513" y="423"/>
                  </a:cubicBezTo>
                  <a:cubicBezTo>
                    <a:pt x="1091" y="282"/>
                    <a:pt x="739" y="177"/>
                    <a:pt x="458" y="106"/>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2"/>
            <p:cNvSpPr/>
            <p:nvPr/>
          </p:nvSpPr>
          <p:spPr>
            <a:xfrm>
              <a:off x="3166825" y="3350350"/>
              <a:ext cx="73875" cy="12700"/>
            </a:xfrm>
            <a:custGeom>
              <a:rect b="b" l="l" r="r" t="t"/>
              <a:pathLst>
                <a:path extrusionOk="0" h="508" w="2955">
                  <a:moveTo>
                    <a:pt x="433" y="1"/>
                  </a:moveTo>
                  <a:cubicBezTo>
                    <a:pt x="289" y="1"/>
                    <a:pt x="145" y="5"/>
                    <a:pt x="1" y="15"/>
                  </a:cubicBezTo>
                  <a:cubicBezTo>
                    <a:pt x="141" y="86"/>
                    <a:pt x="282" y="156"/>
                    <a:pt x="423" y="226"/>
                  </a:cubicBezTo>
                  <a:cubicBezTo>
                    <a:pt x="868" y="414"/>
                    <a:pt x="1329" y="508"/>
                    <a:pt x="1806" y="508"/>
                  </a:cubicBezTo>
                  <a:cubicBezTo>
                    <a:pt x="2044" y="508"/>
                    <a:pt x="2287" y="484"/>
                    <a:pt x="2533" y="437"/>
                  </a:cubicBezTo>
                  <a:cubicBezTo>
                    <a:pt x="2674" y="402"/>
                    <a:pt x="2814" y="367"/>
                    <a:pt x="2955" y="332"/>
                  </a:cubicBezTo>
                  <a:cubicBezTo>
                    <a:pt x="2463" y="191"/>
                    <a:pt x="2005" y="121"/>
                    <a:pt x="1478" y="51"/>
                  </a:cubicBezTo>
                  <a:cubicBezTo>
                    <a:pt x="1130" y="26"/>
                    <a:pt x="782" y="1"/>
                    <a:pt x="4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2"/>
            <p:cNvSpPr/>
            <p:nvPr/>
          </p:nvSpPr>
          <p:spPr>
            <a:xfrm>
              <a:off x="3081550" y="3893200"/>
              <a:ext cx="232125" cy="17375"/>
            </a:xfrm>
            <a:custGeom>
              <a:rect b="b" l="l" r="r" t="t"/>
              <a:pathLst>
                <a:path extrusionOk="0" h="695" w="9285">
                  <a:moveTo>
                    <a:pt x="0" y="1"/>
                  </a:moveTo>
                  <a:cubicBezTo>
                    <a:pt x="0" y="1"/>
                    <a:pt x="493" y="141"/>
                    <a:pt x="1302" y="317"/>
                  </a:cubicBezTo>
                  <a:cubicBezTo>
                    <a:pt x="2511" y="571"/>
                    <a:pt x="3741" y="695"/>
                    <a:pt x="4976" y="695"/>
                  </a:cubicBezTo>
                  <a:cubicBezTo>
                    <a:pt x="5967" y="695"/>
                    <a:pt x="6961" y="615"/>
                    <a:pt x="7949" y="458"/>
                  </a:cubicBezTo>
                  <a:cubicBezTo>
                    <a:pt x="8793" y="317"/>
                    <a:pt x="9285" y="212"/>
                    <a:pt x="9285" y="212"/>
                  </a:cubicBezTo>
                  <a:lnTo>
                    <a:pt x="9285" y="212"/>
                  </a:lnTo>
                  <a:lnTo>
                    <a:pt x="7949" y="247"/>
                  </a:lnTo>
                  <a:cubicBezTo>
                    <a:pt x="7527" y="265"/>
                    <a:pt x="7025" y="273"/>
                    <a:pt x="6467" y="273"/>
                  </a:cubicBezTo>
                  <a:cubicBezTo>
                    <a:pt x="5909" y="273"/>
                    <a:pt x="5293" y="265"/>
                    <a:pt x="4643" y="247"/>
                  </a:cubicBezTo>
                  <a:cubicBezTo>
                    <a:pt x="3377" y="212"/>
                    <a:pt x="2216" y="177"/>
                    <a:pt x="1372" y="106"/>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2"/>
            <p:cNvSpPr/>
            <p:nvPr/>
          </p:nvSpPr>
          <p:spPr>
            <a:xfrm>
              <a:off x="3087700" y="3846425"/>
              <a:ext cx="60700" cy="11200"/>
            </a:xfrm>
            <a:custGeom>
              <a:rect b="b" l="l" r="r" t="t"/>
              <a:pathLst>
                <a:path extrusionOk="0" h="448" w="2428">
                  <a:moveTo>
                    <a:pt x="999" y="0"/>
                  </a:moveTo>
                  <a:cubicBezTo>
                    <a:pt x="665" y="0"/>
                    <a:pt x="330" y="48"/>
                    <a:pt x="0" y="148"/>
                  </a:cubicBezTo>
                  <a:cubicBezTo>
                    <a:pt x="444" y="350"/>
                    <a:pt x="912" y="448"/>
                    <a:pt x="1382" y="448"/>
                  </a:cubicBezTo>
                  <a:cubicBezTo>
                    <a:pt x="1731" y="448"/>
                    <a:pt x="2082" y="394"/>
                    <a:pt x="2427" y="289"/>
                  </a:cubicBezTo>
                  <a:cubicBezTo>
                    <a:pt x="1969" y="102"/>
                    <a:pt x="1485" y="0"/>
                    <a:pt x="9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2"/>
            <p:cNvSpPr/>
            <p:nvPr/>
          </p:nvSpPr>
          <p:spPr>
            <a:xfrm>
              <a:off x="3093850" y="3813200"/>
              <a:ext cx="58050" cy="10575"/>
            </a:xfrm>
            <a:custGeom>
              <a:rect b="b" l="l" r="r" t="t"/>
              <a:pathLst>
                <a:path extrusionOk="0" h="423" w="2322">
                  <a:moveTo>
                    <a:pt x="1161" y="0"/>
                  </a:moveTo>
                  <a:cubicBezTo>
                    <a:pt x="766" y="0"/>
                    <a:pt x="370" y="71"/>
                    <a:pt x="1" y="211"/>
                  </a:cubicBezTo>
                  <a:cubicBezTo>
                    <a:pt x="388" y="352"/>
                    <a:pt x="783" y="422"/>
                    <a:pt x="1174" y="422"/>
                  </a:cubicBezTo>
                  <a:cubicBezTo>
                    <a:pt x="1566" y="422"/>
                    <a:pt x="1953" y="352"/>
                    <a:pt x="2322" y="211"/>
                  </a:cubicBezTo>
                  <a:cubicBezTo>
                    <a:pt x="1953" y="71"/>
                    <a:pt x="1557" y="0"/>
                    <a:pt x="1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2"/>
            <p:cNvSpPr/>
            <p:nvPr/>
          </p:nvSpPr>
          <p:spPr>
            <a:xfrm>
              <a:off x="3100000" y="3782200"/>
              <a:ext cx="36075" cy="10975"/>
            </a:xfrm>
            <a:custGeom>
              <a:rect b="b" l="l" r="r" t="t"/>
              <a:pathLst>
                <a:path extrusionOk="0" h="439" w="1443">
                  <a:moveTo>
                    <a:pt x="606" y="0"/>
                  </a:moveTo>
                  <a:cubicBezTo>
                    <a:pt x="396" y="0"/>
                    <a:pt x="174" y="63"/>
                    <a:pt x="1" y="150"/>
                  </a:cubicBezTo>
                  <a:cubicBezTo>
                    <a:pt x="230" y="338"/>
                    <a:pt x="534" y="439"/>
                    <a:pt x="838" y="439"/>
                  </a:cubicBezTo>
                  <a:cubicBezTo>
                    <a:pt x="1047" y="439"/>
                    <a:pt x="1257" y="391"/>
                    <a:pt x="1443" y="291"/>
                  </a:cubicBezTo>
                  <a:cubicBezTo>
                    <a:pt x="1232" y="115"/>
                    <a:pt x="986" y="9"/>
                    <a:pt x="739" y="9"/>
                  </a:cubicBezTo>
                  <a:cubicBezTo>
                    <a:pt x="696" y="3"/>
                    <a:pt x="651" y="0"/>
                    <a:pt x="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2"/>
            <p:cNvSpPr/>
            <p:nvPr/>
          </p:nvSpPr>
          <p:spPr>
            <a:xfrm>
              <a:off x="3103525" y="3751650"/>
              <a:ext cx="29050" cy="11450"/>
            </a:xfrm>
            <a:custGeom>
              <a:rect b="b" l="l" r="r" t="t"/>
              <a:pathLst>
                <a:path extrusionOk="0" h="458" w="1162">
                  <a:moveTo>
                    <a:pt x="563" y="1"/>
                  </a:moveTo>
                  <a:cubicBezTo>
                    <a:pt x="387" y="36"/>
                    <a:pt x="282" y="106"/>
                    <a:pt x="141" y="212"/>
                  </a:cubicBezTo>
                  <a:cubicBezTo>
                    <a:pt x="106" y="247"/>
                    <a:pt x="36" y="317"/>
                    <a:pt x="1" y="352"/>
                  </a:cubicBezTo>
                  <a:cubicBezTo>
                    <a:pt x="1" y="352"/>
                    <a:pt x="106" y="387"/>
                    <a:pt x="212" y="423"/>
                  </a:cubicBezTo>
                  <a:cubicBezTo>
                    <a:pt x="352" y="458"/>
                    <a:pt x="493" y="458"/>
                    <a:pt x="634" y="458"/>
                  </a:cubicBezTo>
                  <a:cubicBezTo>
                    <a:pt x="739" y="423"/>
                    <a:pt x="880" y="387"/>
                    <a:pt x="1020" y="317"/>
                  </a:cubicBezTo>
                  <a:cubicBezTo>
                    <a:pt x="1056" y="282"/>
                    <a:pt x="1126" y="212"/>
                    <a:pt x="1161" y="176"/>
                  </a:cubicBezTo>
                  <a:cubicBezTo>
                    <a:pt x="1126" y="141"/>
                    <a:pt x="1056" y="106"/>
                    <a:pt x="985" y="71"/>
                  </a:cubicBezTo>
                  <a:cubicBezTo>
                    <a:pt x="845" y="1"/>
                    <a:pt x="704" y="1"/>
                    <a:pt x="5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2"/>
            <p:cNvSpPr/>
            <p:nvPr/>
          </p:nvSpPr>
          <p:spPr>
            <a:xfrm>
              <a:off x="2973400" y="4060250"/>
              <a:ext cx="115200" cy="39600"/>
            </a:xfrm>
            <a:custGeom>
              <a:rect b="b" l="l" r="r" t="t"/>
              <a:pathLst>
                <a:path extrusionOk="0" h="1584" w="4608">
                  <a:moveTo>
                    <a:pt x="4608" y="1"/>
                  </a:moveTo>
                  <a:cubicBezTo>
                    <a:pt x="4607" y="1"/>
                    <a:pt x="3552" y="247"/>
                    <a:pt x="2286" y="704"/>
                  </a:cubicBezTo>
                  <a:cubicBezTo>
                    <a:pt x="1020" y="1126"/>
                    <a:pt x="0" y="1584"/>
                    <a:pt x="0" y="1584"/>
                  </a:cubicBezTo>
                  <a:cubicBezTo>
                    <a:pt x="247" y="1584"/>
                    <a:pt x="493" y="1548"/>
                    <a:pt x="739" y="1513"/>
                  </a:cubicBezTo>
                  <a:cubicBezTo>
                    <a:pt x="1900" y="1373"/>
                    <a:pt x="2990" y="986"/>
                    <a:pt x="4010" y="388"/>
                  </a:cubicBezTo>
                  <a:cubicBezTo>
                    <a:pt x="4221" y="282"/>
                    <a:pt x="4432" y="142"/>
                    <a:pt x="4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2"/>
            <p:cNvSpPr/>
            <p:nvPr/>
          </p:nvSpPr>
          <p:spPr>
            <a:xfrm>
              <a:off x="2979550" y="4057025"/>
              <a:ext cx="52775" cy="18200"/>
            </a:xfrm>
            <a:custGeom>
              <a:rect b="b" l="l" r="r" t="t"/>
              <a:pathLst>
                <a:path extrusionOk="0" h="728" w="2111">
                  <a:moveTo>
                    <a:pt x="1761" y="1"/>
                  </a:moveTo>
                  <a:cubicBezTo>
                    <a:pt x="1108" y="1"/>
                    <a:pt x="478" y="250"/>
                    <a:pt x="1" y="728"/>
                  </a:cubicBezTo>
                  <a:cubicBezTo>
                    <a:pt x="352" y="728"/>
                    <a:pt x="739" y="657"/>
                    <a:pt x="1091" y="552"/>
                  </a:cubicBezTo>
                  <a:cubicBezTo>
                    <a:pt x="1478" y="446"/>
                    <a:pt x="1794" y="271"/>
                    <a:pt x="2111" y="24"/>
                  </a:cubicBezTo>
                  <a:cubicBezTo>
                    <a:pt x="1994" y="8"/>
                    <a:pt x="1877" y="1"/>
                    <a:pt x="17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2"/>
            <p:cNvSpPr/>
            <p:nvPr/>
          </p:nvSpPr>
          <p:spPr>
            <a:xfrm>
              <a:off x="2985700" y="4022000"/>
              <a:ext cx="35200" cy="13450"/>
            </a:xfrm>
            <a:custGeom>
              <a:rect b="b" l="l" r="r" t="t"/>
              <a:pathLst>
                <a:path extrusionOk="0" h="538" w="1408">
                  <a:moveTo>
                    <a:pt x="957" y="0"/>
                  </a:moveTo>
                  <a:cubicBezTo>
                    <a:pt x="581" y="0"/>
                    <a:pt x="228" y="184"/>
                    <a:pt x="1" y="511"/>
                  </a:cubicBezTo>
                  <a:cubicBezTo>
                    <a:pt x="124" y="529"/>
                    <a:pt x="247" y="537"/>
                    <a:pt x="370" y="537"/>
                  </a:cubicBezTo>
                  <a:cubicBezTo>
                    <a:pt x="493" y="537"/>
                    <a:pt x="616" y="529"/>
                    <a:pt x="739" y="511"/>
                  </a:cubicBezTo>
                  <a:cubicBezTo>
                    <a:pt x="986" y="406"/>
                    <a:pt x="1197" y="300"/>
                    <a:pt x="1408" y="124"/>
                  </a:cubicBezTo>
                  <a:lnTo>
                    <a:pt x="1408" y="89"/>
                  </a:lnTo>
                  <a:cubicBezTo>
                    <a:pt x="1258" y="29"/>
                    <a:pt x="1105" y="0"/>
                    <a:pt x="9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2"/>
            <p:cNvSpPr/>
            <p:nvPr/>
          </p:nvSpPr>
          <p:spPr>
            <a:xfrm>
              <a:off x="3021750" y="3860675"/>
              <a:ext cx="40475" cy="13750"/>
            </a:xfrm>
            <a:custGeom>
              <a:rect b="b" l="l" r="r" t="t"/>
              <a:pathLst>
                <a:path extrusionOk="0" h="550" w="1619">
                  <a:moveTo>
                    <a:pt x="1337" y="1"/>
                  </a:moveTo>
                  <a:cubicBezTo>
                    <a:pt x="1161" y="1"/>
                    <a:pt x="950" y="36"/>
                    <a:pt x="775" y="71"/>
                  </a:cubicBezTo>
                  <a:cubicBezTo>
                    <a:pt x="599" y="141"/>
                    <a:pt x="388" y="212"/>
                    <a:pt x="247" y="317"/>
                  </a:cubicBezTo>
                  <a:cubicBezTo>
                    <a:pt x="141" y="352"/>
                    <a:pt x="71" y="387"/>
                    <a:pt x="1" y="423"/>
                  </a:cubicBezTo>
                  <a:cubicBezTo>
                    <a:pt x="106" y="458"/>
                    <a:pt x="177" y="493"/>
                    <a:pt x="247" y="528"/>
                  </a:cubicBezTo>
                  <a:cubicBezTo>
                    <a:pt x="331" y="542"/>
                    <a:pt x="417" y="549"/>
                    <a:pt x="503" y="549"/>
                  </a:cubicBezTo>
                  <a:cubicBezTo>
                    <a:pt x="846" y="549"/>
                    <a:pt x="1190" y="437"/>
                    <a:pt x="1443" y="212"/>
                  </a:cubicBezTo>
                  <a:cubicBezTo>
                    <a:pt x="1513" y="141"/>
                    <a:pt x="1548" y="71"/>
                    <a:pt x="16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2"/>
            <p:cNvSpPr/>
            <p:nvPr/>
          </p:nvSpPr>
          <p:spPr>
            <a:xfrm>
              <a:off x="3027025" y="3835725"/>
              <a:ext cx="29050" cy="11225"/>
            </a:xfrm>
            <a:custGeom>
              <a:rect b="b" l="l" r="r" t="t"/>
              <a:pathLst>
                <a:path extrusionOk="0" h="449" w="1162">
                  <a:moveTo>
                    <a:pt x="687" y="1"/>
                  </a:moveTo>
                  <a:cubicBezTo>
                    <a:pt x="634" y="1"/>
                    <a:pt x="581" y="5"/>
                    <a:pt x="528" y="14"/>
                  </a:cubicBezTo>
                  <a:cubicBezTo>
                    <a:pt x="317" y="49"/>
                    <a:pt x="141" y="190"/>
                    <a:pt x="1" y="330"/>
                  </a:cubicBezTo>
                  <a:cubicBezTo>
                    <a:pt x="133" y="409"/>
                    <a:pt x="304" y="449"/>
                    <a:pt x="471" y="449"/>
                  </a:cubicBezTo>
                  <a:cubicBezTo>
                    <a:pt x="526" y="449"/>
                    <a:pt x="581" y="445"/>
                    <a:pt x="634" y="436"/>
                  </a:cubicBezTo>
                  <a:cubicBezTo>
                    <a:pt x="845" y="401"/>
                    <a:pt x="1021" y="295"/>
                    <a:pt x="1161" y="119"/>
                  </a:cubicBezTo>
                  <a:cubicBezTo>
                    <a:pt x="1003" y="40"/>
                    <a:pt x="845" y="1"/>
                    <a:pt x="6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2"/>
            <p:cNvSpPr/>
            <p:nvPr/>
          </p:nvSpPr>
          <p:spPr>
            <a:xfrm>
              <a:off x="3042850" y="3801425"/>
              <a:ext cx="25525" cy="11250"/>
            </a:xfrm>
            <a:custGeom>
              <a:rect b="b" l="l" r="r" t="t"/>
              <a:pathLst>
                <a:path extrusionOk="0" h="450" w="1021">
                  <a:moveTo>
                    <a:pt x="610" y="1"/>
                  </a:moveTo>
                  <a:cubicBezTo>
                    <a:pt x="561" y="1"/>
                    <a:pt x="511" y="5"/>
                    <a:pt x="458" y="14"/>
                  </a:cubicBezTo>
                  <a:cubicBezTo>
                    <a:pt x="282" y="49"/>
                    <a:pt x="106" y="155"/>
                    <a:pt x="1" y="331"/>
                  </a:cubicBezTo>
                  <a:cubicBezTo>
                    <a:pt x="133" y="410"/>
                    <a:pt x="279" y="449"/>
                    <a:pt x="422" y="449"/>
                  </a:cubicBezTo>
                  <a:cubicBezTo>
                    <a:pt x="661" y="449"/>
                    <a:pt x="889" y="340"/>
                    <a:pt x="1021" y="120"/>
                  </a:cubicBezTo>
                  <a:cubicBezTo>
                    <a:pt x="889" y="41"/>
                    <a:pt x="757" y="1"/>
                    <a:pt x="6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2"/>
            <p:cNvSpPr/>
            <p:nvPr/>
          </p:nvSpPr>
          <p:spPr>
            <a:xfrm>
              <a:off x="3156275" y="3959150"/>
              <a:ext cx="401850" cy="110800"/>
            </a:xfrm>
            <a:custGeom>
              <a:rect b="b" l="l" r="r" t="t"/>
              <a:pathLst>
                <a:path extrusionOk="0" h="4432" w="16074">
                  <a:moveTo>
                    <a:pt x="16073" y="0"/>
                  </a:moveTo>
                  <a:cubicBezTo>
                    <a:pt x="16073" y="1"/>
                    <a:pt x="12415" y="774"/>
                    <a:pt x="7984" y="2005"/>
                  </a:cubicBezTo>
                  <a:cubicBezTo>
                    <a:pt x="3518" y="3236"/>
                    <a:pt x="1" y="4432"/>
                    <a:pt x="1" y="4432"/>
                  </a:cubicBezTo>
                  <a:cubicBezTo>
                    <a:pt x="1" y="4432"/>
                    <a:pt x="3658" y="3658"/>
                    <a:pt x="8090" y="2427"/>
                  </a:cubicBezTo>
                  <a:cubicBezTo>
                    <a:pt x="12521" y="1196"/>
                    <a:pt x="16073" y="1"/>
                    <a:pt x="160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2"/>
            <p:cNvSpPr/>
            <p:nvPr/>
          </p:nvSpPr>
          <p:spPr>
            <a:xfrm>
              <a:off x="3177375" y="3989925"/>
              <a:ext cx="202250" cy="47500"/>
            </a:xfrm>
            <a:custGeom>
              <a:rect b="b" l="l" r="r" t="t"/>
              <a:pathLst>
                <a:path extrusionOk="0" h="1900" w="8090">
                  <a:moveTo>
                    <a:pt x="8090" y="0"/>
                  </a:moveTo>
                  <a:cubicBezTo>
                    <a:pt x="8090" y="0"/>
                    <a:pt x="7597" y="0"/>
                    <a:pt x="6859" y="71"/>
                  </a:cubicBezTo>
                  <a:cubicBezTo>
                    <a:pt x="5874" y="176"/>
                    <a:pt x="4924" y="352"/>
                    <a:pt x="3975" y="598"/>
                  </a:cubicBezTo>
                  <a:cubicBezTo>
                    <a:pt x="3025" y="809"/>
                    <a:pt x="2076" y="1091"/>
                    <a:pt x="1161" y="1442"/>
                  </a:cubicBezTo>
                  <a:cubicBezTo>
                    <a:pt x="458" y="1689"/>
                    <a:pt x="1" y="1900"/>
                    <a:pt x="1" y="1900"/>
                  </a:cubicBezTo>
                  <a:cubicBezTo>
                    <a:pt x="1" y="1900"/>
                    <a:pt x="1830" y="1548"/>
                    <a:pt x="4080" y="1020"/>
                  </a:cubicBezTo>
                  <a:cubicBezTo>
                    <a:pt x="6296" y="493"/>
                    <a:pt x="8090" y="0"/>
                    <a:pt x="80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2"/>
            <p:cNvSpPr/>
            <p:nvPr/>
          </p:nvSpPr>
          <p:spPr>
            <a:xfrm>
              <a:off x="3165075" y="3997825"/>
              <a:ext cx="98500" cy="22025"/>
            </a:xfrm>
            <a:custGeom>
              <a:rect b="b" l="l" r="r" t="t"/>
              <a:pathLst>
                <a:path extrusionOk="0" h="881" w="3940">
                  <a:moveTo>
                    <a:pt x="3939" y="1"/>
                  </a:moveTo>
                  <a:cubicBezTo>
                    <a:pt x="3236" y="1"/>
                    <a:pt x="2568" y="71"/>
                    <a:pt x="1935" y="212"/>
                  </a:cubicBezTo>
                  <a:cubicBezTo>
                    <a:pt x="1266" y="353"/>
                    <a:pt x="633" y="564"/>
                    <a:pt x="0" y="880"/>
                  </a:cubicBezTo>
                  <a:cubicBezTo>
                    <a:pt x="1372" y="880"/>
                    <a:pt x="2708" y="564"/>
                    <a:pt x="39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2"/>
            <p:cNvSpPr/>
            <p:nvPr/>
          </p:nvSpPr>
          <p:spPr>
            <a:xfrm>
              <a:off x="3158925" y="3982575"/>
              <a:ext cx="53650" cy="14100"/>
            </a:xfrm>
            <a:custGeom>
              <a:rect b="b" l="l" r="r" t="t"/>
              <a:pathLst>
                <a:path extrusionOk="0" h="564" w="2146">
                  <a:moveTo>
                    <a:pt x="1644" y="1"/>
                  </a:moveTo>
                  <a:cubicBezTo>
                    <a:pt x="1066" y="1"/>
                    <a:pt x="491" y="186"/>
                    <a:pt x="0" y="541"/>
                  </a:cubicBezTo>
                  <a:cubicBezTo>
                    <a:pt x="160" y="555"/>
                    <a:pt x="315" y="564"/>
                    <a:pt x="468" y="564"/>
                  </a:cubicBezTo>
                  <a:cubicBezTo>
                    <a:pt x="684" y="564"/>
                    <a:pt x="899" y="547"/>
                    <a:pt x="1126" y="505"/>
                  </a:cubicBezTo>
                  <a:cubicBezTo>
                    <a:pt x="1477" y="400"/>
                    <a:pt x="1829" y="259"/>
                    <a:pt x="2146" y="48"/>
                  </a:cubicBezTo>
                  <a:cubicBezTo>
                    <a:pt x="1979" y="17"/>
                    <a:pt x="1811" y="1"/>
                    <a:pt x="1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2"/>
            <p:cNvSpPr/>
            <p:nvPr/>
          </p:nvSpPr>
          <p:spPr>
            <a:xfrm>
              <a:off x="3115825" y="3972350"/>
              <a:ext cx="29050" cy="11450"/>
            </a:xfrm>
            <a:custGeom>
              <a:rect b="b" l="l" r="r" t="t"/>
              <a:pathLst>
                <a:path extrusionOk="0" h="458" w="1162">
                  <a:moveTo>
                    <a:pt x="564" y="0"/>
                  </a:moveTo>
                  <a:cubicBezTo>
                    <a:pt x="388" y="35"/>
                    <a:pt x="247" y="106"/>
                    <a:pt x="142" y="211"/>
                  </a:cubicBezTo>
                  <a:cubicBezTo>
                    <a:pt x="71" y="281"/>
                    <a:pt x="36" y="317"/>
                    <a:pt x="1" y="387"/>
                  </a:cubicBezTo>
                  <a:lnTo>
                    <a:pt x="177" y="457"/>
                  </a:lnTo>
                  <a:lnTo>
                    <a:pt x="599" y="457"/>
                  </a:lnTo>
                  <a:cubicBezTo>
                    <a:pt x="739" y="422"/>
                    <a:pt x="845" y="387"/>
                    <a:pt x="986" y="317"/>
                  </a:cubicBezTo>
                  <a:cubicBezTo>
                    <a:pt x="1056" y="281"/>
                    <a:pt x="1091" y="246"/>
                    <a:pt x="1161" y="211"/>
                  </a:cubicBezTo>
                  <a:cubicBezTo>
                    <a:pt x="1126" y="176"/>
                    <a:pt x="1056" y="141"/>
                    <a:pt x="986" y="106"/>
                  </a:cubicBezTo>
                  <a:cubicBezTo>
                    <a:pt x="845" y="35"/>
                    <a:pt x="704" y="0"/>
                    <a:pt x="5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2"/>
            <p:cNvSpPr/>
            <p:nvPr/>
          </p:nvSpPr>
          <p:spPr>
            <a:xfrm>
              <a:off x="3914175" y="4107750"/>
              <a:ext cx="412375" cy="79150"/>
            </a:xfrm>
            <a:custGeom>
              <a:rect b="b" l="l" r="r" t="t"/>
              <a:pathLst>
                <a:path extrusionOk="0" h="3166" w="16495">
                  <a:moveTo>
                    <a:pt x="16495" y="0"/>
                  </a:moveTo>
                  <a:cubicBezTo>
                    <a:pt x="16495" y="0"/>
                    <a:pt x="12767" y="492"/>
                    <a:pt x="8195" y="1372"/>
                  </a:cubicBezTo>
                  <a:cubicBezTo>
                    <a:pt x="3658" y="2251"/>
                    <a:pt x="1" y="3165"/>
                    <a:pt x="1" y="3165"/>
                  </a:cubicBezTo>
                  <a:cubicBezTo>
                    <a:pt x="1" y="3165"/>
                    <a:pt x="3764" y="2673"/>
                    <a:pt x="8301" y="1794"/>
                  </a:cubicBezTo>
                  <a:cubicBezTo>
                    <a:pt x="12837" y="914"/>
                    <a:pt x="16495" y="0"/>
                    <a:pt x="164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2"/>
            <p:cNvSpPr/>
            <p:nvPr/>
          </p:nvSpPr>
          <p:spPr>
            <a:xfrm>
              <a:off x="3911550" y="4136750"/>
              <a:ext cx="182900" cy="36075"/>
            </a:xfrm>
            <a:custGeom>
              <a:rect b="b" l="l" r="r" t="t"/>
              <a:pathLst>
                <a:path extrusionOk="0" h="1443" w="7316">
                  <a:moveTo>
                    <a:pt x="7315" y="1"/>
                  </a:moveTo>
                  <a:lnTo>
                    <a:pt x="7315" y="1"/>
                  </a:lnTo>
                  <a:cubicBezTo>
                    <a:pt x="6084" y="106"/>
                    <a:pt x="4853" y="247"/>
                    <a:pt x="3622" y="493"/>
                  </a:cubicBezTo>
                  <a:cubicBezTo>
                    <a:pt x="2392" y="739"/>
                    <a:pt x="1196" y="1056"/>
                    <a:pt x="0" y="1443"/>
                  </a:cubicBezTo>
                  <a:cubicBezTo>
                    <a:pt x="1231" y="1337"/>
                    <a:pt x="2462" y="1161"/>
                    <a:pt x="3693" y="950"/>
                  </a:cubicBezTo>
                  <a:cubicBezTo>
                    <a:pt x="4924" y="704"/>
                    <a:pt x="6120" y="387"/>
                    <a:pt x="7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2"/>
            <p:cNvSpPr/>
            <p:nvPr/>
          </p:nvSpPr>
          <p:spPr>
            <a:xfrm>
              <a:off x="3935275" y="4121800"/>
              <a:ext cx="145975" cy="29050"/>
            </a:xfrm>
            <a:custGeom>
              <a:rect b="b" l="l" r="r" t="t"/>
              <a:pathLst>
                <a:path extrusionOk="0" h="1162" w="5839">
                  <a:moveTo>
                    <a:pt x="5839" y="1"/>
                  </a:moveTo>
                  <a:lnTo>
                    <a:pt x="5839" y="1"/>
                  </a:lnTo>
                  <a:cubicBezTo>
                    <a:pt x="4819" y="36"/>
                    <a:pt x="3834" y="177"/>
                    <a:pt x="2885" y="352"/>
                  </a:cubicBezTo>
                  <a:cubicBezTo>
                    <a:pt x="1900" y="563"/>
                    <a:pt x="950" y="810"/>
                    <a:pt x="1" y="1161"/>
                  </a:cubicBezTo>
                  <a:cubicBezTo>
                    <a:pt x="985" y="1091"/>
                    <a:pt x="1970" y="985"/>
                    <a:pt x="2955" y="774"/>
                  </a:cubicBezTo>
                  <a:cubicBezTo>
                    <a:pt x="3940" y="599"/>
                    <a:pt x="4889" y="317"/>
                    <a:pt x="58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2"/>
            <p:cNvSpPr/>
            <p:nvPr/>
          </p:nvSpPr>
          <p:spPr>
            <a:xfrm>
              <a:off x="3994175" y="4089275"/>
              <a:ext cx="153025" cy="29925"/>
            </a:xfrm>
            <a:custGeom>
              <a:rect b="b" l="l" r="r" t="t"/>
              <a:pathLst>
                <a:path extrusionOk="0" h="1197" w="6121">
                  <a:moveTo>
                    <a:pt x="6120" y="1"/>
                  </a:moveTo>
                  <a:lnTo>
                    <a:pt x="6120" y="1"/>
                  </a:lnTo>
                  <a:cubicBezTo>
                    <a:pt x="5065" y="71"/>
                    <a:pt x="4045" y="176"/>
                    <a:pt x="3026" y="387"/>
                  </a:cubicBezTo>
                  <a:cubicBezTo>
                    <a:pt x="2006" y="598"/>
                    <a:pt x="986" y="880"/>
                    <a:pt x="1" y="1196"/>
                  </a:cubicBezTo>
                  <a:cubicBezTo>
                    <a:pt x="2076" y="1091"/>
                    <a:pt x="4151" y="704"/>
                    <a:pt x="6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2"/>
            <p:cNvSpPr/>
            <p:nvPr/>
          </p:nvSpPr>
          <p:spPr>
            <a:xfrm>
              <a:off x="4986850" y="3585475"/>
              <a:ext cx="36050" cy="57175"/>
            </a:xfrm>
            <a:custGeom>
              <a:rect b="b" l="l" r="r" t="t"/>
              <a:pathLst>
                <a:path extrusionOk="0" h="2287" w="1442">
                  <a:moveTo>
                    <a:pt x="35" y="1"/>
                  </a:moveTo>
                  <a:cubicBezTo>
                    <a:pt x="35" y="141"/>
                    <a:pt x="0" y="282"/>
                    <a:pt x="35" y="423"/>
                  </a:cubicBezTo>
                  <a:cubicBezTo>
                    <a:pt x="35" y="774"/>
                    <a:pt x="141" y="1126"/>
                    <a:pt x="317" y="1407"/>
                  </a:cubicBezTo>
                  <a:cubicBezTo>
                    <a:pt x="492" y="1689"/>
                    <a:pt x="739" y="1935"/>
                    <a:pt x="1055" y="2111"/>
                  </a:cubicBezTo>
                  <a:cubicBezTo>
                    <a:pt x="1161" y="2181"/>
                    <a:pt x="1301" y="2251"/>
                    <a:pt x="1442" y="2287"/>
                  </a:cubicBezTo>
                  <a:lnTo>
                    <a:pt x="1196" y="1970"/>
                  </a:lnTo>
                  <a:cubicBezTo>
                    <a:pt x="1055" y="1759"/>
                    <a:pt x="879" y="1478"/>
                    <a:pt x="703" y="1196"/>
                  </a:cubicBezTo>
                  <a:cubicBezTo>
                    <a:pt x="528" y="880"/>
                    <a:pt x="352" y="598"/>
                    <a:pt x="246" y="387"/>
                  </a:cubicBezTo>
                  <a:lnTo>
                    <a:pt x="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2"/>
            <p:cNvSpPr/>
            <p:nvPr/>
          </p:nvSpPr>
          <p:spPr>
            <a:xfrm>
              <a:off x="4977175" y="3626800"/>
              <a:ext cx="19350" cy="26400"/>
            </a:xfrm>
            <a:custGeom>
              <a:rect b="b" l="l" r="r" t="t"/>
              <a:pathLst>
                <a:path extrusionOk="0" h="1056" w="774">
                  <a:moveTo>
                    <a:pt x="0" y="1"/>
                  </a:moveTo>
                  <a:cubicBezTo>
                    <a:pt x="0" y="458"/>
                    <a:pt x="282" y="915"/>
                    <a:pt x="774" y="1056"/>
                  </a:cubicBezTo>
                  <a:cubicBezTo>
                    <a:pt x="774" y="563"/>
                    <a:pt x="457" y="14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2"/>
            <p:cNvSpPr/>
            <p:nvPr/>
          </p:nvSpPr>
          <p:spPr>
            <a:xfrm>
              <a:off x="4120800" y="3046500"/>
              <a:ext cx="21125" cy="50150"/>
            </a:xfrm>
            <a:custGeom>
              <a:rect b="b" l="l" r="r" t="t"/>
              <a:pathLst>
                <a:path extrusionOk="0" h="2006" w="845">
                  <a:moveTo>
                    <a:pt x="0" y="1"/>
                  </a:moveTo>
                  <a:cubicBezTo>
                    <a:pt x="0" y="388"/>
                    <a:pt x="71" y="739"/>
                    <a:pt x="211" y="1091"/>
                  </a:cubicBezTo>
                  <a:cubicBezTo>
                    <a:pt x="352" y="1443"/>
                    <a:pt x="563" y="1724"/>
                    <a:pt x="809" y="2006"/>
                  </a:cubicBezTo>
                  <a:cubicBezTo>
                    <a:pt x="844" y="1267"/>
                    <a:pt x="528" y="528"/>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2"/>
            <p:cNvSpPr/>
            <p:nvPr/>
          </p:nvSpPr>
          <p:spPr>
            <a:xfrm>
              <a:off x="3544900" y="3859800"/>
              <a:ext cx="14975" cy="96725"/>
            </a:xfrm>
            <a:custGeom>
              <a:rect b="b" l="l" r="r" t="t"/>
              <a:pathLst>
                <a:path extrusionOk="0" h="3869" w="599">
                  <a:moveTo>
                    <a:pt x="282" y="0"/>
                  </a:moveTo>
                  <a:lnTo>
                    <a:pt x="282" y="0"/>
                  </a:lnTo>
                  <a:cubicBezTo>
                    <a:pt x="0" y="1302"/>
                    <a:pt x="36" y="2603"/>
                    <a:pt x="352" y="3869"/>
                  </a:cubicBezTo>
                  <a:cubicBezTo>
                    <a:pt x="598" y="2603"/>
                    <a:pt x="598" y="1266"/>
                    <a:pt x="2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2"/>
            <p:cNvSpPr/>
            <p:nvPr/>
          </p:nvSpPr>
          <p:spPr>
            <a:xfrm>
              <a:off x="3570400" y="3925750"/>
              <a:ext cx="11450" cy="28150"/>
            </a:xfrm>
            <a:custGeom>
              <a:rect b="b" l="l" r="r" t="t"/>
              <a:pathLst>
                <a:path extrusionOk="0" h="1126" w="458">
                  <a:moveTo>
                    <a:pt x="211" y="0"/>
                  </a:moveTo>
                  <a:cubicBezTo>
                    <a:pt x="176" y="70"/>
                    <a:pt x="141" y="141"/>
                    <a:pt x="106" y="176"/>
                  </a:cubicBezTo>
                  <a:cubicBezTo>
                    <a:pt x="71" y="317"/>
                    <a:pt x="36" y="422"/>
                    <a:pt x="0" y="563"/>
                  </a:cubicBezTo>
                  <a:cubicBezTo>
                    <a:pt x="0" y="703"/>
                    <a:pt x="36" y="844"/>
                    <a:pt x="71" y="950"/>
                  </a:cubicBezTo>
                  <a:cubicBezTo>
                    <a:pt x="106" y="1020"/>
                    <a:pt x="141" y="1055"/>
                    <a:pt x="176" y="1125"/>
                  </a:cubicBezTo>
                  <a:cubicBezTo>
                    <a:pt x="211" y="1090"/>
                    <a:pt x="247" y="1055"/>
                    <a:pt x="317" y="985"/>
                  </a:cubicBezTo>
                  <a:cubicBezTo>
                    <a:pt x="387" y="879"/>
                    <a:pt x="458" y="739"/>
                    <a:pt x="458" y="598"/>
                  </a:cubicBezTo>
                  <a:cubicBezTo>
                    <a:pt x="458" y="422"/>
                    <a:pt x="422" y="281"/>
                    <a:pt x="317" y="176"/>
                  </a:cubicBezTo>
                  <a:cubicBezTo>
                    <a:pt x="317" y="106"/>
                    <a:pt x="247" y="70"/>
                    <a:pt x="2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2"/>
            <p:cNvSpPr/>
            <p:nvPr/>
          </p:nvSpPr>
          <p:spPr>
            <a:xfrm>
              <a:off x="3590625" y="3923100"/>
              <a:ext cx="14075" cy="23775"/>
            </a:xfrm>
            <a:custGeom>
              <a:rect b="b" l="l" r="r" t="t"/>
              <a:pathLst>
                <a:path extrusionOk="0" h="951" w="563">
                  <a:moveTo>
                    <a:pt x="317" y="1"/>
                  </a:moveTo>
                  <a:cubicBezTo>
                    <a:pt x="176" y="106"/>
                    <a:pt x="71" y="282"/>
                    <a:pt x="35" y="458"/>
                  </a:cubicBezTo>
                  <a:cubicBezTo>
                    <a:pt x="0" y="634"/>
                    <a:pt x="35" y="809"/>
                    <a:pt x="106" y="950"/>
                  </a:cubicBezTo>
                  <a:cubicBezTo>
                    <a:pt x="493" y="774"/>
                    <a:pt x="563" y="317"/>
                    <a:pt x="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2"/>
            <p:cNvSpPr/>
            <p:nvPr/>
          </p:nvSpPr>
          <p:spPr>
            <a:xfrm>
              <a:off x="3430600" y="3202125"/>
              <a:ext cx="11450" cy="65975"/>
            </a:xfrm>
            <a:custGeom>
              <a:rect b="b" l="l" r="r" t="t"/>
              <a:pathLst>
                <a:path extrusionOk="0" h="2639" w="458">
                  <a:moveTo>
                    <a:pt x="212" y="1"/>
                  </a:moveTo>
                  <a:cubicBezTo>
                    <a:pt x="71" y="423"/>
                    <a:pt x="0" y="880"/>
                    <a:pt x="0" y="1337"/>
                  </a:cubicBezTo>
                  <a:cubicBezTo>
                    <a:pt x="0" y="1759"/>
                    <a:pt x="71" y="2216"/>
                    <a:pt x="247" y="2639"/>
                  </a:cubicBezTo>
                  <a:cubicBezTo>
                    <a:pt x="352" y="2216"/>
                    <a:pt x="458" y="1759"/>
                    <a:pt x="458" y="1337"/>
                  </a:cubicBezTo>
                  <a:cubicBezTo>
                    <a:pt x="423" y="880"/>
                    <a:pt x="352" y="423"/>
                    <a:pt x="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2"/>
            <p:cNvSpPr/>
            <p:nvPr/>
          </p:nvSpPr>
          <p:spPr>
            <a:xfrm>
              <a:off x="3449075" y="3205650"/>
              <a:ext cx="10575" cy="25525"/>
            </a:xfrm>
            <a:custGeom>
              <a:rect b="b" l="l" r="r" t="t"/>
              <a:pathLst>
                <a:path extrusionOk="0" h="1021" w="423">
                  <a:moveTo>
                    <a:pt x="281" y="0"/>
                  </a:moveTo>
                  <a:cubicBezTo>
                    <a:pt x="246" y="36"/>
                    <a:pt x="211" y="71"/>
                    <a:pt x="141" y="141"/>
                  </a:cubicBezTo>
                  <a:cubicBezTo>
                    <a:pt x="70" y="212"/>
                    <a:pt x="0" y="352"/>
                    <a:pt x="0" y="493"/>
                  </a:cubicBezTo>
                  <a:cubicBezTo>
                    <a:pt x="0" y="634"/>
                    <a:pt x="35" y="774"/>
                    <a:pt x="106" y="880"/>
                  </a:cubicBezTo>
                  <a:cubicBezTo>
                    <a:pt x="141" y="915"/>
                    <a:pt x="211" y="950"/>
                    <a:pt x="246" y="1020"/>
                  </a:cubicBezTo>
                  <a:cubicBezTo>
                    <a:pt x="246" y="1020"/>
                    <a:pt x="281" y="915"/>
                    <a:pt x="352" y="845"/>
                  </a:cubicBezTo>
                  <a:cubicBezTo>
                    <a:pt x="387" y="739"/>
                    <a:pt x="422" y="634"/>
                    <a:pt x="422" y="493"/>
                  </a:cubicBezTo>
                  <a:cubicBezTo>
                    <a:pt x="422" y="387"/>
                    <a:pt x="422" y="282"/>
                    <a:pt x="352" y="176"/>
                  </a:cubicBezTo>
                  <a:cubicBezTo>
                    <a:pt x="352" y="106"/>
                    <a:pt x="317" y="71"/>
                    <a:pt x="2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2"/>
            <p:cNvSpPr/>
            <p:nvPr/>
          </p:nvSpPr>
          <p:spPr>
            <a:xfrm>
              <a:off x="3297825" y="3937175"/>
              <a:ext cx="13225" cy="59800"/>
            </a:xfrm>
            <a:custGeom>
              <a:rect b="b" l="l" r="r" t="t"/>
              <a:pathLst>
                <a:path extrusionOk="0" h="2392" w="529">
                  <a:moveTo>
                    <a:pt x="423" y="0"/>
                  </a:moveTo>
                  <a:cubicBezTo>
                    <a:pt x="247" y="387"/>
                    <a:pt x="106" y="774"/>
                    <a:pt x="71" y="1196"/>
                  </a:cubicBezTo>
                  <a:cubicBezTo>
                    <a:pt x="1" y="1583"/>
                    <a:pt x="36" y="2005"/>
                    <a:pt x="142" y="2392"/>
                  </a:cubicBezTo>
                  <a:cubicBezTo>
                    <a:pt x="317" y="2040"/>
                    <a:pt x="423" y="1653"/>
                    <a:pt x="493" y="1231"/>
                  </a:cubicBezTo>
                  <a:cubicBezTo>
                    <a:pt x="528" y="809"/>
                    <a:pt x="528" y="422"/>
                    <a:pt x="4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2"/>
            <p:cNvSpPr/>
            <p:nvPr/>
          </p:nvSpPr>
          <p:spPr>
            <a:xfrm>
              <a:off x="3315425" y="3959150"/>
              <a:ext cx="13200" cy="33425"/>
            </a:xfrm>
            <a:custGeom>
              <a:rect b="b" l="l" r="r" t="t"/>
              <a:pathLst>
                <a:path extrusionOk="0" h="1337" w="528">
                  <a:moveTo>
                    <a:pt x="387" y="0"/>
                  </a:moveTo>
                  <a:cubicBezTo>
                    <a:pt x="211" y="176"/>
                    <a:pt x="106" y="387"/>
                    <a:pt x="35" y="634"/>
                  </a:cubicBezTo>
                  <a:cubicBezTo>
                    <a:pt x="0" y="845"/>
                    <a:pt x="35" y="1091"/>
                    <a:pt x="141" y="1337"/>
                  </a:cubicBezTo>
                  <a:cubicBezTo>
                    <a:pt x="317" y="1161"/>
                    <a:pt x="422" y="915"/>
                    <a:pt x="493" y="704"/>
                  </a:cubicBezTo>
                  <a:cubicBezTo>
                    <a:pt x="528" y="458"/>
                    <a:pt x="493" y="211"/>
                    <a:pt x="3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2"/>
            <p:cNvSpPr/>
            <p:nvPr/>
          </p:nvSpPr>
          <p:spPr>
            <a:xfrm>
              <a:off x="4408300" y="3980250"/>
              <a:ext cx="538125" cy="106400"/>
            </a:xfrm>
            <a:custGeom>
              <a:rect b="b" l="l" r="r" t="t"/>
              <a:pathLst>
                <a:path extrusionOk="0" h="4256" w="21525">
                  <a:moveTo>
                    <a:pt x="21524" y="1"/>
                  </a:moveTo>
                  <a:cubicBezTo>
                    <a:pt x="21524" y="1"/>
                    <a:pt x="16671" y="739"/>
                    <a:pt x="10727" y="1935"/>
                  </a:cubicBezTo>
                  <a:cubicBezTo>
                    <a:pt x="4784" y="3095"/>
                    <a:pt x="1" y="4256"/>
                    <a:pt x="1" y="4256"/>
                  </a:cubicBezTo>
                  <a:cubicBezTo>
                    <a:pt x="1" y="4256"/>
                    <a:pt x="4889" y="3517"/>
                    <a:pt x="10833" y="2357"/>
                  </a:cubicBezTo>
                  <a:cubicBezTo>
                    <a:pt x="16776" y="1196"/>
                    <a:pt x="21524" y="1"/>
                    <a:pt x="21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2"/>
            <p:cNvSpPr/>
            <p:nvPr/>
          </p:nvSpPr>
          <p:spPr>
            <a:xfrm>
              <a:off x="4963975" y="3962575"/>
              <a:ext cx="61575" cy="13750"/>
            </a:xfrm>
            <a:custGeom>
              <a:rect b="b" l="l" r="r" t="t"/>
              <a:pathLst>
                <a:path extrusionOk="0" h="550" w="2463">
                  <a:moveTo>
                    <a:pt x="1969" y="1"/>
                  </a:moveTo>
                  <a:cubicBezTo>
                    <a:pt x="1701" y="1"/>
                    <a:pt x="1435" y="31"/>
                    <a:pt x="1196" y="74"/>
                  </a:cubicBezTo>
                  <a:cubicBezTo>
                    <a:pt x="774" y="145"/>
                    <a:pt x="387" y="285"/>
                    <a:pt x="1" y="497"/>
                  </a:cubicBezTo>
                  <a:cubicBezTo>
                    <a:pt x="212" y="532"/>
                    <a:pt x="423" y="549"/>
                    <a:pt x="634" y="549"/>
                  </a:cubicBezTo>
                  <a:cubicBezTo>
                    <a:pt x="845" y="549"/>
                    <a:pt x="1056" y="532"/>
                    <a:pt x="1267" y="497"/>
                  </a:cubicBezTo>
                  <a:cubicBezTo>
                    <a:pt x="1689" y="391"/>
                    <a:pt x="2076" y="250"/>
                    <a:pt x="2462" y="39"/>
                  </a:cubicBezTo>
                  <a:cubicBezTo>
                    <a:pt x="2301" y="12"/>
                    <a:pt x="2135" y="1"/>
                    <a:pt x="1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2"/>
            <p:cNvSpPr/>
            <p:nvPr/>
          </p:nvSpPr>
          <p:spPr>
            <a:xfrm>
              <a:off x="5044000" y="3947375"/>
              <a:ext cx="36950" cy="11825"/>
            </a:xfrm>
            <a:custGeom>
              <a:rect b="b" l="l" r="r" t="t"/>
              <a:pathLst>
                <a:path extrusionOk="0" h="473" w="1478">
                  <a:moveTo>
                    <a:pt x="908" y="0"/>
                  </a:moveTo>
                  <a:cubicBezTo>
                    <a:pt x="838" y="0"/>
                    <a:pt x="769" y="5"/>
                    <a:pt x="703" y="14"/>
                  </a:cubicBezTo>
                  <a:cubicBezTo>
                    <a:pt x="422" y="85"/>
                    <a:pt x="176" y="190"/>
                    <a:pt x="0" y="366"/>
                  </a:cubicBezTo>
                  <a:cubicBezTo>
                    <a:pt x="159" y="434"/>
                    <a:pt x="333" y="473"/>
                    <a:pt x="502" y="473"/>
                  </a:cubicBezTo>
                  <a:cubicBezTo>
                    <a:pt x="595" y="473"/>
                    <a:pt x="687" y="461"/>
                    <a:pt x="774" y="436"/>
                  </a:cubicBezTo>
                  <a:cubicBezTo>
                    <a:pt x="1020" y="401"/>
                    <a:pt x="1266" y="260"/>
                    <a:pt x="1477" y="85"/>
                  </a:cubicBezTo>
                  <a:cubicBezTo>
                    <a:pt x="1297" y="33"/>
                    <a:pt x="1098" y="0"/>
                    <a:pt x="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2"/>
            <p:cNvSpPr/>
            <p:nvPr/>
          </p:nvSpPr>
          <p:spPr>
            <a:xfrm>
              <a:off x="5101150" y="3940150"/>
              <a:ext cx="30775" cy="11450"/>
            </a:xfrm>
            <a:custGeom>
              <a:rect b="b" l="l" r="r" t="t"/>
              <a:pathLst>
                <a:path extrusionOk="0" h="458" w="1231">
                  <a:moveTo>
                    <a:pt x="805" y="1"/>
                  </a:moveTo>
                  <a:cubicBezTo>
                    <a:pt x="722" y="1"/>
                    <a:pt x="640" y="9"/>
                    <a:pt x="563" y="22"/>
                  </a:cubicBezTo>
                  <a:cubicBezTo>
                    <a:pt x="352" y="57"/>
                    <a:pt x="141" y="163"/>
                    <a:pt x="0" y="338"/>
                  </a:cubicBezTo>
                  <a:cubicBezTo>
                    <a:pt x="132" y="418"/>
                    <a:pt x="303" y="457"/>
                    <a:pt x="470" y="457"/>
                  </a:cubicBezTo>
                  <a:cubicBezTo>
                    <a:pt x="525" y="457"/>
                    <a:pt x="580" y="453"/>
                    <a:pt x="633" y="444"/>
                  </a:cubicBezTo>
                  <a:cubicBezTo>
                    <a:pt x="879" y="374"/>
                    <a:pt x="1055" y="268"/>
                    <a:pt x="1231" y="92"/>
                  </a:cubicBezTo>
                  <a:cubicBezTo>
                    <a:pt x="1097" y="25"/>
                    <a:pt x="949" y="1"/>
                    <a:pt x="8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2"/>
            <p:cNvSpPr/>
            <p:nvPr/>
          </p:nvSpPr>
          <p:spPr>
            <a:xfrm>
              <a:off x="5173225" y="3923025"/>
              <a:ext cx="51900" cy="13725"/>
            </a:xfrm>
            <a:custGeom>
              <a:rect b="b" l="l" r="r" t="t"/>
              <a:pathLst>
                <a:path extrusionOk="0" h="549" w="2076">
                  <a:moveTo>
                    <a:pt x="1661" y="0"/>
                  </a:moveTo>
                  <a:cubicBezTo>
                    <a:pt x="1434" y="0"/>
                    <a:pt x="1203" y="30"/>
                    <a:pt x="986" y="74"/>
                  </a:cubicBezTo>
                  <a:cubicBezTo>
                    <a:pt x="634" y="144"/>
                    <a:pt x="317" y="285"/>
                    <a:pt x="1" y="496"/>
                  </a:cubicBezTo>
                  <a:cubicBezTo>
                    <a:pt x="177" y="531"/>
                    <a:pt x="361" y="549"/>
                    <a:pt x="546" y="549"/>
                  </a:cubicBezTo>
                  <a:cubicBezTo>
                    <a:pt x="731" y="549"/>
                    <a:pt x="915" y="531"/>
                    <a:pt x="1091" y="496"/>
                  </a:cubicBezTo>
                  <a:cubicBezTo>
                    <a:pt x="1443" y="390"/>
                    <a:pt x="1795" y="250"/>
                    <a:pt x="2076" y="39"/>
                  </a:cubicBezTo>
                  <a:cubicBezTo>
                    <a:pt x="1942" y="12"/>
                    <a:pt x="1802" y="0"/>
                    <a:pt x="16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2"/>
            <p:cNvSpPr/>
            <p:nvPr/>
          </p:nvSpPr>
          <p:spPr>
            <a:xfrm>
              <a:off x="3173875" y="4195650"/>
              <a:ext cx="709550" cy="139825"/>
            </a:xfrm>
            <a:custGeom>
              <a:rect b="b" l="l" r="r" t="t"/>
              <a:pathLst>
                <a:path extrusionOk="0" h="5593" w="28382">
                  <a:moveTo>
                    <a:pt x="28382" y="1"/>
                  </a:moveTo>
                  <a:lnTo>
                    <a:pt x="28382" y="1"/>
                  </a:lnTo>
                  <a:cubicBezTo>
                    <a:pt x="28381" y="1"/>
                    <a:pt x="21980" y="1021"/>
                    <a:pt x="14138" y="2568"/>
                  </a:cubicBezTo>
                  <a:cubicBezTo>
                    <a:pt x="6295" y="4116"/>
                    <a:pt x="0" y="5593"/>
                    <a:pt x="0" y="5593"/>
                  </a:cubicBezTo>
                  <a:cubicBezTo>
                    <a:pt x="0" y="5593"/>
                    <a:pt x="6401" y="4538"/>
                    <a:pt x="14244" y="2990"/>
                  </a:cubicBezTo>
                  <a:cubicBezTo>
                    <a:pt x="22051" y="1443"/>
                    <a:pt x="28381" y="1"/>
                    <a:pt x="283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2"/>
            <p:cNvSpPr/>
            <p:nvPr/>
          </p:nvSpPr>
          <p:spPr>
            <a:xfrm>
              <a:off x="3147475" y="4337600"/>
              <a:ext cx="9700" cy="9800"/>
            </a:xfrm>
            <a:custGeom>
              <a:rect b="b" l="l" r="r" t="t"/>
              <a:pathLst>
                <a:path extrusionOk="0" h="392" w="388">
                  <a:moveTo>
                    <a:pt x="265" y="1"/>
                  </a:moveTo>
                  <a:cubicBezTo>
                    <a:pt x="184" y="1"/>
                    <a:pt x="71" y="91"/>
                    <a:pt x="71" y="91"/>
                  </a:cubicBezTo>
                  <a:cubicBezTo>
                    <a:pt x="71" y="91"/>
                    <a:pt x="1" y="337"/>
                    <a:pt x="71" y="372"/>
                  </a:cubicBezTo>
                  <a:cubicBezTo>
                    <a:pt x="85" y="386"/>
                    <a:pt x="105" y="392"/>
                    <a:pt x="128" y="392"/>
                  </a:cubicBezTo>
                  <a:cubicBezTo>
                    <a:pt x="218" y="392"/>
                    <a:pt x="353" y="302"/>
                    <a:pt x="353" y="302"/>
                  </a:cubicBezTo>
                  <a:cubicBezTo>
                    <a:pt x="353" y="302"/>
                    <a:pt x="388" y="56"/>
                    <a:pt x="318" y="20"/>
                  </a:cubicBezTo>
                  <a:cubicBezTo>
                    <a:pt x="303" y="6"/>
                    <a:pt x="285" y="1"/>
                    <a:pt x="2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2"/>
            <p:cNvSpPr/>
            <p:nvPr/>
          </p:nvSpPr>
          <p:spPr>
            <a:xfrm>
              <a:off x="3016475" y="4360675"/>
              <a:ext cx="29050" cy="11800"/>
            </a:xfrm>
            <a:custGeom>
              <a:rect b="b" l="l" r="r" t="t"/>
              <a:pathLst>
                <a:path extrusionOk="0" h="472" w="1162">
                  <a:moveTo>
                    <a:pt x="709" y="0"/>
                  </a:moveTo>
                  <a:cubicBezTo>
                    <a:pt x="442" y="0"/>
                    <a:pt x="179" y="118"/>
                    <a:pt x="1" y="363"/>
                  </a:cubicBezTo>
                  <a:cubicBezTo>
                    <a:pt x="135" y="437"/>
                    <a:pt x="282" y="472"/>
                    <a:pt x="428" y="472"/>
                  </a:cubicBezTo>
                  <a:cubicBezTo>
                    <a:pt x="704" y="472"/>
                    <a:pt x="978" y="347"/>
                    <a:pt x="1161" y="117"/>
                  </a:cubicBezTo>
                  <a:cubicBezTo>
                    <a:pt x="1020" y="40"/>
                    <a:pt x="864" y="0"/>
                    <a:pt x="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2"/>
            <p:cNvSpPr/>
            <p:nvPr/>
          </p:nvSpPr>
          <p:spPr>
            <a:xfrm>
              <a:off x="4850550" y="4005750"/>
              <a:ext cx="173250" cy="34325"/>
            </a:xfrm>
            <a:custGeom>
              <a:rect b="b" l="l" r="r" t="t"/>
              <a:pathLst>
                <a:path extrusionOk="0" h="1373" w="6930">
                  <a:moveTo>
                    <a:pt x="6929" y="0"/>
                  </a:moveTo>
                  <a:cubicBezTo>
                    <a:pt x="5769" y="106"/>
                    <a:pt x="4573" y="282"/>
                    <a:pt x="3412" y="493"/>
                  </a:cubicBezTo>
                  <a:cubicBezTo>
                    <a:pt x="2252" y="739"/>
                    <a:pt x="1126" y="1020"/>
                    <a:pt x="1" y="1372"/>
                  </a:cubicBezTo>
                  <a:cubicBezTo>
                    <a:pt x="1161" y="1302"/>
                    <a:pt x="2357" y="1161"/>
                    <a:pt x="3518" y="915"/>
                  </a:cubicBezTo>
                  <a:cubicBezTo>
                    <a:pt x="4678" y="669"/>
                    <a:pt x="5804" y="387"/>
                    <a:pt x="6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2"/>
            <p:cNvSpPr/>
            <p:nvPr/>
          </p:nvSpPr>
          <p:spPr>
            <a:xfrm>
              <a:off x="4330050" y="2765125"/>
              <a:ext cx="779025" cy="744775"/>
            </a:xfrm>
            <a:custGeom>
              <a:rect b="b" l="l" r="r" t="t"/>
              <a:pathLst>
                <a:path extrusionOk="0" h="29791" w="31161">
                  <a:moveTo>
                    <a:pt x="19767" y="0"/>
                  </a:moveTo>
                  <a:cubicBezTo>
                    <a:pt x="19395" y="0"/>
                    <a:pt x="19024" y="133"/>
                    <a:pt x="18746" y="389"/>
                  </a:cubicBezTo>
                  <a:lnTo>
                    <a:pt x="1021" y="15617"/>
                  </a:lnTo>
                  <a:cubicBezTo>
                    <a:pt x="1" y="16496"/>
                    <a:pt x="282" y="18149"/>
                    <a:pt x="1548" y="18641"/>
                  </a:cubicBezTo>
                  <a:lnTo>
                    <a:pt x="30633" y="29720"/>
                  </a:lnTo>
                  <a:lnTo>
                    <a:pt x="30668" y="29755"/>
                  </a:lnTo>
                  <a:lnTo>
                    <a:pt x="31161" y="29790"/>
                  </a:lnTo>
                  <a:lnTo>
                    <a:pt x="31020" y="29438"/>
                  </a:lnTo>
                  <a:cubicBezTo>
                    <a:pt x="31020" y="29368"/>
                    <a:pt x="30950" y="29333"/>
                    <a:pt x="30914" y="29298"/>
                  </a:cubicBezTo>
                  <a:lnTo>
                    <a:pt x="1724" y="18184"/>
                  </a:lnTo>
                  <a:cubicBezTo>
                    <a:pt x="810" y="17833"/>
                    <a:pt x="598" y="16637"/>
                    <a:pt x="1337" y="16004"/>
                  </a:cubicBezTo>
                  <a:lnTo>
                    <a:pt x="19027" y="775"/>
                  </a:lnTo>
                  <a:cubicBezTo>
                    <a:pt x="19238" y="588"/>
                    <a:pt x="19512" y="494"/>
                    <a:pt x="19785" y="494"/>
                  </a:cubicBezTo>
                  <a:cubicBezTo>
                    <a:pt x="19922" y="494"/>
                    <a:pt x="20059" y="518"/>
                    <a:pt x="20188" y="564"/>
                  </a:cubicBezTo>
                  <a:lnTo>
                    <a:pt x="20680" y="740"/>
                  </a:lnTo>
                  <a:cubicBezTo>
                    <a:pt x="20711" y="752"/>
                    <a:pt x="20741" y="757"/>
                    <a:pt x="20768" y="757"/>
                  </a:cubicBezTo>
                  <a:cubicBezTo>
                    <a:pt x="20995" y="757"/>
                    <a:pt x="21106" y="412"/>
                    <a:pt x="20856" y="318"/>
                  </a:cubicBezTo>
                  <a:lnTo>
                    <a:pt x="20328" y="107"/>
                  </a:lnTo>
                  <a:cubicBezTo>
                    <a:pt x="20149" y="36"/>
                    <a:pt x="19958" y="0"/>
                    <a:pt x="197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2"/>
            <p:cNvSpPr/>
            <p:nvPr/>
          </p:nvSpPr>
          <p:spPr>
            <a:xfrm>
              <a:off x="5416775" y="3233400"/>
              <a:ext cx="790625" cy="679075"/>
            </a:xfrm>
            <a:custGeom>
              <a:rect b="b" l="l" r="r" t="t"/>
              <a:pathLst>
                <a:path extrusionOk="0" h="27163" w="31625">
                  <a:moveTo>
                    <a:pt x="25697" y="0"/>
                  </a:moveTo>
                  <a:cubicBezTo>
                    <a:pt x="25467" y="0"/>
                    <a:pt x="25351" y="378"/>
                    <a:pt x="25604" y="473"/>
                  </a:cubicBezTo>
                  <a:lnTo>
                    <a:pt x="27081" y="1036"/>
                  </a:lnTo>
                  <a:cubicBezTo>
                    <a:pt x="27327" y="1106"/>
                    <a:pt x="27503" y="1317"/>
                    <a:pt x="27538" y="1563"/>
                  </a:cubicBezTo>
                  <a:lnTo>
                    <a:pt x="31020" y="25408"/>
                  </a:lnTo>
                  <a:cubicBezTo>
                    <a:pt x="31107" y="26106"/>
                    <a:pt x="30569" y="26684"/>
                    <a:pt x="29923" y="26684"/>
                  </a:cubicBezTo>
                  <a:cubicBezTo>
                    <a:pt x="29788" y="26684"/>
                    <a:pt x="29648" y="26659"/>
                    <a:pt x="29508" y="26604"/>
                  </a:cubicBezTo>
                  <a:lnTo>
                    <a:pt x="775" y="15666"/>
                  </a:lnTo>
                  <a:lnTo>
                    <a:pt x="599" y="15666"/>
                  </a:lnTo>
                  <a:lnTo>
                    <a:pt x="212" y="15807"/>
                  </a:lnTo>
                  <a:cubicBezTo>
                    <a:pt x="376" y="15873"/>
                    <a:pt x="816" y="16092"/>
                    <a:pt x="731" y="16092"/>
                  </a:cubicBezTo>
                  <a:cubicBezTo>
                    <a:pt x="724" y="16092"/>
                    <a:pt x="716" y="16091"/>
                    <a:pt x="704" y="16088"/>
                  </a:cubicBezTo>
                  <a:cubicBezTo>
                    <a:pt x="458" y="16018"/>
                    <a:pt x="247" y="15983"/>
                    <a:pt x="1" y="15948"/>
                  </a:cubicBezTo>
                  <a:lnTo>
                    <a:pt x="1" y="15948"/>
                  </a:lnTo>
                  <a:lnTo>
                    <a:pt x="29332" y="27061"/>
                  </a:lnTo>
                  <a:cubicBezTo>
                    <a:pt x="29518" y="27131"/>
                    <a:pt x="29705" y="27163"/>
                    <a:pt x="29888" y="27163"/>
                  </a:cubicBezTo>
                  <a:cubicBezTo>
                    <a:pt x="30815" y="27163"/>
                    <a:pt x="31624" y="26336"/>
                    <a:pt x="31477" y="25338"/>
                  </a:cubicBezTo>
                  <a:lnTo>
                    <a:pt x="31442" y="25338"/>
                  </a:lnTo>
                  <a:lnTo>
                    <a:pt x="27960" y="1458"/>
                  </a:lnTo>
                  <a:cubicBezTo>
                    <a:pt x="27925" y="1071"/>
                    <a:pt x="27644" y="719"/>
                    <a:pt x="27257" y="579"/>
                  </a:cubicBezTo>
                  <a:lnTo>
                    <a:pt x="25780" y="16"/>
                  </a:lnTo>
                  <a:cubicBezTo>
                    <a:pt x="25751" y="5"/>
                    <a:pt x="25723" y="0"/>
                    <a:pt x="256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2"/>
            <p:cNvSpPr/>
            <p:nvPr/>
          </p:nvSpPr>
          <p:spPr>
            <a:xfrm>
              <a:off x="5094975" y="3498125"/>
              <a:ext cx="346200" cy="140125"/>
            </a:xfrm>
            <a:custGeom>
              <a:rect b="b" l="l" r="r" t="t"/>
              <a:pathLst>
                <a:path extrusionOk="0" h="5605" w="13848">
                  <a:moveTo>
                    <a:pt x="251" y="0"/>
                  </a:moveTo>
                  <a:cubicBezTo>
                    <a:pt x="226" y="0"/>
                    <a:pt x="202" y="5"/>
                    <a:pt x="177" y="13"/>
                  </a:cubicBezTo>
                  <a:cubicBezTo>
                    <a:pt x="36" y="48"/>
                    <a:pt x="1" y="189"/>
                    <a:pt x="36" y="294"/>
                  </a:cubicBezTo>
                  <a:cubicBezTo>
                    <a:pt x="634" y="1525"/>
                    <a:pt x="1513" y="2545"/>
                    <a:pt x="2639" y="3319"/>
                  </a:cubicBezTo>
                  <a:cubicBezTo>
                    <a:pt x="4186" y="4409"/>
                    <a:pt x="6824" y="5605"/>
                    <a:pt x="11044" y="5605"/>
                  </a:cubicBezTo>
                  <a:cubicBezTo>
                    <a:pt x="11853" y="5605"/>
                    <a:pt x="12662" y="5570"/>
                    <a:pt x="13576" y="5499"/>
                  </a:cubicBezTo>
                  <a:cubicBezTo>
                    <a:pt x="13847" y="5465"/>
                    <a:pt x="13825" y="5040"/>
                    <a:pt x="13540" y="5040"/>
                  </a:cubicBezTo>
                  <a:cubicBezTo>
                    <a:pt x="13529" y="5040"/>
                    <a:pt x="13518" y="5041"/>
                    <a:pt x="13506" y="5042"/>
                  </a:cubicBezTo>
                  <a:cubicBezTo>
                    <a:pt x="12622" y="5131"/>
                    <a:pt x="11796" y="5172"/>
                    <a:pt x="11025" y="5172"/>
                  </a:cubicBezTo>
                  <a:cubicBezTo>
                    <a:pt x="6947" y="5172"/>
                    <a:pt x="4399" y="4037"/>
                    <a:pt x="2920" y="3002"/>
                  </a:cubicBezTo>
                  <a:cubicBezTo>
                    <a:pt x="1865" y="2264"/>
                    <a:pt x="1021" y="1279"/>
                    <a:pt x="458" y="154"/>
                  </a:cubicBezTo>
                  <a:cubicBezTo>
                    <a:pt x="404" y="46"/>
                    <a:pt x="330" y="0"/>
                    <a:pt x="2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2"/>
            <p:cNvSpPr/>
            <p:nvPr/>
          </p:nvSpPr>
          <p:spPr>
            <a:xfrm>
              <a:off x="4388075" y="2720875"/>
              <a:ext cx="1783100" cy="1140200"/>
            </a:xfrm>
            <a:custGeom>
              <a:rect b="b" l="l" r="r" t="t"/>
              <a:pathLst>
                <a:path extrusionOk="0" h="45608" w="71324">
                  <a:moveTo>
                    <a:pt x="23537" y="1"/>
                  </a:moveTo>
                  <a:cubicBezTo>
                    <a:pt x="23510" y="1"/>
                    <a:pt x="23484" y="5"/>
                    <a:pt x="23459" y="13"/>
                  </a:cubicBezTo>
                  <a:lnTo>
                    <a:pt x="17691" y="2334"/>
                  </a:lnTo>
                  <a:cubicBezTo>
                    <a:pt x="17691" y="2334"/>
                    <a:pt x="17656" y="2334"/>
                    <a:pt x="17621" y="2370"/>
                  </a:cubicBezTo>
                  <a:lnTo>
                    <a:pt x="106" y="18618"/>
                  </a:lnTo>
                  <a:cubicBezTo>
                    <a:pt x="36" y="18688"/>
                    <a:pt x="1" y="18758"/>
                    <a:pt x="36" y="18829"/>
                  </a:cubicBezTo>
                  <a:cubicBezTo>
                    <a:pt x="36" y="18899"/>
                    <a:pt x="71" y="18969"/>
                    <a:pt x="141" y="19005"/>
                  </a:cubicBezTo>
                  <a:cubicBezTo>
                    <a:pt x="4502" y="21502"/>
                    <a:pt x="9989" y="22873"/>
                    <a:pt x="15264" y="24210"/>
                  </a:cubicBezTo>
                  <a:cubicBezTo>
                    <a:pt x="17374" y="24772"/>
                    <a:pt x="19344" y="25265"/>
                    <a:pt x="21243" y="25827"/>
                  </a:cubicBezTo>
                  <a:cubicBezTo>
                    <a:pt x="27644" y="27762"/>
                    <a:pt x="30211" y="30997"/>
                    <a:pt x="30211" y="31032"/>
                  </a:cubicBezTo>
                  <a:cubicBezTo>
                    <a:pt x="30246" y="31068"/>
                    <a:pt x="30281" y="31103"/>
                    <a:pt x="30317" y="31103"/>
                  </a:cubicBezTo>
                  <a:cubicBezTo>
                    <a:pt x="30352" y="31120"/>
                    <a:pt x="30378" y="31129"/>
                    <a:pt x="30405" y="31129"/>
                  </a:cubicBezTo>
                  <a:cubicBezTo>
                    <a:pt x="30431" y="31129"/>
                    <a:pt x="30457" y="31120"/>
                    <a:pt x="30493" y="31103"/>
                  </a:cubicBezTo>
                  <a:cubicBezTo>
                    <a:pt x="30521" y="31103"/>
                    <a:pt x="31413" y="30790"/>
                    <a:pt x="32791" y="30790"/>
                  </a:cubicBezTo>
                  <a:cubicBezTo>
                    <a:pt x="34806" y="30790"/>
                    <a:pt x="37858" y="31460"/>
                    <a:pt x="40762" y="34760"/>
                  </a:cubicBezTo>
                  <a:cubicBezTo>
                    <a:pt x="40813" y="34812"/>
                    <a:pt x="40884" y="34845"/>
                    <a:pt x="40945" y="34845"/>
                  </a:cubicBezTo>
                  <a:cubicBezTo>
                    <a:pt x="40968" y="34845"/>
                    <a:pt x="40989" y="34840"/>
                    <a:pt x="41008" y="34831"/>
                  </a:cubicBezTo>
                  <a:cubicBezTo>
                    <a:pt x="41712" y="34685"/>
                    <a:pt x="42433" y="34606"/>
                    <a:pt x="43159" y="34606"/>
                  </a:cubicBezTo>
                  <a:cubicBezTo>
                    <a:pt x="43485" y="34606"/>
                    <a:pt x="43812" y="34622"/>
                    <a:pt x="44138" y="34655"/>
                  </a:cubicBezTo>
                  <a:cubicBezTo>
                    <a:pt x="47022" y="34936"/>
                    <a:pt x="49800" y="35851"/>
                    <a:pt x="52262" y="37328"/>
                  </a:cubicBezTo>
                  <a:cubicBezTo>
                    <a:pt x="57995" y="40599"/>
                    <a:pt x="65275" y="44502"/>
                    <a:pt x="71043" y="45593"/>
                  </a:cubicBezTo>
                  <a:cubicBezTo>
                    <a:pt x="71063" y="45603"/>
                    <a:pt x="71084" y="45607"/>
                    <a:pt x="71104" y="45607"/>
                  </a:cubicBezTo>
                  <a:cubicBezTo>
                    <a:pt x="71154" y="45607"/>
                    <a:pt x="71204" y="45582"/>
                    <a:pt x="71254" y="45557"/>
                  </a:cubicBezTo>
                  <a:cubicBezTo>
                    <a:pt x="71289" y="45487"/>
                    <a:pt x="71324" y="45417"/>
                    <a:pt x="71324" y="45346"/>
                  </a:cubicBezTo>
                  <a:lnTo>
                    <a:pt x="68370" y="21677"/>
                  </a:lnTo>
                  <a:cubicBezTo>
                    <a:pt x="68370" y="21607"/>
                    <a:pt x="68299" y="21537"/>
                    <a:pt x="68229" y="21502"/>
                  </a:cubicBezTo>
                  <a:lnTo>
                    <a:pt x="66893" y="21009"/>
                  </a:lnTo>
                  <a:cubicBezTo>
                    <a:pt x="66862" y="20998"/>
                    <a:pt x="66832" y="20992"/>
                    <a:pt x="66804" y="20992"/>
                  </a:cubicBezTo>
                  <a:cubicBezTo>
                    <a:pt x="66579" y="20992"/>
                    <a:pt x="66470" y="21337"/>
                    <a:pt x="66752" y="21431"/>
                  </a:cubicBezTo>
                  <a:lnTo>
                    <a:pt x="67948" y="21889"/>
                  </a:lnTo>
                  <a:lnTo>
                    <a:pt x="70832" y="45100"/>
                  </a:lnTo>
                  <a:cubicBezTo>
                    <a:pt x="65169" y="43904"/>
                    <a:pt x="58065" y="40106"/>
                    <a:pt x="52508" y="36906"/>
                  </a:cubicBezTo>
                  <a:cubicBezTo>
                    <a:pt x="48501" y="34606"/>
                    <a:pt x="45231" y="34120"/>
                    <a:pt x="43194" y="34120"/>
                  </a:cubicBezTo>
                  <a:cubicBezTo>
                    <a:pt x="42085" y="34120"/>
                    <a:pt x="41341" y="34264"/>
                    <a:pt x="41043" y="34338"/>
                  </a:cubicBezTo>
                  <a:cubicBezTo>
                    <a:pt x="38028" y="31004"/>
                    <a:pt x="34880" y="30309"/>
                    <a:pt x="32783" y="30309"/>
                  </a:cubicBezTo>
                  <a:cubicBezTo>
                    <a:pt x="31651" y="30309"/>
                    <a:pt x="30825" y="30512"/>
                    <a:pt x="30493" y="30610"/>
                  </a:cubicBezTo>
                  <a:cubicBezTo>
                    <a:pt x="29965" y="29977"/>
                    <a:pt x="27292" y="27129"/>
                    <a:pt x="21349" y="25370"/>
                  </a:cubicBezTo>
                  <a:cubicBezTo>
                    <a:pt x="19485" y="24808"/>
                    <a:pt x="17480" y="24280"/>
                    <a:pt x="15370" y="23752"/>
                  </a:cubicBezTo>
                  <a:cubicBezTo>
                    <a:pt x="10235" y="22451"/>
                    <a:pt x="4889" y="21080"/>
                    <a:pt x="634" y="18723"/>
                  </a:cubicBezTo>
                  <a:lnTo>
                    <a:pt x="17902" y="2721"/>
                  </a:lnTo>
                  <a:lnTo>
                    <a:pt x="23635" y="435"/>
                  </a:lnTo>
                  <a:cubicBezTo>
                    <a:pt x="23740" y="400"/>
                    <a:pt x="23810" y="259"/>
                    <a:pt x="23740" y="154"/>
                  </a:cubicBezTo>
                  <a:cubicBezTo>
                    <a:pt x="23713" y="46"/>
                    <a:pt x="23625" y="1"/>
                    <a:pt x="235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2"/>
            <p:cNvSpPr/>
            <p:nvPr/>
          </p:nvSpPr>
          <p:spPr>
            <a:xfrm>
              <a:off x="4723075" y="2637325"/>
              <a:ext cx="779900" cy="848175"/>
            </a:xfrm>
            <a:custGeom>
              <a:rect b="b" l="l" r="r" t="t"/>
              <a:pathLst>
                <a:path extrusionOk="0" h="33927" w="31196">
                  <a:moveTo>
                    <a:pt x="14666" y="612"/>
                  </a:moveTo>
                  <a:cubicBezTo>
                    <a:pt x="15967" y="2898"/>
                    <a:pt x="18323" y="3566"/>
                    <a:pt x="21313" y="4410"/>
                  </a:cubicBezTo>
                  <a:cubicBezTo>
                    <a:pt x="22895" y="4868"/>
                    <a:pt x="24478" y="5360"/>
                    <a:pt x="25990" y="5993"/>
                  </a:cubicBezTo>
                  <a:cubicBezTo>
                    <a:pt x="28593" y="7083"/>
                    <a:pt x="29718" y="8666"/>
                    <a:pt x="30246" y="9791"/>
                  </a:cubicBezTo>
                  <a:cubicBezTo>
                    <a:pt x="30562" y="10459"/>
                    <a:pt x="30738" y="11198"/>
                    <a:pt x="30773" y="11937"/>
                  </a:cubicBezTo>
                  <a:lnTo>
                    <a:pt x="22895" y="32686"/>
                  </a:lnTo>
                  <a:cubicBezTo>
                    <a:pt x="22087" y="27833"/>
                    <a:pt x="17057" y="25406"/>
                    <a:pt x="12556" y="23683"/>
                  </a:cubicBezTo>
                  <a:cubicBezTo>
                    <a:pt x="11852" y="23402"/>
                    <a:pt x="11149" y="23156"/>
                    <a:pt x="10516" y="22909"/>
                  </a:cubicBezTo>
                  <a:cubicBezTo>
                    <a:pt x="9390" y="22522"/>
                    <a:pt x="8300" y="22136"/>
                    <a:pt x="7491" y="21749"/>
                  </a:cubicBezTo>
                  <a:cubicBezTo>
                    <a:pt x="4783" y="20447"/>
                    <a:pt x="2392" y="18548"/>
                    <a:pt x="598" y="16157"/>
                  </a:cubicBezTo>
                  <a:lnTo>
                    <a:pt x="14666" y="612"/>
                  </a:lnTo>
                  <a:close/>
                  <a:moveTo>
                    <a:pt x="14644" y="0"/>
                  </a:moveTo>
                  <a:cubicBezTo>
                    <a:pt x="14593" y="0"/>
                    <a:pt x="14541" y="33"/>
                    <a:pt x="14490" y="85"/>
                  </a:cubicBezTo>
                  <a:lnTo>
                    <a:pt x="71" y="15981"/>
                  </a:lnTo>
                  <a:cubicBezTo>
                    <a:pt x="0" y="16051"/>
                    <a:pt x="0" y="16192"/>
                    <a:pt x="71" y="16262"/>
                  </a:cubicBezTo>
                  <a:cubicBezTo>
                    <a:pt x="1970" y="18795"/>
                    <a:pt x="4432" y="20834"/>
                    <a:pt x="7280" y="22171"/>
                  </a:cubicBezTo>
                  <a:cubicBezTo>
                    <a:pt x="8160" y="22558"/>
                    <a:pt x="9215" y="22945"/>
                    <a:pt x="10340" y="23367"/>
                  </a:cubicBezTo>
                  <a:cubicBezTo>
                    <a:pt x="15369" y="25160"/>
                    <a:pt x="22262" y="27657"/>
                    <a:pt x="22544" y="33706"/>
                  </a:cubicBezTo>
                  <a:cubicBezTo>
                    <a:pt x="22544" y="33777"/>
                    <a:pt x="22579" y="33882"/>
                    <a:pt x="22684" y="33917"/>
                  </a:cubicBezTo>
                  <a:lnTo>
                    <a:pt x="22720" y="33917"/>
                  </a:lnTo>
                  <a:cubicBezTo>
                    <a:pt x="22738" y="33924"/>
                    <a:pt x="22757" y="33926"/>
                    <a:pt x="22775" y="33926"/>
                  </a:cubicBezTo>
                  <a:cubicBezTo>
                    <a:pt x="22860" y="33926"/>
                    <a:pt x="22937" y="33863"/>
                    <a:pt x="22966" y="33777"/>
                  </a:cubicBezTo>
                  <a:lnTo>
                    <a:pt x="31195" y="12077"/>
                  </a:lnTo>
                  <a:cubicBezTo>
                    <a:pt x="31195" y="12042"/>
                    <a:pt x="31195" y="12042"/>
                    <a:pt x="31195" y="12007"/>
                  </a:cubicBezTo>
                  <a:cubicBezTo>
                    <a:pt x="31195" y="11198"/>
                    <a:pt x="31020" y="10354"/>
                    <a:pt x="30668" y="9615"/>
                  </a:cubicBezTo>
                  <a:cubicBezTo>
                    <a:pt x="30105" y="8420"/>
                    <a:pt x="28874" y="6732"/>
                    <a:pt x="26166" y="5571"/>
                  </a:cubicBezTo>
                  <a:cubicBezTo>
                    <a:pt x="24619" y="4938"/>
                    <a:pt x="23001" y="4410"/>
                    <a:pt x="21418" y="3988"/>
                  </a:cubicBezTo>
                  <a:cubicBezTo>
                    <a:pt x="18394" y="3144"/>
                    <a:pt x="16073" y="2441"/>
                    <a:pt x="14877" y="120"/>
                  </a:cubicBezTo>
                  <a:cubicBezTo>
                    <a:pt x="14842" y="49"/>
                    <a:pt x="14771" y="14"/>
                    <a:pt x="14701" y="14"/>
                  </a:cubicBezTo>
                  <a:cubicBezTo>
                    <a:pt x="14682" y="5"/>
                    <a:pt x="14663" y="0"/>
                    <a:pt x="14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2"/>
            <p:cNvSpPr/>
            <p:nvPr/>
          </p:nvSpPr>
          <p:spPr>
            <a:xfrm>
              <a:off x="4586800" y="2706550"/>
              <a:ext cx="1466575" cy="894775"/>
            </a:xfrm>
            <a:custGeom>
              <a:rect b="b" l="l" r="r" t="t"/>
              <a:pathLst>
                <a:path extrusionOk="0" h="35791" w="58663">
                  <a:moveTo>
                    <a:pt x="16324" y="0"/>
                  </a:moveTo>
                  <a:cubicBezTo>
                    <a:pt x="16272" y="0"/>
                    <a:pt x="16219" y="18"/>
                    <a:pt x="16178" y="59"/>
                  </a:cubicBezTo>
                  <a:lnTo>
                    <a:pt x="106" y="16448"/>
                  </a:lnTo>
                  <a:cubicBezTo>
                    <a:pt x="0" y="16588"/>
                    <a:pt x="35" y="16799"/>
                    <a:pt x="211" y="16834"/>
                  </a:cubicBezTo>
                  <a:cubicBezTo>
                    <a:pt x="352" y="16870"/>
                    <a:pt x="14455" y="20316"/>
                    <a:pt x="20398" y="23165"/>
                  </a:cubicBezTo>
                  <a:cubicBezTo>
                    <a:pt x="27432" y="26506"/>
                    <a:pt x="27960" y="30902"/>
                    <a:pt x="27995" y="30937"/>
                  </a:cubicBezTo>
                  <a:cubicBezTo>
                    <a:pt x="27995" y="31008"/>
                    <a:pt x="28065" y="31113"/>
                    <a:pt x="28135" y="31148"/>
                  </a:cubicBezTo>
                  <a:lnTo>
                    <a:pt x="28171" y="31148"/>
                  </a:lnTo>
                  <a:cubicBezTo>
                    <a:pt x="28241" y="31148"/>
                    <a:pt x="28346" y="31113"/>
                    <a:pt x="28417" y="31043"/>
                  </a:cubicBezTo>
                  <a:cubicBezTo>
                    <a:pt x="28446" y="30984"/>
                    <a:pt x="31060" y="27048"/>
                    <a:pt x="36844" y="27048"/>
                  </a:cubicBezTo>
                  <a:cubicBezTo>
                    <a:pt x="37940" y="27048"/>
                    <a:pt x="39151" y="27189"/>
                    <a:pt x="40480" y="27526"/>
                  </a:cubicBezTo>
                  <a:cubicBezTo>
                    <a:pt x="44559" y="28546"/>
                    <a:pt x="46916" y="30199"/>
                    <a:pt x="49167" y="31781"/>
                  </a:cubicBezTo>
                  <a:cubicBezTo>
                    <a:pt x="51664" y="33540"/>
                    <a:pt x="54020" y="35193"/>
                    <a:pt x="58381" y="35791"/>
                  </a:cubicBezTo>
                  <a:cubicBezTo>
                    <a:pt x="58451" y="35791"/>
                    <a:pt x="58522" y="35791"/>
                    <a:pt x="58557" y="35720"/>
                  </a:cubicBezTo>
                  <a:cubicBezTo>
                    <a:pt x="58627" y="35685"/>
                    <a:pt x="58662" y="35615"/>
                    <a:pt x="58627" y="35544"/>
                  </a:cubicBezTo>
                  <a:lnTo>
                    <a:pt x="56798" y="14443"/>
                  </a:lnTo>
                  <a:cubicBezTo>
                    <a:pt x="56768" y="14321"/>
                    <a:pt x="56684" y="14225"/>
                    <a:pt x="56571" y="14225"/>
                  </a:cubicBezTo>
                  <a:cubicBezTo>
                    <a:pt x="56553" y="14225"/>
                    <a:pt x="56535" y="14227"/>
                    <a:pt x="56517" y="14232"/>
                  </a:cubicBezTo>
                  <a:cubicBezTo>
                    <a:pt x="56306" y="14232"/>
                    <a:pt x="56130" y="14197"/>
                    <a:pt x="55954" y="14126"/>
                  </a:cubicBezTo>
                  <a:lnTo>
                    <a:pt x="55954" y="14619"/>
                  </a:lnTo>
                  <a:cubicBezTo>
                    <a:pt x="56060" y="14654"/>
                    <a:pt x="56200" y="14654"/>
                    <a:pt x="56341" y="14689"/>
                  </a:cubicBezTo>
                  <a:lnTo>
                    <a:pt x="58170" y="35298"/>
                  </a:lnTo>
                  <a:cubicBezTo>
                    <a:pt x="54125" y="34665"/>
                    <a:pt x="51839" y="33118"/>
                    <a:pt x="49448" y="31394"/>
                  </a:cubicBezTo>
                  <a:cubicBezTo>
                    <a:pt x="47162" y="29777"/>
                    <a:pt x="44770" y="28124"/>
                    <a:pt x="40620" y="27069"/>
                  </a:cubicBezTo>
                  <a:cubicBezTo>
                    <a:pt x="39261" y="26727"/>
                    <a:pt x="38020" y="26583"/>
                    <a:pt x="36892" y="26583"/>
                  </a:cubicBezTo>
                  <a:cubicBezTo>
                    <a:pt x="31981" y="26583"/>
                    <a:pt x="29233" y="29316"/>
                    <a:pt x="28346" y="30375"/>
                  </a:cubicBezTo>
                  <a:cubicBezTo>
                    <a:pt x="27995" y="29073"/>
                    <a:pt x="26553" y="25556"/>
                    <a:pt x="20609" y="22743"/>
                  </a:cubicBezTo>
                  <a:cubicBezTo>
                    <a:pt x="15193" y="20176"/>
                    <a:pt x="3095" y="17081"/>
                    <a:pt x="739" y="16483"/>
                  </a:cubicBezTo>
                  <a:lnTo>
                    <a:pt x="16424" y="516"/>
                  </a:lnTo>
                  <a:lnTo>
                    <a:pt x="17198" y="832"/>
                  </a:lnTo>
                  <a:cubicBezTo>
                    <a:pt x="17230" y="843"/>
                    <a:pt x="17261" y="848"/>
                    <a:pt x="17289" y="848"/>
                  </a:cubicBezTo>
                  <a:cubicBezTo>
                    <a:pt x="17539" y="848"/>
                    <a:pt x="17626" y="470"/>
                    <a:pt x="17374" y="375"/>
                  </a:cubicBezTo>
                  <a:lnTo>
                    <a:pt x="16424" y="24"/>
                  </a:lnTo>
                  <a:cubicBezTo>
                    <a:pt x="16395" y="9"/>
                    <a:pt x="16360" y="0"/>
                    <a:pt x="163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2"/>
            <p:cNvSpPr/>
            <p:nvPr/>
          </p:nvSpPr>
          <p:spPr>
            <a:xfrm>
              <a:off x="5451075" y="3140200"/>
              <a:ext cx="633950" cy="540250"/>
            </a:xfrm>
            <a:custGeom>
              <a:rect b="b" l="l" r="r" t="t"/>
              <a:pathLst>
                <a:path extrusionOk="0" h="21610" w="25358">
                  <a:moveTo>
                    <a:pt x="22250" y="0"/>
                  </a:moveTo>
                  <a:cubicBezTo>
                    <a:pt x="22021" y="0"/>
                    <a:pt x="21908" y="378"/>
                    <a:pt x="22192" y="473"/>
                  </a:cubicBezTo>
                  <a:lnTo>
                    <a:pt x="22896" y="755"/>
                  </a:lnTo>
                  <a:lnTo>
                    <a:pt x="24865" y="20977"/>
                  </a:lnTo>
                  <a:cubicBezTo>
                    <a:pt x="23458" y="20098"/>
                    <a:pt x="18605" y="17143"/>
                    <a:pt x="15158" y="14998"/>
                  </a:cubicBezTo>
                  <a:lnTo>
                    <a:pt x="14877" y="14822"/>
                  </a:lnTo>
                  <a:cubicBezTo>
                    <a:pt x="11984" y="13030"/>
                    <a:pt x="7068" y="9973"/>
                    <a:pt x="1862" y="9973"/>
                  </a:cubicBezTo>
                  <a:cubicBezTo>
                    <a:pt x="1245" y="9973"/>
                    <a:pt x="623" y="10016"/>
                    <a:pt x="0" y="10110"/>
                  </a:cubicBezTo>
                  <a:lnTo>
                    <a:pt x="211" y="10145"/>
                  </a:lnTo>
                  <a:cubicBezTo>
                    <a:pt x="1091" y="10180"/>
                    <a:pt x="1970" y="10285"/>
                    <a:pt x="2814" y="10496"/>
                  </a:cubicBezTo>
                  <a:cubicBezTo>
                    <a:pt x="7527" y="10813"/>
                    <a:pt x="11958" y="13556"/>
                    <a:pt x="14631" y="15209"/>
                  </a:cubicBezTo>
                  <a:lnTo>
                    <a:pt x="14912" y="15385"/>
                  </a:lnTo>
                  <a:cubicBezTo>
                    <a:pt x="18992" y="17917"/>
                    <a:pt x="24971" y="21575"/>
                    <a:pt x="25006" y="21610"/>
                  </a:cubicBezTo>
                  <a:lnTo>
                    <a:pt x="25041" y="21610"/>
                  </a:lnTo>
                  <a:cubicBezTo>
                    <a:pt x="25111" y="21610"/>
                    <a:pt x="25217" y="21610"/>
                    <a:pt x="25252" y="21575"/>
                  </a:cubicBezTo>
                  <a:cubicBezTo>
                    <a:pt x="25322" y="21540"/>
                    <a:pt x="25357" y="21434"/>
                    <a:pt x="25357" y="21364"/>
                  </a:cubicBezTo>
                  <a:lnTo>
                    <a:pt x="23318" y="544"/>
                  </a:lnTo>
                  <a:cubicBezTo>
                    <a:pt x="23318" y="473"/>
                    <a:pt x="23282" y="368"/>
                    <a:pt x="23177" y="368"/>
                  </a:cubicBezTo>
                  <a:lnTo>
                    <a:pt x="22333" y="16"/>
                  </a:lnTo>
                  <a:cubicBezTo>
                    <a:pt x="22304" y="5"/>
                    <a:pt x="22276" y="0"/>
                    <a:pt x="222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2"/>
            <p:cNvSpPr/>
            <p:nvPr/>
          </p:nvSpPr>
          <p:spPr>
            <a:xfrm>
              <a:off x="5389525" y="3190375"/>
              <a:ext cx="727150" cy="574650"/>
            </a:xfrm>
            <a:custGeom>
              <a:rect b="b" l="l" r="r" t="t"/>
              <a:pathLst>
                <a:path extrusionOk="0" h="22986" w="29086">
                  <a:moveTo>
                    <a:pt x="25721" y="1"/>
                  </a:moveTo>
                  <a:cubicBezTo>
                    <a:pt x="25626" y="1"/>
                    <a:pt x="25552" y="47"/>
                    <a:pt x="25498" y="154"/>
                  </a:cubicBezTo>
                  <a:cubicBezTo>
                    <a:pt x="25463" y="260"/>
                    <a:pt x="25533" y="400"/>
                    <a:pt x="25639" y="436"/>
                  </a:cubicBezTo>
                  <a:lnTo>
                    <a:pt x="26342" y="717"/>
                  </a:lnTo>
                  <a:lnTo>
                    <a:pt x="28593" y="22416"/>
                  </a:lnTo>
                  <a:cubicBezTo>
                    <a:pt x="27327" y="21994"/>
                    <a:pt x="25780" y="21115"/>
                    <a:pt x="22650" y="19357"/>
                  </a:cubicBezTo>
                  <a:cubicBezTo>
                    <a:pt x="20610" y="18196"/>
                    <a:pt x="17867" y="16613"/>
                    <a:pt x="14103" y="14538"/>
                  </a:cubicBezTo>
                  <a:cubicBezTo>
                    <a:pt x="9888" y="12216"/>
                    <a:pt x="6449" y="11537"/>
                    <a:pt x="3866" y="11537"/>
                  </a:cubicBezTo>
                  <a:cubicBezTo>
                    <a:pt x="2225" y="11537"/>
                    <a:pt x="930" y="11811"/>
                    <a:pt x="1" y="12112"/>
                  </a:cubicBezTo>
                  <a:cubicBezTo>
                    <a:pt x="504" y="12054"/>
                    <a:pt x="1018" y="12028"/>
                    <a:pt x="1531" y="12028"/>
                  </a:cubicBezTo>
                  <a:cubicBezTo>
                    <a:pt x="1950" y="12028"/>
                    <a:pt x="2368" y="12045"/>
                    <a:pt x="2779" y="12077"/>
                  </a:cubicBezTo>
                  <a:cubicBezTo>
                    <a:pt x="3128" y="12049"/>
                    <a:pt x="3497" y="12033"/>
                    <a:pt x="3884" y="12033"/>
                  </a:cubicBezTo>
                  <a:cubicBezTo>
                    <a:pt x="6422" y="12033"/>
                    <a:pt x="9773" y="12703"/>
                    <a:pt x="13892" y="14961"/>
                  </a:cubicBezTo>
                  <a:cubicBezTo>
                    <a:pt x="17620" y="17000"/>
                    <a:pt x="20399" y="18583"/>
                    <a:pt x="22403" y="19744"/>
                  </a:cubicBezTo>
                  <a:cubicBezTo>
                    <a:pt x="25850" y="21713"/>
                    <a:pt x="27433" y="22627"/>
                    <a:pt x="28769" y="22979"/>
                  </a:cubicBezTo>
                  <a:cubicBezTo>
                    <a:pt x="28792" y="22984"/>
                    <a:pt x="28814" y="22986"/>
                    <a:pt x="28835" y="22986"/>
                  </a:cubicBezTo>
                  <a:cubicBezTo>
                    <a:pt x="28979" y="22986"/>
                    <a:pt x="29085" y="22886"/>
                    <a:pt x="29085" y="22733"/>
                  </a:cubicBezTo>
                  <a:lnTo>
                    <a:pt x="26799" y="506"/>
                  </a:lnTo>
                  <a:cubicBezTo>
                    <a:pt x="26764" y="436"/>
                    <a:pt x="26729" y="365"/>
                    <a:pt x="26624" y="330"/>
                  </a:cubicBezTo>
                  <a:lnTo>
                    <a:pt x="25815" y="14"/>
                  </a:lnTo>
                  <a:cubicBezTo>
                    <a:pt x="25782" y="5"/>
                    <a:pt x="25750" y="1"/>
                    <a:pt x="25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2"/>
            <p:cNvSpPr/>
            <p:nvPr/>
          </p:nvSpPr>
          <p:spPr>
            <a:xfrm>
              <a:off x="5286650" y="3472925"/>
              <a:ext cx="8825" cy="22900"/>
            </a:xfrm>
            <a:custGeom>
              <a:rect b="b" l="l" r="r" t="t"/>
              <a:pathLst>
                <a:path extrusionOk="0" h="916" w="353">
                  <a:moveTo>
                    <a:pt x="282" y="1"/>
                  </a:moveTo>
                  <a:cubicBezTo>
                    <a:pt x="177" y="142"/>
                    <a:pt x="71" y="247"/>
                    <a:pt x="36" y="423"/>
                  </a:cubicBezTo>
                  <a:cubicBezTo>
                    <a:pt x="1" y="564"/>
                    <a:pt x="1" y="739"/>
                    <a:pt x="36" y="915"/>
                  </a:cubicBezTo>
                  <a:cubicBezTo>
                    <a:pt x="177" y="810"/>
                    <a:pt x="282" y="669"/>
                    <a:pt x="317" y="493"/>
                  </a:cubicBezTo>
                  <a:cubicBezTo>
                    <a:pt x="352" y="353"/>
                    <a:pt x="352" y="177"/>
                    <a:pt x="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2"/>
            <p:cNvSpPr/>
            <p:nvPr/>
          </p:nvSpPr>
          <p:spPr>
            <a:xfrm>
              <a:off x="5291925" y="3425650"/>
              <a:ext cx="300725" cy="67525"/>
            </a:xfrm>
            <a:custGeom>
              <a:rect b="b" l="l" r="r" t="t"/>
              <a:pathLst>
                <a:path extrusionOk="0" h="2701" w="12029">
                  <a:moveTo>
                    <a:pt x="7352" y="1"/>
                  </a:moveTo>
                  <a:cubicBezTo>
                    <a:pt x="6775" y="1"/>
                    <a:pt x="6199" y="32"/>
                    <a:pt x="5628" y="98"/>
                  </a:cubicBezTo>
                  <a:cubicBezTo>
                    <a:pt x="4116" y="239"/>
                    <a:pt x="2638" y="767"/>
                    <a:pt x="1337" y="1575"/>
                  </a:cubicBezTo>
                  <a:cubicBezTo>
                    <a:pt x="950" y="1822"/>
                    <a:pt x="599" y="2103"/>
                    <a:pt x="247" y="2419"/>
                  </a:cubicBezTo>
                  <a:cubicBezTo>
                    <a:pt x="141" y="2560"/>
                    <a:pt x="36" y="2630"/>
                    <a:pt x="1" y="2701"/>
                  </a:cubicBezTo>
                  <a:cubicBezTo>
                    <a:pt x="71" y="2666"/>
                    <a:pt x="141" y="2560"/>
                    <a:pt x="282" y="2490"/>
                  </a:cubicBezTo>
                  <a:cubicBezTo>
                    <a:pt x="634" y="2173"/>
                    <a:pt x="1021" y="1927"/>
                    <a:pt x="1408" y="1716"/>
                  </a:cubicBezTo>
                  <a:cubicBezTo>
                    <a:pt x="2744" y="1013"/>
                    <a:pt x="4186" y="555"/>
                    <a:pt x="5663" y="415"/>
                  </a:cubicBezTo>
                  <a:cubicBezTo>
                    <a:pt x="6419" y="327"/>
                    <a:pt x="7175" y="283"/>
                    <a:pt x="7927" y="283"/>
                  </a:cubicBezTo>
                  <a:cubicBezTo>
                    <a:pt x="8679" y="283"/>
                    <a:pt x="9426" y="327"/>
                    <a:pt x="10165" y="415"/>
                  </a:cubicBezTo>
                  <a:cubicBezTo>
                    <a:pt x="10763" y="450"/>
                    <a:pt x="11220" y="520"/>
                    <a:pt x="11536" y="555"/>
                  </a:cubicBezTo>
                  <a:lnTo>
                    <a:pt x="12029" y="591"/>
                  </a:lnTo>
                  <a:lnTo>
                    <a:pt x="11536" y="485"/>
                  </a:lnTo>
                  <a:cubicBezTo>
                    <a:pt x="11220" y="415"/>
                    <a:pt x="10763" y="344"/>
                    <a:pt x="10200" y="239"/>
                  </a:cubicBezTo>
                  <a:cubicBezTo>
                    <a:pt x="9258" y="86"/>
                    <a:pt x="8303" y="1"/>
                    <a:pt x="73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2"/>
            <p:cNvSpPr/>
            <p:nvPr/>
          </p:nvSpPr>
          <p:spPr>
            <a:xfrm>
              <a:off x="5295450" y="3444450"/>
              <a:ext cx="301600" cy="52250"/>
            </a:xfrm>
            <a:custGeom>
              <a:rect b="b" l="l" r="r" t="t"/>
              <a:pathLst>
                <a:path extrusionOk="0" h="2090" w="12064">
                  <a:moveTo>
                    <a:pt x="7714" y="1"/>
                  </a:moveTo>
                  <a:cubicBezTo>
                    <a:pt x="7112" y="1"/>
                    <a:pt x="6501" y="33"/>
                    <a:pt x="5909" y="85"/>
                  </a:cubicBezTo>
                  <a:cubicBezTo>
                    <a:pt x="5100" y="190"/>
                    <a:pt x="4291" y="366"/>
                    <a:pt x="3517" y="577"/>
                  </a:cubicBezTo>
                  <a:cubicBezTo>
                    <a:pt x="3166" y="683"/>
                    <a:pt x="2849" y="788"/>
                    <a:pt x="2497" y="894"/>
                  </a:cubicBezTo>
                  <a:cubicBezTo>
                    <a:pt x="2181" y="999"/>
                    <a:pt x="1900" y="1140"/>
                    <a:pt x="1618" y="1245"/>
                  </a:cubicBezTo>
                  <a:cubicBezTo>
                    <a:pt x="1372" y="1351"/>
                    <a:pt x="1161" y="1492"/>
                    <a:pt x="950" y="1562"/>
                  </a:cubicBezTo>
                  <a:cubicBezTo>
                    <a:pt x="739" y="1667"/>
                    <a:pt x="563" y="1773"/>
                    <a:pt x="422" y="1843"/>
                  </a:cubicBezTo>
                  <a:lnTo>
                    <a:pt x="0" y="2089"/>
                  </a:lnTo>
                  <a:lnTo>
                    <a:pt x="422" y="1878"/>
                  </a:lnTo>
                  <a:cubicBezTo>
                    <a:pt x="598" y="1808"/>
                    <a:pt x="774" y="1738"/>
                    <a:pt x="950" y="1667"/>
                  </a:cubicBezTo>
                  <a:cubicBezTo>
                    <a:pt x="1161" y="1597"/>
                    <a:pt x="1407" y="1492"/>
                    <a:pt x="1653" y="1386"/>
                  </a:cubicBezTo>
                  <a:cubicBezTo>
                    <a:pt x="1935" y="1281"/>
                    <a:pt x="2251" y="1210"/>
                    <a:pt x="2533" y="1105"/>
                  </a:cubicBezTo>
                  <a:cubicBezTo>
                    <a:pt x="2849" y="999"/>
                    <a:pt x="3201" y="929"/>
                    <a:pt x="3553" y="823"/>
                  </a:cubicBezTo>
                  <a:cubicBezTo>
                    <a:pt x="4971" y="469"/>
                    <a:pt x="6449" y="291"/>
                    <a:pt x="7931" y="291"/>
                  </a:cubicBezTo>
                  <a:cubicBezTo>
                    <a:pt x="8066" y="291"/>
                    <a:pt x="8201" y="293"/>
                    <a:pt x="8336" y="296"/>
                  </a:cubicBezTo>
                  <a:cubicBezTo>
                    <a:pt x="8687" y="296"/>
                    <a:pt x="9039" y="331"/>
                    <a:pt x="9355" y="331"/>
                  </a:cubicBezTo>
                  <a:cubicBezTo>
                    <a:pt x="9707" y="366"/>
                    <a:pt x="9988" y="401"/>
                    <a:pt x="10270" y="437"/>
                  </a:cubicBezTo>
                  <a:cubicBezTo>
                    <a:pt x="10551" y="472"/>
                    <a:pt x="10797" y="507"/>
                    <a:pt x="11044" y="542"/>
                  </a:cubicBezTo>
                  <a:cubicBezTo>
                    <a:pt x="11255" y="577"/>
                    <a:pt x="11430" y="612"/>
                    <a:pt x="11606" y="648"/>
                  </a:cubicBezTo>
                  <a:lnTo>
                    <a:pt x="12063" y="753"/>
                  </a:lnTo>
                  <a:lnTo>
                    <a:pt x="11641" y="612"/>
                  </a:lnTo>
                  <a:cubicBezTo>
                    <a:pt x="11501" y="542"/>
                    <a:pt x="11290" y="507"/>
                    <a:pt x="11079" y="437"/>
                  </a:cubicBezTo>
                  <a:cubicBezTo>
                    <a:pt x="10868" y="401"/>
                    <a:pt x="10622" y="331"/>
                    <a:pt x="10340" y="296"/>
                  </a:cubicBezTo>
                  <a:cubicBezTo>
                    <a:pt x="10059" y="226"/>
                    <a:pt x="9742" y="190"/>
                    <a:pt x="9426" y="120"/>
                  </a:cubicBezTo>
                  <a:cubicBezTo>
                    <a:pt x="9109" y="85"/>
                    <a:pt x="8722" y="50"/>
                    <a:pt x="8371" y="15"/>
                  </a:cubicBezTo>
                  <a:cubicBezTo>
                    <a:pt x="8154" y="5"/>
                    <a:pt x="7935" y="1"/>
                    <a:pt x="77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2"/>
            <p:cNvSpPr/>
            <p:nvPr/>
          </p:nvSpPr>
          <p:spPr>
            <a:xfrm>
              <a:off x="5310400" y="3486050"/>
              <a:ext cx="83550" cy="22075"/>
            </a:xfrm>
            <a:custGeom>
              <a:rect b="b" l="l" r="r" t="t"/>
              <a:pathLst>
                <a:path extrusionOk="0" h="883" w="3342">
                  <a:moveTo>
                    <a:pt x="2357" y="0"/>
                  </a:moveTo>
                  <a:cubicBezTo>
                    <a:pt x="2105" y="0"/>
                    <a:pt x="1844" y="30"/>
                    <a:pt x="1583" y="74"/>
                  </a:cubicBezTo>
                  <a:cubicBezTo>
                    <a:pt x="1161" y="179"/>
                    <a:pt x="774" y="320"/>
                    <a:pt x="422" y="566"/>
                  </a:cubicBezTo>
                  <a:cubicBezTo>
                    <a:pt x="282" y="672"/>
                    <a:pt x="141" y="777"/>
                    <a:pt x="0" y="883"/>
                  </a:cubicBezTo>
                  <a:cubicBezTo>
                    <a:pt x="0" y="883"/>
                    <a:pt x="211" y="812"/>
                    <a:pt x="493" y="707"/>
                  </a:cubicBezTo>
                  <a:cubicBezTo>
                    <a:pt x="880" y="566"/>
                    <a:pt x="1266" y="461"/>
                    <a:pt x="1653" y="390"/>
                  </a:cubicBezTo>
                  <a:cubicBezTo>
                    <a:pt x="2040" y="285"/>
                    <a:pt x="2427" y="214"/>
                    <a:pt x="2814" y="179"/>
                  </a:cubicBezTo>
                  <a:lnTo>
                    <a:pt x="3341" y="144"/>
                  </a:lnTo>
                  <a:cubicBezTo>
                    <a:pt x="3166" y="74"/>
                    <a:pt x="2990" y="39"/>
                    <a:pt x="2814" y="39"/>
                  </a:cubicBezTo>
                  <a:cubicBezTo>
                    <a:pt x="2666" y="12"/>
                    <a:pt x="2513" y="0"/>
                    <a:pt x="2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2"/>
            <p:cNvSpPr/>
            <p:nvPr/>
          </p:nvSpPr>
          <p:spPr>
            <a:xfrm>
              <a:off x="5333250" y="3503050"/>
              <a:ext cx="58050" cy="12125"/>
            </a:xfrm>
            <a:custGeom>
              <a:rect b="b" l="l" r="r" t="t"/>
              <a:pathLst>
                <a:path extrusionOk="0" h="485" w="2322">
                  <a:moveTo>
                    <a:pt x="1548" y="0"/>
                  </a:moveTo>
                  <a:cubicBezTo>
                    <a:pt x="1407" y="0"/>
                    <a:pt x="1267" y="9"/>
                    <a:pt x="1126" y="27"/>
                  </a:cubicBezTo>
                  <a:cubicBezTo>
                    <a:pt x="810" y="97"/>
                    <a:pt x="563" y="168"/>
                    <a:pt x="282" y="308"/>
                  </a:cubicBezTo>
                  <a:cubicBezTo>
                    <a:pt x="177" y="343"/>
                    <a:pt x="71" y="414"/>
                    <a:pt x="1" y="484"/>
                  </a:cubicBezTo>
                  <a:lnTo>
                    <a:pt x="352" y="449"/>
                  </a:lnTo>
                  <a:cubicBezTo>
                    <a:pt x="563" y="414"/>
                    <a:pt x="845" y="379"/>
                    <a:pt x="1161" y="343"/>
                  </a:cubicBezTo>
                  <a:cubicBezTo>
                    <a:pt x="1478" y="308"/>
                    <a:pt x="1759" y="238"/>
                    <a:pt x="1970" y="203"/>
                  </a:cubicBezTo>
                  <a:lnTo>
                    <a:pt x="2322" y="132"/>
                  </a:lnTo>
                  <a:cubicBezTo>
                    <a:pt x="2181" y="97"/>
                    <a:pt x="2076" y="62"/>
                    <a:pt x="1970" y="27"/>
                  </a:cubicBezTo>
                  <a:cubicBezTo>
                    <a:pt x="1830" y="9"/>
                    <a:pt x="1689" y="0"/>
                    <a:pt x="1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2"/>
            <p:cNvSpPr/>
            <p:nvPr/>
          </p:nvSpPr>
          <p:spPr>
            <a:xfrm>
              <a:off x="5364900" y="3518650"/>
              <a:ext cx="370200" cy="87950"/>
            </a:xfrm>
            <a:custGeom>
              <a:rect b="b" l="l" r="r" t="t"/>
              <a:pathLst>
                <a:path extrusionOk="0" h="3518" w="14808">
                  <a:moveTo>
                    <a:pt x="4713" y="1"/>
                  </a:moveTo>
                  <a:cubicBezTo>
                    <a:pt x="4256" y="1"/>
                    <a:pt x="3799" y="1"/>
                    <a:pt x="3377" y="36"/>
                  </a:cubicBezTo>
                  <a:cubicBezTo>
                    <a:pt x="3166" y="71"/>
                    <a:pt x="2990" y="71"/>
                    <a:pt x="2779" y="106"/>
                  </a:cubicBezTo>
                  <a:lnTo>
                    <a:pt x="2252" y="177"/>
                  </a:lnTo>
                  <a:cubicBezTo>
                    <a:pt x="1900" y="212"/>
                    <a:pt x="1548" y="282"/>
                    <a:pt x="1302" y="352"/>
                  </a:cubicBezTo>
                  <a:cubicBezTo>
                    <a:pt x="1056" y="388"/>
                    <a:pt x="775" y="458"/>
                    <a:pt x="599" y="493"/>
                  </a:cubicBezTo>
                  <a:lnTo>
                    <a:pt x="1" y="669"/>
                  </a:lnTo>
                  <a:lnTo>
                    <a:pt x="599" y="563"/>
                  </a:lnTo>
                  <a:cubicBezTo>
                    <a:pt x="810" y="528"/>
                    <a:pt x="1056" y="458"/>
                    <a:pt x="1302" y="423"/>
                  </a:cubicBezTo>
                  <a:cubicBezTo>
                    <a:pt x="1583" y="388"/>
                    <a:pt x="1900" y="317"/>
                    <a:pt x="2252" y="317"/>
                  </a:cubicBezTo>
                  <a:lnTo>
                    <a:pt x="2814" y="282"/>
                  </a:lnTo>
                  <a:cubicBezTo>
                    <a:pt x="2990" y="247"/>
                    <a:pt x="3201" y="247"/>
                    <a:pt x="3412" y="247"/>
                  </a:cubicBezTo>
                  <a:lnTo>
                    <a:pt x="4713" y="247"/>
                  </a:lnTo>
                  <a:cubicBezTo>
                    <a:pt x="6718" y="317"/>
                    <a:pt x="8723" y="704"/>
                    <a:pt x="10587" y="1372"/>
                  </a:cubicBezTo>
                  <a:cubicBezTo>
                    <a:pt x="11044" y="1548"/>
                    <a:pt x="11431" y="1689"/>
                    <a:pt x="11818" y="1865"/>
                  </a:cubicBezTo>
                  <a:cubicBezTo>
                    <a:pt x="11994" y="1970"/>
                    <a:pt x="12205" y="2041"/>
                    <a:pt x="12380" y="2111"/>
                  </a:cubicBezTo>
                  <a:lnTo>
                    <a:pt x="12873" y="2357"/>
                  </a:lnTo>
                  <a:cubicBezTo>
                    <a:pt x="13189" y="2498"/>
                    <a:pt x="13435" y="2674"/>
                    <a:pt x="13682" y="2814"/>
                  </a:cubicBezTo>
                  <a:cubicBezTo>
                    <a:pt x="13893" y="2920"/>
                    <a:pt x="14104" y="3025"/>
                    <a:pt x="14315" y="3166"/>
                  </a:cubicBezTo>
                  <a:lnTo>
                    <a:pt x="14807" y="3518"/>
                  </a:lnTo>
                  <a:lnTo>
                    <a:pt x="14315" y="3131"/>
                  </a:lnTo>
                  <a:cubicBezTo>
                    <a:pt x="14139" y="2990"/>
                    <a:pt x="13928" y="2849"/>
                    <a:pt x="13717" y="2709"/>
                  </a:cubicBezTo>
                  <a:cubicBezTo>
                    <a:pt x="13506" y="2568"/>
                    <a:pt x="13224" y="2392"/>
                    <a:pt x="12908" y="2216"/>
                  </a:cubicBezTo>
                  <a:lnTo>
                    <a:pt x="12451" y="1935"/>
                  </a:lnTo>
                  <a:cubicBezTo>
                    <a:pt x="12275" y="1830"/>
                    <a:pt x="12099" y="1759"/>
                    <a:pt x="11888" y="1654"/>
                  </a:cubicBezTo>
                  <a:cubicBezTo>
                    <a:pt x="11536" y="1478"/>
                    <a:pt x="11114" y="1302"/>
                    <a:pt x="10692" y="1126"/>
                  </a:cubicBezTo>
                  <a:cubicBezTo>
                    <a:pt x="9743" y="774"/>
                    <a:pt x="8758" y="493"/>
                    <a:pt x="7738" y="282"/>
                  </a:cubicBezTo>
                  <a:cubicBezTo>
                    <a:pt x="6753" y="106"/>
                    <a:pt x="5733" y="1"/>
                    <a:pt x="47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2"/>
            <p:cNvSpPr/>
            <p:nvPr/>
          </p:nvSpPr>
          <p:spPr>
            <a:xfrm>
              <a:off x="5386900" y="3538550"/>
              <a:ext cx="248825" cy="48700"/>
            </a:xfrm>
            <a:custGeom>
              <a:rect b="b" l="l" r="r" t="t"/>
              <a:pathLst>
                <a:path extrusionOk="0" h="1948" w="9953">
                  <a:moveTo>
                    <a:pt x="3602" y="0"/>
                  </a:moveTo>
                  <a:cubicBezTo>
                    <a:pt x="3431" y="0"/>
                    <a:pt x="3262" y="5"/>
                    <a:pt x="3095" y="14"/>
                  </a:cubicBezTo>
                  <a:cubicBezTo>
                    <a:pt x="2567" y="49"/>
                    <a:pt x="2005" y="119"/>
                    <a:pt x="1442" y="225"/>
                  </a:cubicBezTo>
                  <a:cubicBezTo>
                    <a:pt x="1231" y="260"/>
                    <a:pt x="1020" y="330"/>
                    <a:pt x="844" y="365"/>
                  </a:cubicBezTo>
                  <a:cubicBezTo>
                    <a:pt x="703" y="400"/>
                    <a:pt x="528" y="436"/>
                    <a:pt x="387" y="506"/>
                  </a:cubicBezTo>
                  <a:lnTo>
                    <a:pt x="0" y="611"/>
                  </a:lnTo>
                  <a:lnTo>
                    <a:pt x="387" y="541"/>
                  </a:lnTo>
                  <a:cubicBezTo>
                    <a:pt x="528" y="506"/>
                    <a:pt x="668" y="471"/>
                    <a:pt x="879" y="471"/>
                  </a:cubicBezTo>
                  <a:cubicBezTo>
                    <a:pt x="1055" y="436"/>
                    <a:pt x="1266" y="365"/>
                    <a:pt x="1477" y="365"/>
                  </a:cubicBezTo>
                  <a:cubicBezTo>
                    <a:pt x="2040" y="295"/>
                    <a:pt x="2567" y="295"/>
                    <a:pt x="3095" y="295"/>
                  </a:cubicBezTo>
                  <a:cubicBezTo>
                    <a:pt x="3763" y="295"/>
                    <a:pt x="4431" y="330"/>
                    <a:pt x="5100" y="400"/>
                  </a:cubicBezTo>
                  <a:cubicBezTo>
                    <a:pt x="5733" y="506"/>
                    <a:pt x="6401" y="611"/>
                    <a:pt x="7034" y="787"/>
                  </a:cubicBezTo>
                  <a:cubicBezTo>
                    <a:pt x="7561" y="928"/>
                    <a:pt x="8089" y="1104"/>
                    <a:pt x="8581" y="1315"/>
                  </a:cubicBezTo>
                  <a:cubicBezTo>
                    <a:pt x="8792" y="1385"/>
                    <a:pt x="8968" y="1491"/>
                    <a:pt x="9144" y="1561"/>
                  </a:cubicBezTo>
                  <a:cubicBezTo>
                    <a:pt x="9355" y="1631"/>
                    <a:pt x="9496" y="1702"/>
                    <a:pt x="9601" y="1772"/>
                  </a:cubicBezTo>
                  <a:lnTo>
                    <a:pt x="9953" y="1948"/>
                  </a:lnTo>
                  <a:lnTo>
                    <a:pt x="9601" y="1702"/>
                  </a:lnTo>
                  <a:cubicBezTo>
                    <a:pt x="9461" y="1631"/>
                    <a:pt x="9355" y="1526"/>
                    <a:pt x="9214" y="1456"/>
                  </a:cubicBezTo>
                  <a:cubicBezTo>
                    <a:pt x="9039" y="1385"/>
                    <a:pt x="8863" y="1245"/>
                    <a:pt x="8652" y="1174"/>
                  </a:cubicBezTo>
                  <a:cubicBezTo>
                    <a:pt x="8159" y="928"/>
                    <a:pt x="7632" y="717"/>
                    <a:pt x="7104" y="541"/>
                  </a:cubicBezTo>
                  <a:cubicBezTo>
                    <a:pt x="6471" y="330"/>
                    <a:pt x="5803" y="189"/>
                    <a:pt x="5135" y="119"/>
                  </a:cubicBezTo>
                  <a:cubicBezTo>
                    <a:pt x="4634" y="40"/>
                    <a:pt x="4113" y="0"/>
                    <a:pt x="3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2"/>
            <p:cNvSpPr/>
            <p:nvPr/>
          </p:nvSpPr>
          <p:spPr>
            <a:xfrm>
              <a:off x="5717475" y="3627675"/>
              <a:ext cx="403600" cy="176750"/>
            </a:xfrm>
            <a:custGeom>
              <a:rect b="b" l="l" r="r" t="t"/>
              <a:pathLst>
                <a:path extrusionOk="0" h="7070" w="16144">
                  <a:moveTo>
                    <a:pt x="1" y="1"/>
                  </a:moveTo>
                  <a:lnTo>
                    <a:pt x="2322" y="1196"/>
                  </a:lnTo>
                  <a:lnTo>
                    <a:pt x="7984" y="4045"/>
                  </a:lnTo>
                  <a:cubicBezTo>
                    <a:pt x="9074" y="4608"/>
                    <a:pt x="10129" y="5171"/>
                    <a:pt x="11079" y="5593"/>
                  </a:cubicBezTo>
                  <a:cubicBezTo>
                    <a:pt x="11958" y="6015"/>
                    <a:pt x="12837" y="6366"/>
                    <a:pt x="13717" y="6648"/>
                  </a:cubicBezTo>
                  <a:cubicBezTo>
                    <a:pt x="14350" y="6824"/>
                    <a:pt x="14983" y="6964"/>
                    <a:pt x="15616" y="7035"/>
                  </a:cubicBezTo>
                  <a:cubicBezTo>
                    <a:pt x="15827" y="7070"/>
                    <a:pt x="16003" y="7070"/>
                    <a:pt x="16143" y="7070"/>
                  </a:cubicBezTo>
                  <a:cubicBezTo>
                    <a:pt x="16038" y="7035"/>
                    <a:pt x="15862" y="7035"/>
                    <a:pt x="15651" y="6964"/>
                  </a:cubicBezTo>
                  <a:cubicBezTo>
                    <a:pt x="15018" y="6859"/>
                    <a:pt x="14385" y="6683"/>
                    <a:pt x="13787" y="6472"/>
                  </a:cubicBezTo>
                  <a:cubicBezTo>
                    <a:pt x="12908" y="6155"/>
                    <a:pt x="12029" y="5804"/>
                    <a:pt x="11184" y="5382"/>
                  </a:cubicBezTo>
                  <a:cubicBezTo>
                    <a:pt x="10235" y="4889"/>
                    <a:pt x="9215" y="4327"/>
                    <a:pt x="8125" y="3764"/>
                  </a:cubicBezTo>
                  <a:cubicBezTo>
                    <a:pt x="5909" y="2638"/>
                    <a:pt x="3869" y="1689"/>
                    <a:pt x="2392" y="1056"/>
                  </a:cubicBezTo>
                  <a:cubicBezTo>
                    <a:pt x="915" y="388"/>
                    <a:pt x="1"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2"/>
            <p:cNvSpPr/>
            <p:nvPr/>
          </p:nvSpPr>
          <p:spPr>
            <a:xfrm>
              <a:off x="5653300" y="3489650"/>
              <a:ext cx="407975" cy="214550"/>
            </a:xfrm>
            <a:custGeom>
              <a:rect b="b" l="l" r="r" t="t"/>
              <a:pathLst>
                <a:path extrusionOk="0" h="8582" w="16319">
                  <a:moveTo>
                    <a:pt x="0" y="0"/>
                  </a:moveTo>
                  <a:lnTo>
                    <a:pt x="704" y="211"/>
                  </a:lnTo>
                  <a:lnTo>
                    <a:pt x="1055" y="317"/>
                  </a:lnTo>
                  <a:cubicBezTo>
                    <a:pt x="1196" y="352"/>
                    <a:pt x="1337" y="422"/>
                    <a:pt x="1513" y="493"/>
                  </a:cubicBezTo>
                  <a:cubicBezTo>
                    <a:pt x="1829" y="598"/>
                    <a:pt x="2181" y="739"/>
                    <a:pt x="2532" y="915"/>
                  </a:cubicBezTo>
                  <a:lnTo>
                    <a:pt x="3130" y="1196"/>
                  </a:lnTo>
                  <a:cubicBezTo>
                    <a:pt x="3341" y="1301"/>
                    <a:pt x="3552" y="1407"/>
                    <a:pt x="3763" y="1512"/>
                  </a:cubicBezTo>
                  <a:cubicBezTo>
                    <a:pt x="4221" y="1723"/>
                    <a:pt x="4643" y="2005"/>
                    <a:pt x="5135" y="2286"/>
                  </a:cubicBezTo>
                  <a:cubicBezTo>
                    <a:pt x="6085" y="2849"/>
                    <a:pt x="7069" y="3517"/>
                    <a:pt x="8124" y="4256"/>
                  </a:cubicBezTo>
                  <a:cubicBezTo>
                    <a:pt x="9179" y="4959"/>
                    <a:pt x="10199" y="5627"/>
                    <a:pt x="11149" y="6225"/>
                  </a:cubicBezTo>
                  <a:cubicBezTo>
                    <a:pt x="11641" y="6506"/>
                    <a:pt x="12099" y="6788"/>
                    <a:pt x="12521" y="6999"/>
                  </a:cubicBezTo>
                  <a:cubicBezTo>
                    <a:pt x="12732" y="7139"/>
                    <a:pt x="12943" y="7245"/>
                    <a:pt x="13154" y="7350"/>
                  </a:cubicBezTo>
                  <a:lnTo>
                    <a:pt x="13751" y="7632"/>
                  </a:lnTo>
                  <a:cubicBezTo>
                    <a:pt x="14138" y="7808"/>
                    <a:pt x="14490" y="7948"/>
                    <a:pt x="14807" y="8054"/>
                  </a:cubicBezTo>
                  <a:lnTo>
                    <a:pt x="15229" y="8230"/>
                  </a:lnTo>
                  <a:lnTo>
                    <a:pt x="15615" y="8370"/>
                  </a:lnTo>
                  <a:lnTo>
                    <a:pt x="16319" y="8581"/>
                  </a:lnTo>
                  <a:lnTo>
                    <a:pt x="15615" y="8300"/>
                  </a:lnTo>
                  <a:lnTo>
                    <a:pt x="15229" y="8159"/>
                  </a:lnTo>
                  <a:lnTo>
                    <a:pt x="14807" y="7984"/>
                  </a:lnTo>
                  <a:cubicBezTo>
                    <a:pt x="14490" y="7843"/>
                    <a:pt x="14138" y="7667"/>
                    <a:pt x="13787" y="7491"/>
                  </a:cubicBezTo>
                  <a:lnTo>
                    <a:pt x="13224" y="7175"/>
                  </a:lnTo>
                  <a:cubicBezTo>
                    <a:pt x="13013" y="7069"/>
                    <a:pt x="12802" y="6928"/>
                    <a:pt x="12591" y="6823"/>
                  </a:cubicBezTo>
                  <a:cubicBezTo>
                    <a:pt x="12204" y="6577"/>
                    <a:pt x="11747" y="6295"/>
                    <a:pt x="11290" y="5979"/>
                  </a:cubicBezTo>
                  <a:cubicBezTo>
                    <a:pt x="10375" y="5381"/>
                    <a:pt x="9355" y="4713"/>
                    <a:pt x="8300" y="3974"/>
                  </a:cubicBezTo>
                  <a:cubicBezTo>
                    <a:pt x="7245" y="3271"/>
                    <a:pt x="6225" y="2603"/>
                    <a:pt x="5241" y="2040"/>
                  </a:cubicBezTo>
                  <a:cubicBezTo>
                    <a:pt x="4748" y="1794"/>
                    <a:pt x="4291" y="1512"/>
                    <a:pt x="3869" y="1301"/>
                  </a:cubicBezTo>
                  <a:cubicBezTo>
                    <a:pt x="3658" y="1196"/>
                    <a:pt x="3412" y="1090"/>
                    <a:pt x="3201" y="1020"/>
                  </a:cubicBezTo>
                  <a:lnTo>
                    <a:pt x="2603" y="774"/>
                  </a:lnTo>
                  <a:cubicBezTo>
                    <a:pt x="2216" y="598"/>
                    <a:pt x="1829" y="493"/>
                    <a:pt x="1513" y="387"/>
                  </a:cubicBezTo>
                  <a:cubicBezTo>
                    <a:pt x="1372" y="317"/>
                    <a:pt x="1231" y="281"/>
                    <a:pt x="1091" y="246"/>
                  </a:cubicBezTo>
                  <a:lnTo>
                    <a:pt x="704" y="141"/>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2"/>
            <p:cNvSpPr/>
            <p:nvPr/>
          </p:nvSpPr>
          <p:spPr>
            <a:xfrm>
              <a:off x="5686700" y="3478200"/>
              <a:ext cx="238300" cy="142475"/>
            </a:xfrm>
            <a:custGeom>
              <a:rect b="b" l="l" r="r" t="t"/>
              <a:pathLst>
                <a:path extrusionOk="0" h="5699" w="9532">
                  <a:moveTo>
                    <a:pt x="1" y="1"/>
                  </a:moveTo>
                  <a:lnTo>
                    <a:pt x="388" y="212"/>
                  </a:lnTo>
                  <a:cubicBezTo>
                    <a:pt x="634" y="353"/>
                    <a:pt x="1021" y="528"/>
                    <a:pt x="1443" y="739"/>
                  </a:cubicBezTo>
                  <a:cubicBezTo>
                    <a:pt x="2322" y="1232"/>
                    <a:pt x="3553" y="1900"/>
                    <a:pt x="4854" y="2674"/>
                  </a:cubicBezTo>
                  <a:cubicBezTo>
                    <a:pt x="6191" y="3448"/>
                    <a:pt x="7351" y="4221"/>
                    <a:pt x="8195" y="4784"/>
                  </a:cubicBezTo>
                  <a:cubicBezTo>
                    <a:pt x="8582" y="5065"/>
                    <a:pt x="8934" y="5276"/>
                    <a:pt x="9145" y="5452"/>
                  </a:cubicBezTo>
                  <a:lnTo>
                    <a:pt x="9532" y="5698"/>
                  </a:lnTo>
                  <a:lnTo>
                    <a:pt x="9532" y="5698"/>
                  </a:lnTo>
                  <a:lnTo>
                    <a:pt x="9180" y="5417"/>
                  </a:lnTo>
                  <a:cubicBezTo>
                    <a:pt x="8969" y="5206"/>
                    <a:pt x="8652" y="4960"/>
                    <a:pt x="8266" y="4643"/>
                  </a:cubicBezTo>
                  <a:cubicBezTo>
                    <a:pt x="7246" y="3834"/>
                    <a:pt x="6155" y="3061"/>
                    <a:pt x="5030" y="2392"/>
                  </a:cubicBezTo>
                  <a:cubicBezTo>
                    <a:pt x="3905" y="1724"/>
                    <a:pt x="2709" y="1126"/>
                    <a:pt x="1513" y="599"/>
                  </a:cubicBezTo>
                  <a:cubicBezTo>
                    <a:pt x="1056" y="423"/>
                    <a:pt x="669" y="282"/>
                    <a:pt x="388" y="177"/>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2"/>
            <p:cNvSpPr/>
            <p:nvPr/>
          </p:nvSpPr>
          <p:spPr>
            <a:xfrm>
              <a:off x="4415350" y="3120675"/>
              <a:ext cx="179375" cy="65650"/>
            </a:xfrm>
            <a:custGeom>
              <a:rect b="b" l="l" r="r" t="t"/>
              <a:pathLst>
                <a:path extrusionOk="0" h="2626" w="7175">
                  <a:moveTo>
                    <a:pt x="6759" y="0"/>
                  </a:moveTo>
                  <a:cubicBezTo>
                    <a:pt x="6705" y="0"/>
                    <a:pt x="6656" y="9"/>
                    <a:pt x="6612" y="23"/>
                  </a:cubicBezTo>
                  <a:cubicBezTo>
                    <a:pt x="6506" y="58"/>
                    <a:pt x="6436" y="129"/>
                    <a:pt x="6401" y="199"/>
                  </a:cubicBezTo>
                  <a:cubicBezTo>
                    <a:pt x="6366" y="305"/>
                    <a:pt x="6330" y="375"/>
                    <a:pt x="6295" y="410"/>
                  </a:cubicBezTo>
                  <a:cubicBezTo>
                    <a:pt x="6260" y="428"/>
                    <a:pt x="6225" y="436"/>
                    <a:pt x="6190" y="436"/>
                  </a:cubicBezTo>
                  <a:cubicBezTo>
                    <a:pt x="6155" y="436"/>
                    <a:pt x="6119" y="428"/>
                    <a:pt x="6084" y="410"/>
                  </a:cubicBezTo>
                  <a:cubicBezTo>
                    <a:pt x="5979" y="375"/>
                    <a:pt x="5873" y="375"/>
                    <a:pt x="5768" y="375"/>
                  </a:cubicBezTo>
                  <a:cubicBezTo>
                    <a:pt x="5747" y="365"/>
                    <a:pt x="5727" y="360"/>
                    <a:pt x="5706" y="360"/>
                  </a:cubicBezTo>
                  <a:cubicBezTo>
                    <a:pt x="5656" y="360"/>
                    <a:pt x="5606" y="385"/>
                    <a:pt x="5557" y="410"/>
                  </a:cubicBezTo>
                  <a:cubicBezTo>
                    <a:pt x="5486" y="445"/>
                    <a:pt x="5451" y="516"/>
                    <a:pt x="5416" y="621"/>
                  </a:cubicBezTo>
                  <a:cubicBezTo>
                    <a:pt x="5381" y="691"/>
                    <a:pt x="5311" y="762"/>
                    <a:pt x="5240" y="832"/>
                  </a:cubicBezTo>
                  <a:cubicBezTo>
                    <a:pt x="5029" y="938"/>
                    <a:pt x="4818" y="1008"/>
                    <a:pt x="4572" y="1043"/>
                  </a:cubicBezTo>
                  <a:lnTo>
                    <a:pt x="3763" y="1219"/>
                  </a:lnTo>
                  <a:cubicBezTo>
                    <a:pt x="2849" y="1465"/>
                    <a:pt x="1970" y="1782"/>
                    <a:pt x="1090" y="2133"/>
                  </a:cubicBezTo>
                  <a:cubicBezTo>
                    <a:pt x="387" y="2415"/>
                    <a:pt x="0" y="2626"/>
                    <a:pt x="0" y="2626"/>
                  </a:cubicBezTo>
                  <a:lnTo>
                    <a:pt x="1125" y="2274"/>
                  </a:lnTo>
                  <a:cubicBezTo>
                    <a:pt x="1829" y="2063"/>
                    <a:pt x="2778" y="1817"/>
                    <a:pt x="3869" y="1500"/>
                  </a:cubicBezTo>
                  <a:lnTo>
                    <a:pt x="4642" y="1325"/>
                  </a:lnTo>
                  <a:cubicBezTo>
                    <a:pt x="4889" y="1254"/>
                    <a:pt x="5170" y="1149"/>
                    <a:pt x="5381" y="1008"/>
                  </a:cubicBezTo>
                  <a:cubicBezTo>
                    <a:pt x="5486" y="938"/>
                    <a:pt x="5592" y="832"/>
                    <a:pt x="5627" y="691"/>
                  </a:cubicBezTo>
                  <a:cubicBezTo>
                    <a:pt x="5627" y="656"/>
                    <a:pt x="5662" y="621"/>
                    <a:pt x="5662" y="586"/>
                  </a:cubicBezTo>
                  <a:cubicBezTo>
                    <a:pt x="5697" y="586"/>
                    <a:pt x="5733" y="551"/>
                    <a:pt x="5768" y="551"/>
                  </a:cubicBezTo>
                  <a:cubicBezTo>
                    <a:pt x="5873" y="551"/>
                    <a:pt x="5979" y="586"/>
                    <a:pt x="6049" y="586"/>
                  </a:cubicBezTo>
                  <a:cubicBezTo>
                    <a:pt x="6087" y="595"/>
                    <a:pt x="6122" y="600"/>
                    <a:pt x="6155" y="600"/>
                  </a:cubicBezTo>
                  <a:cubicBezTo>
                    <a:pt x="6246" y="600"/>
                    <a:pt x="6324" y="567"/>
                    <a:pt x="6401" y="516"/>
                  </a:cubicBezTo>
                  <a:cubicBezTo>
                    <a:pt x="6436" y="480"/>
                    <a:pt x="6471" y="410"/>
                    <a:pt x="6471" y="340"/>
                  </a:cubicBezTo>
                  <a:cubicBezTo>
                    <a:pt x="6471" y="305"/>
                    <a:pt x="6506" y="269"/>
                    <a:pt x="6506" y="234"/>
                  </a:cubicBezTo>
                  <a:cubicBezTo>
                    <a:pt x="6542" y="164"/>
                    <a:pt x="6577" y="129"/>
                    <a:pt x="6612" y="94"/>
                  </a:cubicBezTo>
                  <a:cubicBezTo>
                    <a:pt x="6682" y="76"/>
                    <a:pt x="6744" y="67"/>
                    <a:pt x="6801" y="67"/>
                  </a:cubicBezTo>
                  <a:cubicBezTo>
                    <a:pt x="6858" y="67"/>
                    <a:pt x="6911" y="76"/>
                    <a:pt x="6964" y="94"/>
                  </a:cubicBezTo>
                  <a:cubicBezTo>
                    <a:pt x="7034" y="129"/>
                    <a:pt x="7104" y="164"/>
                    <a:pt x="7175" y="199"/>
                  </a:cubicBezTo>
                  <a:cubicBezTo>
                    <a:pt x="7104" y="129"/>
                    <a:pt x="7069" y="94"/>
                    <a:pt x="6999" y="58"/>
                  </a:cubicBezTo>
                  <a:cubicBezTo>
                    <a:pt x="6916" y="17"/>
                    <a:pt x="6834" y="0"/>
                    <a:pt x="6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2"/>
            <p:cNvSpPr/>
            <p:nvPr/>
          </p:nvSpPr>
          <p:spPr>
            <a:xfrm>
              <a:off x="4460175" y="3167850"/>
              <a:ext cx="327100" cy="113450"/>
            </a:xfrm>
            <a:custGeom>
              <a:rect b="b" l="l" r="r" t="t"/>
              <a:pathLst>
                <a:path extrusionOk="0" h="4538" w="13084">
                  <a:moveTo>
                    <a:pt x="1" y="0"/>
                  </a:moveTo>
                  <a:lnTo>
                    <a:pt x="458" y="282"/>
                  </a:lnTo>
                  <a:cubicBezTo>
                    <a:pt x="774" y="457"/>
                    <a:pt x="1196" y="704"/>
                    <a:pt x="1759" y="985"/>
                  </a:cubicBezTo>
                  <a:cubicBezTo>
                    <a:pt x="4713" y="2497"/>
                    <a:pt x="7843" y="3587"/>
                    <a:pt x="11079" y="4221"/>
                  </a:cubicBezTo>
                  <a:cubicBezTo>
                    <a:pt x="11712" y="4326"/>
                    <a:pt x="12204" y="4396"/>
                    <a:pt x="12556" y="4467"/>
                  </a:cubicBezTo>
                  <a:lnTo>
                    <a:pt x="13084" y="4537"/>
                  </a:lnTo>
                  <a:lnTo>
                    <a:pt x="12556" y="4396"/>
                  </a:lnTo>
                  <a:cubicBezTo>
                    <a:pt x="12204" y="4326"/>
                    <a:pt x="11712" y="4221"/>
                    <a:pt x="11114" y="4045"/>
                  </a:cubicBezTo>
                  <a:cubicBezTo>
                    <a:pt x="9883" y="3763"/>
                    <a:pt x="8230" y="3271"/>
                    <a:pt x="6401" y="2638"/>
                  </a:cubicBezTo>
                  <a:cubicBezTo>
                    <a:pt x="4608" y="2040"/>
                    <a:pt x="2990" y="1372"/>
                    <a:pt x="1829" y="844"/>
                  </a:cubicBezTo>
                  <a:cubicBezTo>
                    <a:pt x="1267" y="598"/>
                    <a:pt x="810" y="387"/>
                    <a:pt x="493" y="246"/>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2"/>
            <p:cNvSpPr/>
            <p:nvPr/>
          </p:nvSpPr>
          <p:spPr>
            <a:xfrm>
              <a:off x="4502375" y="3157300"/>
              <a:ext cx="123125" cy="41350"/>
            </a:xfrm>
            <a:custGeom>
              <a:rect b="b" l="l" r="r" t="t"/>
              <a:pathLst>
                <a:path extrusionOk="0" h="1654" w="4925">
                  <a:moveTo>
                    <a:pt x="1" y="0"/>
                  </a:moveTo>
                  <a:cubicBezTo>
                    <a:pt x="1" y="0"/>
                    <a:pt x="212" y="141"/>
                    <a:pt x="634" y="387"/>
                  </a:cubicBezTo>
                  <a:cubicBezTo>
                    <a:pt x="1161" y="704"/>
                    <a:pt x="1759" y="950"/>
                    <a:pt x="2322" y="1161"/>
                  </a:cubicBezTo>
                  <a:cubicBezTo>
                    <a:pt x="2920" y="1372"/>
                    <a:pt x="3518" y="1512"/>
                    <a:pt x="4151" y="1583"/>
                  </a:cubicBezTo>
                  <a:cubicBezTo>
                    <a:pt x="4608" y="1653"/>
                    <a:pt x="4924" y="1653"/>
                    <a:pt x="4924" y="1653"/>
                  </a:cubicBezTo>
                  <a:lnTo>
                    <a:pt x="4186" y="1442"/>
                  </a:lnTo>
                  <a:cubicBezTo>
                    <a:pt x="3764" y="1301"/>
                    <a:pt x="3096" y="1090"/>
                    <a:pt x="2427" y="879"/>
                  </a:cubicBezTo>
                  <a:cubicBezTo>
                    <a:pt x="1759" y="633"/>
                    <a:pt x="1126" y="422"/>
                    <a:pt x="704" y="246"/>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2"/>
            <p:cNvSpPr/>
            <p:nvPr/>
          </p:nvSpPr>
          <p:spPr>
            <a:xfrm>
              <a:off x="4618450" y="3166975"/>
              <a:ext cx="589975" cy="262900"/>
            </a:xfrm>
            <a:custGeom>
              <a:rect b="b" l="l" r="r" t="t"/>
              <a:pathLst>
                <a:path extrusionOk="0" h="10516" w="23599">
                  <a:moveTo>
                    <a:pt x="0" y="0"/>
                  </a:moveTo>
                  <a:lnTo>
                    <a:pt x="915" y="422"/>
                  </a:lnTo>
                  <a:cubicBezTo>
                    <a:pt x="1512" y="703"/>
                    <a:pt x="2356" y="1161"/>
                    <a:pt x="3482" y="1583"/>
                  </a:cubicBezTo>
                  <a:cubicBezTo>
                    <a:pt x="4748" y="2110"/>
                    <a:pt x="6049" y="2603"/>
                    <a:pt x="7386" y="2989"/>
                  </a:cubicBezTo>
                  <a:cubicBezTo>
                    <a:pt x="8898" y="3411"/>
                    <a:pt x="10586" y="3833"/>
                    <a:pt x="12309" y="4291"/>
                  </a:cubicBezTo>
                  <a:cubicBezTo>
                    <a:pt x="13927" y="4713"/>
                    <a:pt x="15510" y="5311"/>
                    <a:pt x="17022" y="6049"/>
                  </a:cubicBezTo>
                  <a:cubicBezTo>
                    <a:pt x="18253" y="6682"/>
                    <a:pt x="19414" y="7421"/>
                    <a:pt x="20539" y="8194"/>
                  </a:cubicBezTo>
                  <a:cubicBezTo>
                    <a:pt x="21524" y="8898"/>
                    <a:pt x="22262" y="9461"/>
                    <a:pt x="22790" y="9883"/>
                  </a:cubicBezTo>
                  <a:lnTo>
                    <a:pt x="23599" y="10516"/>
                  </a:lnTo>
                  <a:lnTo>
                    <a:pt x="22860" y="9847"/>
                  </a:lnTo>
                  <a:cubicBezTo>
                    <a:pt x="22333" y="9425"/>
                    <a:pt x="21629" y="8792"/>
                    <a:pt x="20644" y="8089"/>
                  </a:cubicBezTo>
                  <a:cubicBezTo>
                    <a:pt x="19554" y="7245"/>
                    <a:pt x="18358" y="6506"/>
                    <a:pt x="17128" y="5838"/>
                  </a:cubicBezTo>
                  <a:cubicBezTo>
                    <a:pt x="15615" y="5064"/>
                    <a:pt x="14033" y="4431"/>
                    <a:pt x="12380" y="4009"/>
                  </a:cubicBezTo>
                  <a:cubicBezTo>
                    <a:pt x="10656" y="3517"/>
                    <a:pt x="8968" y="3165"/>
                    <a:pt x="7456" y="2743"/>
                  </a:cubicBezTo>
                  <a:cubicBezTo>
                    <a:pt x="6120" y="2392"/>
                    <a:pt x="4818" y="1934"/>
                    <a:pt x="3517" y="1442"/>
                  </a:cubicBezTo>
                  <a:cubicBezTo>
                    <a:pt x="2427" y="1055"/>
                    <a:pt x="1548" y="668"/>
                    <a:pt x="950" y="387"/>
                  </a:cubicBez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2"/>
            <p:cNvSpPr/>
            <p:nvPr/>
          </p:nvSpPr>
          <p:spPr>
            <a:xfrm>
              <a:off x="4900675" y="3288300"/>
              <a:ext cx="234775" cy="114325"/>
            </a:xfrm>
            <a:custGeom>
              <a:rect b="b" l="l" r="r" t="t"/>
              <a:pathLst>
                <a:path extrusionOk="0" h="4573" w="9391">
                  <a:moveTo>
                    <a:pt x="0" y="0"/>
                  </a:moveTo>
                  <a:lnTo>
                    <a:pt x="387" y="141"/>
                  </a:lnTo>
                  <a:cubicBezTo>
                    <a:pt x="669" y="176"/>
                    <a:pt x="1056" y="317"/>
                    <a:pt x="1478" y="422"/>
                  </a:cubicBezTo>
                  <a:cubicBezTo>
                    <a:pt x="2673" y="809"/>
                    <a:pt x="3799" y="1266"/>
                    <a:pt x="4924" y="1794"/>
                  </a:cubicBezTo>
                  <a:cubicBezTo>
                    <a:pt x="6050" y="2357"/>
                    <a:pt x="7105" y="2955"/>
                    <a:pt x="8125" y="3658"/>
                  </a:cubicBezTo>
                  <a:cubicBezTo>
                    <a:pt x="8547" y="3939"/>
                    <a:pt x="8863" y="4150"/>
                    <a:pt x="9074" y="4326"/>
                  </a:cubicBezTo>
                  <a:lnTo>
                    <a:pt x="9391" y="4572"/>
                  </a:lnTo>
                  <a:lnTo>
                    <a:pt x="9144" y="4291"/>
                  </a:lnTo>
                  <a:cubicBezTo>
                    <a:pt x="8933" y="4080"/>
                    <a:pt x="8617" y="3834"/>
                    <a:pt x="8265" y="3552"/>
                  </a:cubicBezTo>
                  <a:cubicBezTo>
                    <a:pt x="6296" y="1970"/>
                    <a:pt x="3975" y="844"/>
                    <a:pt x="1513" y="282"/>
                  </a:cubicBezTo>
                  <a:cubicBezTo>
                    <a:pt x="1056" y="176"/>
                    <a:pt x="669" y="106"/>
                    <a:pt x="422" y="71"/>
                  </a:cubicBez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2"/>
            <p:cNvSpPr/>
            <p:nvPr/>
          </p:nvSpPr>
          <p:spPr>
            <a:xfrm>
              <a:off x="4999150" y="3341050"/>
              <a:ext cx="80900" cy="40475"/>
            </a:xfrm>
            <a:custGeom>
              <a:rect b="b" l="l" r="r" t="t"/>
              <a:pathLst>
                <a:path extrusionOk="0" h="1619" w="3236">
                  <a:moveTo>
                    <a:pt x="0" y="1"/>
                  </a:moveTo>
                  <a:lnTo>
                    <a:pt x="0" y="1"/>
                  </a:lnTo>
                  <a:cubicBezTo>
                    <a:pt x="493" y="317"/>
                    <a:pt x="1020" y="634"/>
                    <a:pt x="1548" y="880"/>
                  </a:cubicBezTo>
                  <a:cubicBezTo>
                    <a:pt x="2111" y="1161"/>
                    <a:pt x="2673" y="1407"/>
                    <a:pt x="3236" y="1618"/>
                  </a:cubicBezTo>
                  <a:cubicBezTo>
                    <a:pt x="2286" y="845"/>
                    <a:pt x="1161" y="282"/>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2"/>
            <p:cNvSpPr/>
            <p:nvPr/>
          </p:nvSpPr>
          <p:spPr>
            <a:xfrm>
              <a:off x="5037825" y="3290050"/>
              <a:ext cx="179400" cy="113450"/>
            </a:xfrm>
            <a:custGeom>
              <a:rect b="b" l="l" r="r" t="t"/>
              <a:pathLst>
                <a:path extrusionOk="0" h="4538" w="7176">
                  <a:moveTo>
                    <a:pt x="1" y="1"/>
                  </a:moveTo>
                  <a:lnTo>
                    <a:pt x="1091" y="599"/>
                  </a:lnTo>
                  <a:cubicBezTo>
                    <a:pt x="1759" y="950"/>
                    <a:pt x="2674" y="1478"/>
                    <a:pt x="3694" y="2111"/>
                  </a:cubicBezTo>
                  <a:cubicBezTo>
                    <a:pt x="4678" y="2744"/>
                    <a:pt x="5558" y="3342"/>
                    <a:pt x="6155" y="3799"/>
                  </a:cubicBezTo>
                  <a:lnTo>
                    <a:pt x="7175" y="4538"/>
                  </a:lnTo>
                  <a:cubicBezTo>
                    <a:pt x="7175" y="4538"/>
                    <a:pt x="6859" y="4186"/>
                    <a:pt x="6261" y="3658"/>
                  </a:cubicBezTo>
                  <a:cubicBezTo>
                    <a:pt x="5522" y="2990"/>
                    <a:pt x="4714" y="2392"/>
                    <a:pt x="3834" y="1830"/>
                  </a:cubicBezTo>
                  <a:cubicBezTo>
                    <a:pt x="2990" y="1302"/>
                    <a:pt x="2111" y="810"/>
                    <a:pt x="1161" y="423"/>
                  </a:cubicBezTo>
                  <a:cubicBezTo>
                    <a:pt x="458" y="141"/>
                    <a:pt x="1"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2"/>
            <p:cNvSpPr/>
            <p:nvPr/>
          </p:nvSpPr>
          <p:spPr>
            <a:xfrm>
              <a:off x="5213675" y="3389400"/>
              <a:ext cx="65975" cy="104650"/>
            </a:xfrm>
            <a:custGeom>
              <a:rect b="b" l="l" r="r" t="t"/>
              <a:pathLst>
                <a:path extrusionOk="0" h="4186" w="2639">
                  <a:moveTo>
                    <a:pt x="1" y="1"/>
                  </a:moveTo>
                  <a:cubicBezTo>
                    <a:pt x="1" y="1"/>
                    <a:pt x="177" y="212"/>
                    <a:pt x="493" y="528"/>
                  </a:cubicBezTo>
                  <a:cubicBezTo>
                    <a:pt x="915" y="986"/>
                    <a:pt x="1267" y="1443"/>
                    <a:pt x="1618" y="1935"/>
                  </a:cubicBezTo>
                  <a:cubicBezTo>
                    <a:pt x="1970" y="2392"/>
                    <a:pt x="2252" y="2920"/>
                    <a:pt x="2463" y="3483"/>
                  </a:cubicBezTo>
                  <a:cubicBezTo>
                    <a:pt x="2533" y="3658"/>
                    <a:pt x="2568" y="3834"/>
                    <a:pt x="2603" y="4010"/>
                  </a:cubicBezTo>
                  <a:lnTo>
                    <a:pt x="2638" y="4186"/>
                  </a:lnTo>
                  <a:lnTo>
                    <a:pt x="2638" y="4010"/>
                  </a:lnTo>
                  <a:cubicBezTo>
                    <a:pt x="2638" y="3799"/>
                    <a:pt x="2638" y="3623"/>
                    <a:pt x="2603" y="3447"/>
                  </a:cubicBezTo>
                  <a:cubicBezTo>
                    <a:pt x="2463" y="2814"/>
                    <a:pt x="2216" y="2252"/>
                    <a:pt x="1865" y="1759"/>
                  </a:cubicBezTo>
                  <a:cubicBezTo>
                    <a:pt x="1513" y="1267"/>
                    <a:pt x="1091" y="810"/>
                    <a:pt x="599" y="423"/>
                  </a:cubicBezTo>
                  <a:cubicBezTo>
                    <a:pt x="388" y="282"/>
                    <a:pt x="212" y="10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2"/>
            <p:cNvSpPr/>
            <p:nvPr/>
          </p:nvSpPr>
          <p:spPr>
            <a:xfrm>
              <a:off x="5218950" y="3428975"/>
              <a:ext cx="44875" cy="58925"/>
            </a:xfrm>
            <a:custGeom>
              <a:rect b="b" l="l" r="r" t="t"/>
              <a:pathLst>
                <a:path extrusionOk="0" h="2357" w="1795">
                  <a:moveTo>
                    <a:pt x="1" y="0"/>
                  </a:moveTo>
                  <a:lnTo>
                    <a:pt x="282" y="352"/>
                  </a:lnTo>
                  <a:lnTo>
                    <a:pt x="915" y="1196"/>
                  </a:lnTo>
                  <a:lnTo>
                    <a:pt x="1548" y="2005"/>
                  </a:lnTo>
                  <a:lnTo>
                    <a:pt x="1794" y="2357"/>
                  </a:lnTo>
                  <a:cubicBezTo>
                    <a:pt x="1759" y="2216"/>
                    <a:pt x="1724" y="2075"/>
                    <a:pt x="1654" y="1935"/>
                  </a:cubicBezTo>
                  <a:cubicBezTo>
                    <a:pt x="1548" y="1583"/>
                    <a:pt x="1372" y="1267"/>
                    <a:pt x="1161" y="985"/>
                  </a:cubicBezTo>
                  <a:cubicBezTo>
                    <a:pt x="915" y="704"/>
                    <a:pt x="669" y="458"/>
                    <a:pt x="388" y="247"/>
                  </a:cubicBezTo>
                  <a:cubicBezTo>
                    <a:pt x="247" y="176"/>
                    <a:pt x="106" y="7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2"/>
            <p:cNvSpPr/>
            <p:nvPr/>
          </p:nvSpPr>
          <p:spPr>
            <a:xfrm>
              <a:off x="5196100" y="3434250"/>
              <a:ext cx="35200" cy="48375"/>
            </a:xfrm>
            <a:custGeom>
              <a:rect b="b" l="l" r="r" t="t"/>
              <a:pathLst>
                <a:path extrusionOk="0" h="1935" w="1408">
                  <a:moveTo>
                    <a:pt x="0" y="0"/>
                  </a:moveTo>
                  <a:cubicBezTo>
                    <a:pt x="0" y="1"/>
                    <a:pt x="71" y="141"/>
                    <a:pt x="176" y="317"/>
                  </a:cubicBezTo>
                  <a:cubicBezTo>
                    <a:pt x="317" y="493"/>
                    <a:pt x="458" y="739"/>
                    <a:pt x="669" y="1020"/>
                  </a:cubicBezTo>
                  <a:cubicBezTo>
                    <a:pt x="844" y="1267"/>
                    <a:pt x="1020" y="1513"/>
                    <a:pt x="1161" y="1689"/>
                  </a:cubicBezTo>
                  <a:cubicBezTo>
                    <a:pt x="1302" y="1829"/>
                    <a:pt x="1407" y="1935"/>
                    <a:pt x="1407" y="1935"/>
                  </a:cubicBezTo>
                  <a:cubicBezTo>
                    <a:pt x="1372" y="1829"/>
                    <a:pt x="1337" y="1724"/>
                    <a:pt x="1302" y="1618"/>
                  </a:cubicBezTo>
                  <a:cubicBezTo>
                    <a:pt x="1196" y="1337"/>
                    <a:pt x="1055" y="1056"/>
                    <a:pt x="915" y="845"/>
                  </a:cubicBezTo>
                  <a:cubicBezTo>
                    <a:pt x="739" y="598"/>
                    <a:pt x="528" y="387"/>
                    <a:pt x="282" y="211"/>
                  </a:cubicBezTo>
                  <a:cubicBezTo>
                    <a:pt x="211" y="141"/>
                    <a:pt x="106" y="7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2"/>
            <p:cNvSpPr/>
            <p:nvPr/>
          </p:nvSpPr>
          <p:spPr>
            <a:xfrm>
              <a:off x="5094100" y="3411400"/>
              <a:ext cx="73875" cy="76500"/>
            </a:xfrm>
            <a:custGeom>
              <a:rect b="b" l="l" r="r" t="t"/>
              <a:pathLst>
                <a:path extrusionOk="0" h="3060" w="2955">
                  <a:moveTo>
                    <a:pt x="1" y="0"/>
                  </a:moveTo>
                  <a:lnTo>
                    <a:pt x="493" y="422"/>
                  </a:lnTo>
                  <a:cubicBezTo>
                    <a:pt x="774" y="668"/>
                    <a:pt x="1161" y="1020"/>
                    <a:pt x="1583" y="1442"/>
                  </a:cubicBezTo>
                  <a:cubicBezTo>
                    <a:pt x="1970" y="1864"/>
                    <a:pt x="2322" y="2251"/>
                    <a:pt x="2568" y="2567"/>
                  </a:cubicBezTo>
                  <a:lnTo>
                    <a:pt x="2955" y="3060"/>
                  </a:lnTo>
                  <a:cubicBezTo>
                    <a:pt x="2885" y="2849"/>
                    <a:pt x="2814" y="2638"/>
                    <a:pt x="2709" y="2462"/>
                  </a:cubicBezTo>
                  <a:cubicBezTo>
                    <a:pt x="2463" y="2005"/>
                    <a:pt x="2146" y="1583"/>
                    <a:pt x="1794" y="1231"/>
                  </a:cubicBezTo>
                  <a:cubicBezTo>
                    <a:pt x="1443" y="844"/>
                    <a:pt x="1021" y="528"/>
                    <a:pt x="563" y="281"/>
                  </a:cubicBezTo>
                  <a:cubicBezTo>
                    <a:pt x="388" y="176"/>
                    <a:pt x="212" y="7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2"/>
            <p:cNvSpPr/>
            <p:nvPr/>
          </p:nvSpPr>
          <p:spPr>
            <a:xfrm>
              <a:off x="4733625" y="2738775"/>
              <a:ext cx="208400" cy="211925"/>
            </a:xfrm>
            <a:custGeom>
              <a:rect b="b" l="l" r="r" t="t"/>
              <a:pathLst>
                <a:path extrusionOk="0" h="8477" w="8336">
                  <a:moveTo>
                    <a:pt x="8335" y="1"/>
                  </a:moveTo>
                  <a:cubicBezTo>
                    <a:pt x="8335" y="1"/>
                    <a:pt x="6366" y="1795"/>
                    <a:pt x="4045" y="4115"/>
                  </a:cubicBezTo>
                  <a:cubicBezTo>
                    <a:pt x="1759" y="6472"/>
                    <a:pt x="0" y="8476"/>
                    <a:pt x="0" y="8476"/>
                  </a:cubicBezTo>
                  <a:cubicBezTo>
                    <a:pt x="0" y="8476"/>
                    <a:pt x="1970" y="6683"/>
                    <a:pt x="4291" y="4326"/>
                  </a:cubicBezTo>
                  <a:cubicBezTo>
                    <a:pt x="6577" y="2006"/>
                    <a:pt x="8335" y="1"/>
                    <a:pt x="8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2"/>
            <p:cNvSpPr/>
            <p:nvPr/>
          </p:nvSpPr>
          <p:spPr>
            <a:xfrm>
              <a:off x="4610525" y="2799450"/>
              <a:ext cx="244450" cy="238300"/>
            </a:xfrm>
            <a:custGeom>
              <a:rect b="b" l="l" r="r" t="t"/>
              <a:pathLst>
                <a:path extrusionOk="0" h="9532" w="9778">
                  <a:moveTo>
                    <a:pt x="9778" y="0"/>
                  </a:moveTo>
                  <a:lnTo>
                    <a:pt x="9778" y="0"/>
                  </a:lnTo>
                  <a:cubicBezTo>
                    <a:pt x="9777" y="1"/>
                    <a:pt x="7456" y="1970"/>
                    <a:pt x="4713" y="4607"/>
                  </a:cubicBezTo>
                  <a:cubicBezTo>
                    <a:pt x="2005" y="7245"/>
                    <a:pt x="1" y="9531"/>
                    <a:pt x="1" y="9531"/>
                  </a:cubicBezTo>
                  <a:cubicBezTo>
                    <a:pt x="1" y="9531"/>
                    <a:pt x="2251" y="7491"/>
                    <a:pt x="4959" y="4854"/>
                  </a:cubicBezTo>
                  <a:cubicBezTo>
                    <a:pt x="7632" y="2216"/>
                    <a:pt x="9777" y="1"/>
                    <a:pt x="9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2"/>
            <p:cNvSpPr/>
            <p:nvPr/>
          </p:nvSpPr>
          <p:spPr>
            <a:xfrm>
              <a:off x="4794275" y="2778350"/>
              <a:ext cx="65100" cy="62450"/>
            </a:xfrm>
            <a:custGeom>
              <a:rect b="b" l="l" r="r" t="t"/>
              <a:pathLst>
                <a:path extrusionOk="0" h="2498" w="2604">
                  <a:moveTo>
                    <a:pt x="2603" y="0"/>
                  </a:moveTo>
                  <a:lnTo>
                    <a:pt x="2603" y="0"/>
                  </a:lnTo>
                  <a:cubicBezTo>
                    <a:pt x="1584" y="668"/>
                    <a:pt x="704" y="1513"/>
                    <a:pt x="1" y="2497"/>
                  </a:cubicBezTo>
                  <a:cubicBezTo>
                    <a:pt x="493" y="2146"/>
                    <a:pt x="986" y="1794"/>
                    <a:pt x="1408" y="1372"/>
                  </a:cubicBezTo>
                  <a:cubicBezTo>
                    <a:pt x="1830" y="950"/>
                    <a:pt x="2252" y="493"/>
                    <a:pt x="2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2"/>
            <p:cNvSpPr/>
            <p:nvPr/>
          </p:nvSpPr>
          <p:spPr>
            <a:xfrm>
              <a:off x="4440825" y="3045625"/>
              <a:ext cx="138950" cy="131925"/>
            </a:xfrm>
            <a:custGeom>
              <a:rect b="b" l="l" r="r" t="t"/>
              <a:pathLst>
                <a:path extrusionOk="0" h="5277" w="5558">
                  <a:moveTo>
                    <a:pt x="5558" y="1"/>
                  </a:moveTo>
                  <a:cubicBezTo>
                    <a:pt x="5557" y="1"/>
                    <a:pt x="5241" y="317"/>
                    <a:pt x="4749" y="810"/>
                  </a:cubicBezTo>
                  <a:lnTo>
                    <a:pt x="2814" y="2709"/>
                  </a:lnTo>
                  <a:cubicBezTo>
                    <a:pt x="2076" y="3447"/>
                    <a:pt x="1373" y="4115"/>
                    <a:pt x="880" y="4538"/>
                  </a:cubicBezTo>
                  <a:cubicBezTo>
                    <a:pt x="599" y="4784"/>
                    <a:pt x="388" y="4960"/>
                    <a:pt x="247" y="5065"/>
                  </a:cubicBezTo>
                  <a:lnTo>
                    <a:pt x="1" y="5276"/>
                  </a:lnTo>
                  <a:lnTo>
                    <a:pt x="282" y="5100"/>
                  </a:lnTo>
                  <a:cubicBezTo>
                    <a:pt x="423" y="5030"/>
                    <a:pt x="669" y="4854"/>
                    <a:pt x="951" y="4678"/>
                  </a:cubicBezTo>
                  <a:cubicBezTo>
                    <a:pt x="1689" y="4151"/>
                    <a:pt x="2392" y="3553"/>
                    <a:pt x="3061" y="2920"/>
                  </a:cubicBezTo>
                  <a:cubicBezTo>
                    <a:pt x="3694" y="2287"/>
                    <a:pt x="4292" y="1583"/>
                    <a:pt x="4854" y="880"/>
                  </a:cubicBezTo>
                  <a:cubicBezTo>
                    <a:pt x="5276" y="353"/>
                    <a:pt x="5558" y="1"/>
                    <a:pt x="5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2"/>
            <p:cNvSpPr/>
            <p:nvPr/>
          </p:nvSpPr>
          <p:spPr>
            <a:xfrm>
              <a:off x="4512925" y="3064100"/>
              <a:ext cx="72125" cy="78275"/>
            </a:xfrm>
            <a:custGeom>
              <a:rect b="b" l="l" r="r" t="t"/>
              <a:pathLst>
                <a:path extrusionOk="0" h="3131" w="2885">
                  <a:moveTo>
                    <a:pt x="2885" y="0"/>
                  </a:moveTo>
                  <a:lnTo>
                    <a:pt x="2463" y="457"/>
                  </a:lnTo>
                  <a:lnTo>
                    <a:pt x="1408" y="1548"/>
                  </a:lnTo>
                  <a:lnTo>
                    <a:pt x="423" y="2673"/>
                  </a:lnTo>
                  <a:lnTo>
                    <a:pt x="1" y="3130"/>
                  </a:lnTo>
                  <a:cubicBezTo>
                    <a:pt x="1" y="3130"/>
                    <a:pt x="212" y="2990"/>
                    <a:pt x="528" y="2779"/>
                  </a:cubicBezTo>
                  <a:cubicBezTo>
                    <a:pt x="915" y="2462"/>
                    <a:pt x="1302" y="2110"/>
                    <a:pt x="1654" y="1759"/>
                  </a:cubicBezTo>
                  <a:cubicBezTo>
                    <a:pt x="2005" y="1372"/>
                    <a:pt x="2287" y="985"/>
                    <a:pt x="2568" y="528"/>
                  </a:cubicBezTo>
                  <a:cubicBezTo>
                    <a:pt x="2779" y="211"/>
                    <a:pt x="2885" y="0"/>
                    <a:pt x="28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2"/>
            <p:cNvSpPr/>
            <p:nvPr/>
          </p:nvSpPr>
          <p:spPr>
            <a:xfrm>
              <a:off x="4570075" y="2962100"/>
              <a:ext cx="150375" cy="145975"/>
            </a:xfrm>
            <a:custGeom>
              <a:rect b="b" l="l" r="r" t="t"/>
              <a:pathLst>
                <a:path extrusionOk="0" h="5839" w="6015">
                  <a:moveTo>
                    <a:pt x="6015" y="1"/>
                  </a:moveTo>
                  <a:cubicBezTo>
                    <a:pt x="6014" y="1"/>
                    <a:pt x="4537" y="1197"/>
                    <a:pt x="2885" y="2814"/>
                  </a:cubicBezTo>
                  <a:cubicBezTo>
                    <a:pt x="1232" y="4397"/>
                    <a:pt x="1" y="5839"/>
                    <a:pt x="1" y="5839"/>
                  </a:cubicBezTo>
                  <a:cubicBezTo>
                    <a:pt x="1" y="5839"/>
                    <a:pt x="1443" y="4643"/>
                    <a:pt x="3096" y="3025"/>
                  </a:cubicBezTo>
                  <a:cubicBezTo>
                    <a:pt x="4784" y="1408"/>
                    <a:pt x="6014" y="1"/>
                    <a:pt x="6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2"/>
            <p:cNvSpPr/>
            <p:nvPr/>
          </p:nvSpPr>
          <p:spPr>
            <a:xfrm>
              <a:off x="4691425" y="3171375"/>
              <a:ext cx="301600" cy="92325"/>
            </a:xfrm>
            <a:custGeom>
              <a:rect b="b" l="l" r="r" t="t"/>
              <a:pathLst>
                <a:path extrusionOk="0" h="3693" w="12064">
                  <a:moveTo>
                    <a:pt x="0" y="0"/>
                  </a:moveTo>
                  <a:lnTo>
                    <a:pt x="0" y="0"/>
                  </a:lnTo>
                  <a:cubicBezTo>
                    <a:pt x="141" y="105"/>
                    <a:pt x="282" y="211"/>
                    <a:pt x="422" y="281"/>
                  </a:cubicBezTo>
                  <a:cubicBezTo>
                    <a:pt x="809" y="492"/>
                    <a:pt x="1231" y="668"/>
                    <a:pt x="1688" y="809"/>
                  </a:cubicBezTo>
                  <a:cubicBezTo>
                    <a:pt x="2779" y="1160"/>
                    <a:pt x="4291" y="1618"/>
                    <a:pt x="5944" y="2110"/>
                  </a:cubicBezTo>
                  <a:cubicBezTo>
                    <a:pt x="9320" y="3060"/>
                    <a:pt x="12063" y="3693"/>
                    <a:pt x="12063" y="3693"/>
                  </a:cubicBezTo>
                  <a:cubicBezTo>
                    <a:pt x="12063" y="3693"/>
                    <a:pt x="9390" y="2743"/>
                    <a:pt x="6049" y="1794"/>
                  </a:cubicBezTo>
                  <a:cubicBezTo>
                    <a:pt x="4361" y="1301"/>
                    <a:pt x="2849" y="914"/>
                    <a:pt x="1723" y="633"/>
                  </a:cubicBezTo>
                  <a:cubicBezTo>
                    <a:pt x="1301" y="563"/>
                    <a:pt x="844" y="422"/>
                    <a:pt x="457" y="246"/>
                  </a:cubicBezTo>
                  <a:cubicBezTo>
                    <a:pt x="282" y="176"/>
                    <a:pt x="141" y="10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2"/>
            <p:cNvSpPr/>
            <p:nvPr/>
          </p:nvSpPr>
          <p:spPr>
            <a:xfrm>
              <a:off x="5020250" y="3267200"/>
              <a:ext cx="57175" cy="22000"/>
            </a:xfrm>
            <a:custGeom>
              <a:rect b="b" l="l" r="r" t="t"/>
              <a:pathLst>
                <a:path extrusionOk="0" h="880" w="2287">
                  <a:moveTo>
                    <a:pt x="0" y="0"/>
                  </a:moveTo>
                  <a:cubicBezTo>
                    <a:pt x="352" y="247"/>
                    <a:pt x="704" y="458"/>
                    <a:pt x="1091" y="598"/>
                  </a:cubicBezTo>
                  <a:cubicBezTo>
                    <a:pt x="1478" y="739"/>
                    <a:pt x="1864" y="844"/>
                    <a:pt x="2286" y="880"/>
                  </a:cubicBezTo>
                  <a:cubicBezTo>
                    <a:pt x="1618" y="422"/>
                    <a:pt x="809" y="10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2"/>
            <p:cNvSpPr/>
            <p:nvPr/>
          </p:nvSpPr>
          <p:spPr>
            <a:xfrm>
              <a:off x="5085300" y="3294450"/>
              <a:ext cx="54550" cy="25525"/>
            </a:xfrm>
            <a:custGeom>
              <a:rect b="b" l="l" r="r" t="t"/>
              <a:pathLst>
                <a:path extrusionOk="0" h="1021" w="2182">
                  <a:moveTo>
                    <a:pt x="1" y="1"/>
                  </a:moveTo>
                  <a:lnTo>
                    <a:pt x="1" y="1"/>
                  </a:lnTo>
                  <a:cubicBezTo>
                    <a:pt x="318" y="282"/>
                    <a:pt x="669" y="493"/>
                    <a:pt x="1021" y="669"/>
                  </a:cubicBezTo>
                  <a:cubicBezTo>
                    <a:pt x="1408" y="809"/>
                    <a:pt x="1795" y="950"/>
                    <a:pt x="2181" y="1020"/>
                  </a:cubicBezTo>
                  <a:cubicBezTo>
                    <a:pt x="1865" y="739"/>
                    <a:pt x="1513" y="528"/>
                    <a:pt x="1162" y="352"/>
                  </a:cubicBezTo>
                  <a:cubicBezTo>
                    <a:pt x="775" y="212"/>
                    <a:pt x="388" y="7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2"/>
            <p:cNvSpPr/>
            <p:nvPr/>
          </p:nvSpPr>
          <p:spPr>
            <a:xfrm>
              <a:off x="5835300" y="3652300"/>
              <a:ext cx="298075" cy="128400"/>
            </a:xfrm>
            <a:custGeom>
              <a:rect b="b" l="l" r="r" t="t"/>
              <a:pathLst>
                <a:path extrusionOk="0" h="5136" w="11923">
                  <a:moveTo>
                    <a:pt x="0" y="0"/>
                  </a:moveTo>
                  <a:cubicBezTo>
                    <a:pt x="1" y="1"/>
                    <a:pt x="634" y="317"/>
                    <a:pt x="1653" y="950"/>
                  </a:cubicBezTo>
                  <a:cubicBezTo>
                    <a:pt x="2638" y="1618"/>
                    <a:pt x="3974" y="2497"/>
                    <a:pt x="5592" y="3377"/>
                  </a:cubicBezTo>
                  <a:cubicBezTo>
                    <a:pt x="6964" y="4115"/>
                    <a:pt x="8441" y="4678"/>
                    <a:pt x="9988" y="4959"/>
                  </a:cubicBezTo>
                  <a:cubicBezTo>
                    <a:pt x="10446" y="5065"/>
                    <a:pt x="10903" y="5100"/>
                    <a:pt x="11395" y="5135"/>
                  </a:cubicBezTo>
                  <a:lnTo>
                    <a:pt x="11923" y="5135"/>
                  </a:lnTo>
                  <a:lnTo>
                    <a:pt x="11395" y="5065"/>
                  </a:lnTo>
                  <a:cubicBezTo>
                    <a:pt x="10938" y="4994"/>
                    <a:pt x="10481" y="4924"/>
                    <a:pt x="10024" y="4819"/>
                  </a:cubicBezTo>
                  <a:cubicBezTo>
                    <a:pt x="8546" y="4397"/>
                    <a:pt x="7105" y="3834"/>
                    <a:pt x="5768" y="3095"/>
                  </a:cubicBezTo>
                  <a:cubicBezTo>
                    <a:pt x="4185" y="2251"/>
                    <a:pt x="2744" y="1372"/>
                    <a:pt x="1724" y="844"/>
                  </a:cubicBezTo>
                  <a:cubicBezTo>
                    <a:pt x="669" y="282"/>
                    <a:pt x="1"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2"/>
            <p:cNvSpPr/>
            <p:nvPr/>
          </p:nvSpPr>
          <p:spPr>
            <a:xfrm>
              <a:off x="6117525" y="3696250"/>
              <a:ext cx="16725" cy="83550"/>
            </a:xfrm>
            <a:custGeom>
              <a:rect b="b" l="l" r="r" t="t"/>
              <a:pathLst>
                <a:path extrusionOk="0" h="3342" w="669">
                  <a:moveTo>
                    <a:pt x="1" y="1"/>
                  </a:moveTo>
                  <a:lnTo>
                    <a:pt x="1" y="1"/>
                  </a:lnTo>
                  <a:cubicBezTo>
                    <a:pt x="36" y="564"/>
                    <a:pt x="106" y="1126"/>
                    <a:pt x="177" y="1689"/>
                  </a:cubicBezTo>
                  <a:cubicBezTo>
                    <a:pt x="282" y="2217"/>
                    <a:pt x="423" y="2779"/>
                    <a:pt x="599" y="3342"/>
                  </a:cubicBezTo>
                  <a:cubicBezTo>
                    <a:pt x="669" y="2181"/>
                    <a:pt x="458" y="102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2"/>
            <p:cNvSpPr/>
            <p:nvPr/>
          </p:nvSpPr>
          <p:spPr>
            <a:xfrm>
              <a:off x="6116650" y="3768350"/>
              <a:ext cx="34325" cy="67725"/>
            </a:xfrm>
            <a:custGeom>
              <a:rect b="b" l="l" r="r" t="t"/>
              <a:pathLst>
                <a:path extrusionOk="0" h="2709" w="1373">
                  <a:moveTo>
                    <a:pt x="0" y="1"/>
                  </a:moveTo>
                  <a:cubicBezTo>
                    <a:pt x="0" y="71"/>
                    <a:pt x="1" y="141"/>
                    <a:pt x="36" y="177"/>
                  </a:cubicBezTo>
                  <a:cubicBezTo>
                    <a:pt x="71" y="247"/>
                    <a:pt x="106" y="282"/>
                    <a:pt x="176" y="282"/>
                  </a:cubicBezTo>
                  <a:lnTo>
                    <a:pt x="247" y="317"/>
                  </a:lnTo>
                  <a:lnTo>
                    <a:pt x="317" y="317"/>
                  </a:lnTo>
                  <a:lnTo>
                    <a:pt x="317" y="388"/>
                  </a:lnTo>
                  <a:cubicBezTo>
                    <a:pt x="317" y="423"/>
                    <a:pt x="282" y="458"/>
                    <a:pt x="282" y="493"/>
                  </a:cubicBezTo>
                  <a:cubicBezTo>
                    <a:pt x="282" y="528"/>
                    <a:pt x="247" y="528"/>
                    <a:pt x="212" y="563"/>
                  </a:cubicBezTo>
                  <a:lnTo>
                    <a:pt x="141" y="634"/>
                  </a:lnTo>
                  <a:cubicBezTo>
                    <a:pt x="141" y="669"/>
                    <a:pt x="106" y="704"/>
                    <a:pt x="106" y="739"/>
                  </a:cubicBezTo>
                  <a:cubicBezTo>
                    <a:pt x="106" y="739"/>
                    <a:pt x="71" y="739"/>
                    <a:pt x="71" y="810"/>
                  </a:cubicBezTo>
                  <a:cubicBezTo>
                    <a:pt x="71" y="915"/>
                    <a:pt x="141" y="985"/>
                    <a:pt x="247" y="1021"/>
                  </a:cubicBezTo>
                  <a:lnTo>
                    <a:pt x="423" y="1021"/>
                  </a:lnTo>
                  <a:lnTo>
                    <a:pt x="423" y="1056"/>
                  </a:lnTo>
                  <a:cubicBezTo>
                    <a:pt x="423" y="1091"/>
                    <a:pt x="423" y="1126"/>
                    <a:pt x="423" y="1161"/>
                  </a:cubicBezTo>
                  <a:cubicBezTo>
                    <a:pt x="387" y="1232"/>
                    <a:pt x="423" y="1337"/>
                    <a:pt x="528" y="1372"/>
                  </a:cubicBezTo>
                  <a:cubicBezTo>
                    <a:pt x="533" y="1383"/>
                    <a:pt x="539" y="1391"/>
                    <a:pt x="545" y="1399"/>
                  </a:cubicBezTo>
                  <a:lnTo>
                    <a:pt x="545" y="1399"/>
                  </a:lnTo>
                  <a:cubicBezTo>
                    <a:pt x="653" y="1761"/>
                    <a:pt x="824" y="2093"/>
                    <a:pt x="1091" y="2392"/>
                  </a:cubicBezTo>
                  <a:cubicBezTo>
                    <a:pt x="1267" y="2603"/>
                    <a:pt x="1372" y="2709"/>
                    <a:pt x="1372" y="2709"/>
                  </a:cubicBezTo>
                  <a:lnTo>
                    <a:pt x="1196" y="2322"/>
                  </a:lnTo>
                  <a:cubicBezTo>
                    <a:pt x="985" y="2005"/>
                    <a:pt x="880" y="1654"/>
                    <a:pt x="809" y="1302"/>
                  </a:cubicBezTo>
                  <a:lnTo>
                    <a:pt x="634" y="1232"/>
                  </a:lnTo>
                  <a:cubicBezTo>
                    <a:pt x="634" y="1232"/>
                    <a:pt x="634" y="1232"/>
                    <a:pt x="634" y="1197"/>
                  </a:cubicBezTo>
                  <a:lnTo>
                    <a:pt x="669" y="1197"/>
                  </a:lnTo>
                  <a:cubicBezTo>
                    <a:pt x="704" y="1161"/>
                    <a:pt x="774" y="1126"/>
                    <a:pt x="845" y="1091"/>
                  </a:cubicBezTo>
                  <a:lnTo>
                    <a:pt x="845" y="985"/>
                  </a:lnTo>
                  <a:lnTo>
                    <a:pt x="845" y="915"/>
                  </a:lnTo>
                  <a:cubicBezTo>
                    <a:pt x="809" y="845"/>
                    <a:pt x="774" y="810"/>
                    <a:pt x="704" y="774"/>
                  </a:cubicBezTo>
                  <a:cubicBezTo>
                    <a:pt x="598" y="739"/>
                    <a:pt x="528" y="739"/>
                    <a:pt x="458" y="739"/>
                  </a:cubicBezTo>
                  <a:lnTo>
                    <a:pt x="387" y="739"/>
                  </a:lnTo>
                  <a:cubicBezTo>
                    <a:pt x="376" y="751"/>
                    <a:pt x="364" y="755"/>
                    <a:pt x="353" y="755"/>
                  </a:cubicBezTo>
                  <a:cubicBezTo>
                    <a:pt x="333" y="755"/>
                    <a:pt x="317" y="739"/>
                    <a:pt x="317" y="739"/>
                  </a:cubicBezTo>
                  <a:lnTo>
                    <a:pt x="352" y="704"/>
                  </a:lnTo>
                  <a:cubicBezTo>
                    <a:pt x="387" y="634"/>
                    <a:pt x="423" y="599"/>
                    <a:pt x="423" y="563"/>
                  </a:cubicBezTo>
                  <a:cubicBezTo>
                    <a:pt x="458" y="493"/>
                    <a:pt x="458" y="388"/>
                    <a:pt x="423" y="317"/>
                  </a:cubicBezTo>
                  <a:cubicBezTo>
                    <a:pt x="423" y="272"/>
                    <a:pt x="410" y="259"/>
                    <a:pt x="395" y="259"/>
                  </a:cubicBezTo>
                  <a:cubicBezTo>
                    <a:pt x="375" y="259"/>
                    <a:pt x="352" y="282"/>
                    <a:pt x="352" y="282"/>
                  </a:cubicBezTo>
                  <a:lnTo>
                    <a:pt x="247" y="282"/>
                  </a:lnTo>
                  <a:lnTo>
                    <a:pt x="176" y="247"/>
                  </a:lnTo>
                  <a:cubicBezTo>
                    <a:pt x="141" y="212"/>
                    <a:pt x="106" y="177"/>
                    <a:pt x="71" y="141"/>
                  </a:cubicBezTo>
                  <a:cubicBezTo>
                    <a:pt x="36" y="106"/>
                    <a:pt x="1" y="7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2"/>
            <p:cNvSpPr/>
            <p:nvPr/>
          </p:nvSpPr>
          <p:spPr>
            <a:xfrm>
              <a:off x="6079725" y="3251375"/>
              <a:ext cx="14975" cy="141575"/>
            </a:xfrm>
            <a:custGeom>
              <a:rect b="b" l="l" r="r" t="t"/>
              <a:pathLst>
                <a:path extrusionOk="0" h="5663" w="599">
                  <a:moveTo>
                    <a:pt x="0" y="0"/>
                  </a:moveTo>
                  <a:cubicBezTo>
                    <a:pt x="0" y="950"/>
                    <a:pt x="71" y="1899"/>
                    <a:pt x="141" y="2849"/>
                  </a:cubicBezTo>
                  <a:cubicBezTo>
                    <a:pt x="247" y="3799"/>
                    <a:pt x="387" y="4713"/>
                    <a:pt x="598" y="5663"/>
                  </a:cubicBezTo>
                  <a:cubicBezTo>
                    <a:pt x="598" y="4713"/>
                    <a:pt x="528" y="3763"/>
                    <a:pt x="458" y="2814"/>
                  </a:cubicBezTo>
                  <a:cubicBezTo>
                    <a:pt x="352" y="1864"/>
                    <a:pt x="211" y="91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2"/>
            <p:cNvSpPr/>
            <p:nvPr/>
          </p:nvSpPr>
          <p:spPr>
            <a:xfrm>
              <a:off x="6090275" y="3403475"/>
              <a:ext cx="10575" cy="32550"/>
            </a:xfrm>
            <a:custGeom>
              <a:rect b="b" l="l" r="r" t="t"/>
              <a:pathLst>
                <a:path extrusionOk="0" h="1302" w="423">
                  <a:moveTo>
                    <a:pt x="106" y="1"/>
                  </a:moveTo>
                  <a:cubicBezTo>
                    <a:pt x="36" y="247"/>
                    <a:pt x="0" y="458"/>
                    <a:pt x="36" y="669"/>
                  </a:cubicBezTo>
                  <a:cubicBezTo>
                    <a:pt x="71" y="915"/>
                    <a:pt x="176" y="1126"/>
                    <a:pt x="282" y="1302"/>
                  </a:cubicBezTo>
                  <a:cubicBezTo>
                    <a:pt x="422" y="880"/>
                    <a:pt x="352" y="387"/>
                    <a:pt x="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2"/>
            <p:cNvSpPr/>
            <p:nvPr/>
          </p:nvSpPr>
          <p:spPr>
            <a:xfrm>
              <a:off x="6092900" y="3448325"/>
              <a:ext cx="10575" cy="20250"/>
            </a:xfrm>
            <a:custGeom>
              <a:rect b="b" l="l" r="r" t="t"/>
              <a:pathLst>
                <a:path extrusionOk="0" h="810" w="423">
                  <a:moveTo>
                    <a:pt x="177" y="0"/>
                  </a:moveTo>
                  <a:cubicBezTo>
                    <a:pt x="1" y="282"/>
                    <a:pt x="71" y="633"/>
                    <a:pt x="317" y="809"/>
                  </a:cubicBezTo>
                  <a:cubicBezTo>
                    <a:pt x="388" y="668"/>
                    <a:pt x="423" y="528"/>
                    <a:pt x="388" y="387"/>
                  </a:cubicBezTo>
                  <a:cubicBezTo>
                    <a:pt x="353" y="246"/>
                    <a:pt x="282" y="106"/>
                    <a:pt x="1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2"/>
            <p:cNvSpPr/>
            <p:nvPr/>
          </p:nvSpPr>
          <p:spPr>
            <a:xfrm>
              <a:off x="5309525" y="3360400"/>
              <a:ext cx="164425" cy="88825"/>
            </a:xfrm>
            <a:custGeom>
              <a:rect b="b" l="l" r="r" t="t"/>
              <a:pathLst>
                <a:path extrusionOk="0" h="3553" w="6577">
                  <a:moveTo>
                    <a:pt x="6577" y="0"/>
                  </a:moveTo>
                  <a:cubicBezTo>
                    <a:pt x="6577" y="0"/>
                    <a:pt x="6155" y="35"/>
                    <a:pt x="5451" y="106"/>
                  </a:cubicBezTo>
                  <a:cubicBezTo>
                    <a:pt x="4537" y="211"/>
                    <a:pt x="3623" y="457"/>
                    <a:pt x="2743" y="809"/>
                  </a:cubicBezTo>
                  <a:cubicBezTo>
                    <a:pt x="1899" y="1196"/>
                    <a:pt x="1126" y="1794"/>
                    <a:pt x="563" y="2532"/>
                  </a:cubicBezTo>
                  <a:cubicBezTo>
                    <a:pt x="387" y="2743"/>
                    <a:pt x="246" y="2990"/>
                    <a:pt x="106" y="3271"/>
                  </a:cubicBezTo>
                  <a:cubicBezTo>
                    <a:pt x="35" y="3447"/>
                    <a:pt x="0" y="3552"/>
                    <a:pt x="0" y="3552"/>
                  </a:cubicBezTo>
                  <a:cubicBezTo>
                    <a:pt x="0" y="3552"/>
                    <a:pt x="35" y="3447"/>
                    <a:pt x="141" y="3271"/>
                  </a:cubicBezTo>
                  <a:cubicBezTo>
                    <a:pt x="317" y="3060"/>
                    <a:pt x="493" y="2814"/>
                    <a:pt x="668" y="2638"/>
                  </a:cubicBezTo>
                  <a:cubicBezTo>
                    <a:pt x="1301" y="1970"/>
                    <a:pt x="2040" y="1442"/>
                    <a:pt x="2884" y="1091"/>
                  </a:cubicBezTo>
                  <a:cubicBezTo>
                    <a:pt x="3728" y="739"/>
                    <a:pt x="4572" y="493"/>
                    <a:pt x="5487" y="282"/>
                  </a:cubicBezTo>
                  <a:lnTo>
                    <a:pt x="65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2"/>
            <p:cNvSpPr/>
            <p:nvPr/>
          </p:nvSpPr>
          <p:spPr>
            <a:xfrm>
              <a:off x="5313900" y="3350725"/>
              <a:ext cx="95875" cy="65975"/>
            </a:xfrm>
            <a:custGeom>
              <a:rect b="b" l="l" r="r" t="t"/>
              <a:pathLst>
                <a:path extrusionOk="0" h="2639" w="3835">
                  <a:moveTo>
                    <a:pt x="3834" y="0"/>
                  </a:moveTo>
                  <a:lnTo>
                    <a:pt x="3834" y="0"/>
                  </a:lnTo>
                  <a:cubicBezTo>
                    <a:pt x="3623" y="36"/>
                    <a:pt x="3377" y="106"/>
                    <a:pt x="3166" y="176"/>
                  </a:cubicBezTo>
                  <a:cubicBezTo>
                    <a:pt x="2639" y="387"/>
                    <a:pt x="2111" y="633"/>
                    <a:pt x="1654" y="950"/>
                  </a:cubicBezTo>
                  <a:cubicBezTo>
                    <a:pt x="1197" y="1266"/>
                    <a:pt x="775" y="1653"/>
                    <a:pt x="423" y="2075"/>
                  </a:cubicBezTo>
                  <a:cubicBezTo>
                    <a:pt x="282" y="2286"/>
                    <a:pt x="142" y="2462"/>
                    <a:pt x="1" y="2638"/>
                  </a:cubicBezTo>
                  <a:lnTo>
                    <a:pt x="529" y="2216"/>
                  </a:lnTo>
                  <a:cubicBezTo>
                    <a:pt x="880" y="1935"/>
                    <a:pt x="1337" y="1583"/>
                    <a:pt x="1865" y="1231"/>
                  </a:cubicBezTo>
                  <a:cubicBezTo>
                    <a:pt x="2392" y="844"/>
                    <a:pt x="2885" y="563"/>
                    <a:pt x="3237" y="352"/>
                  </a:cubicBezTo>
                  <a:lnTo>
                    <a:pt x="38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2"/>
            <p:cNvSpPr/>
            <p:nvPr/>
          </p:nvSpPr>
          <p:spPr>
            <a:xfrm>
              <a:off x="5328850" y="3347200"/>
              <a:ext cx="50150" cy="35200"/>
            </a:xfrm>
            <a:custGeom>
              <a:rect b="b" l="l" r="r" t="t"/>
              <a:pathLst>
                <a:path extrusionOk="0" h="1408" w="2006">
                  <a:moveTo>
                    <a:pt x="2006" y="1"/>
                  </a:moveTo>
                  <a:cubicBezTo>
                    <a:pt x="1865" y="1"/>
                    <a:pt x="1759" y="36"/>
                    <a:pt x="1654" y="71"/>
                  </a:cubicBezTo>
                  <a:cubicBezTo>
                    <a:pt x="1337" y="141"/>
                    <a:pt x="1056" y="282"/>
                    <a:pt x="810" y="458"/>
                  </a:cubicBezTo>
                  <a:cubicBezTo>
                    <a:pt x="564" y="634"/>
                    <a:pt x="353" y="845"/>
                    <a:pt x="177" y="1091"/>
                  </a:cubicBezTo>
                  <a:cubicBezTo>
                    <a:pt x="106" y="1196"/>
                    <a:pt x="36" y="1302"/>
                    <a:pt x="1" y="1407"/>
                  </a:cubicBezTo>
                  <a:lnTo>
                    <a:pt x="1021" y="704"/>
                  </a:lnTo>
                  <a:lnTo>
                    <a:pt x="20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2"/>
            <p:cNvSpPr/>
            <p:nvPr/>
          </p:nvSpPr>
          <p:spPr>
            <a:xfrm>
              <a:off x="5345575" y="3336650"/>
              <a:ext cx="20225" cy="16725"/>
            </a:xfrm>
            <a:custGeom>
              <a:rect b="b" l="l" r="r" t="t"/>
              <a:pathLst>
                <a:path extrusionOk="0" h="669" w="809">
                  <a:moveTo>
                    <a:pt x="809" y="1"/>
                  </a:moveTo>
                  <a:lnTo>
                    <a:pt x="809" y="1"/>
                  </a:lnTo>
                  <a:cubicBezTo>
                    <a:pt x="422" y="36"/>
                    <a:pt x="106" y="317"/>
                    <a:pt x="0" y="669"/>
                  </a:cubicBezTo>
                  <a:cubicBezTo>
                    <a:pt x="352" y="634"/>
                    <a:pt x="703" y="352"/>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2"/>
            <p:cNvSpPr/>
            <p:nvPr/>
          </p:nvSpPr>
          <p:spPr>
            <a:xfrm>
              <a:off x="5493275" y="2897925"/>
              <a:ext cx="174100" cy="65075"/>
            </a:xfrm>
            <a:custGeom>
              <a:rect b="b" l="l" r="r" t="t"/>
              <a:pathLst>
                <a:path extrusionOk="0" h="2603" w="6964">
                  <a:moveTo>
                    <a:pt x="5839" y="0"/>
                  </a:moveTo>
                  <a:cubicBezTo>
                    <a:pt x="5452" y="0"/>
                    <a:pt x="5030" y="35"/>
                    <a:pt x="4608" y="106"/>
                  </a:cubicBezTo>
                  <a:cubicBezTo>
                    <a:pt x="4115" y="176"/>
                    <a:pt x="3623" y="282"/>
                    <a:pt x="3166" y="457"/>
                  </a:cubicBezTo>
                  <a:cubicBezTo>
                    <a:pt x="2673" y="633"/>
                    <a:pt x="2216" y="844"/>
                    <a:pt x="1794" y="1091"/>
                  </a:cubicBezTo>
                  <a:cubicBezTo>
                    <a:pt x="1442" y="1302"/>
                    <a:pt x="1091" y="1548"/>
                    <a:pt x="809" y="1794"/>
                  </a:cubicBezTo>
                  <a:cubicBezTo>
                    <a:pt x="598" y="1970"/>
                    <a:pt x="387" y="2181"/>
                    <a:pt x="212" y="2357"/>
                  </a:cubicBezTo>
                  <a:lnTo>
                    <a:pt x="1" y="2603"/>
                  </a:lnTo>
                  <a:lnTo>
                    <a:pt x="212" y="2427"/>
                  </a:lnTo>
                  <a:cubicBezTo>
                    <a:pt x="387" y="2286"/>
                    <a:pt x="598" y="2110"/>
                    <a:pt x="880" y="1935"/>
                  </a:cubicBezTo>
                  <a:cubicBezTo>
                    <a:pt x="1231" y="1724"/>
                    <a:pt x="1548" y="1513"/>
                    <a:pt x="1935" y="1337"/>
                  </a:cubicBezTo>
                  <a:cubicBezTo>
                    <a:pt x="2357" y="1126"/>
                    <a:pt x="2814" y="915"/>
                    <a:pt x="3271" y="739"/>
                  </a:cubicBezTo>
                  <a:cubicBezTo>
                    <a:pt x="3728" y="598"/>
                    <a:pt x="4186" y="457"/>
                    <a:pt x="4678" y="352"/>
                  </a:cubicBezTo>
                  <a:cubicBezTo>
                    <a:pt x="5065" y="282"/>
                    <a:pt x="5452" y="211"/>
                    <a:pt x="5839" y="176"/>
                  </a:cubicBezTo>
                  <a:cubicBezTo>
                    <a:pt x="6190" y="141"/>
                    <a:pt x="6472" y="141"/>
                    <a:pt x="6647" y="141"/>
                  </a:cubicBezTo>
                  <a:lnTo>
                    <a:pt x="6964" y="141"/>
                  </a:lnTo>
                  <a:lnTo>
                    <a:pt x="6683" y="71"/>
                  </a:lnTo>
                  <a:cubicBezTo>
                    <a:pt x="6401" y="35"/>
                    <a:pt x="6120" y="0"/>
                    <a:pt x="5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2"/>
            <p:cNvSpPr/>
            <p:nvPr/>
          </p:nvSpPr>
          <p:spPr>
            <a:xfrm>
              <a:off x="5485350" y="2931325"/>
              <a:ext cx="129275" cy="56300"/>
            </a:xfrm>
            <a:custGeom>
              <a:rect b="b" l="l" r="r" t="t"/>
              <a:pathLst>
                <a:path extrusionOk="0" h="2252" w="5171">
                  <a:moveTo>
                    <a:pt x="4925" y="1"/>
                  </a:moveTo>
                  <a:cubicBezTo>
                    <a:pt x="4714" y="1"/>
                    <a:pt x="4503" y="1"/>
                    <a:pt x="4292" y="36"/>
                  </a:cubicBezTo>
                  <a:cubicBezTo>
                    <a:pt x="3588" y="71"/>
                    <a:pt x="2920" y="282"/>
                    <a:pt x="2322" y="563"/>
                  </a:cubicBezTo>
                  <a:cubicBezTo>
                    <a:pt x="1689" y="845"/>
                    <a:pt x="1126" y="1232"/>
                    <a:pt x="634" y="1724"/>
                  </a:cubicBezTo>
                  <a:cubicBezTo>
                    <a:pt x="493" y="1865"/>
                    <a:pt x="353" y="2005"/>
                    <a:pt x="177" y="2111"/>
                  </a:cubicBezTo>
                  <a:cubicBezTo>
                    <a:pt x="71" y="2216"/>
                    <a:pt x="1" y="2252"/>
                    <a:pt x="1" y="2252"/>
                  </a:cubicBezTo>
                  <a:cubicBezTo>
                    <a:pt x="71" y="2216"/>
                    <a:pt x="142" y="2216"/>
                    <a:pt x="212" y="2181"/>
                  </a:cubicBezTo>
                  <a:cubicBezTo>
                    <a:pt x="388" y="2076"/>
                    <a:pt x="564" y="1970"/>
                    <a:pt x="740" y="1830"/>
                  </a:cubicBezTo>
                  <a:cubicBezTo>
                    <a:pt x="1830" y="1056"/>
                    <a:pt x="3026" y="493"/>
                    <a:pt x="4327" y="177"/>
                  </a:cubicBezTo>
                  <a:cubicBezTo>
                    <a:pt x="4573" y="106"/>
                    <a:pt x="4784" y="71"/>
                    <a:pt x="4925" y="36"/>
                  </a:cubicBezTo>
                  <a:lnTo>
                    <a:pt x="51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2"/>
            <p:cNvSpPr/>
            <p:nvPr/>
          </p:nvSpPr>
          <p:spPr>
            <a:xfrm>
              <a:off x="5473925" y="2961225"/>
              <a:ext cx="87950" cy="46625"/>
            </a:xfrm>
            <a:custGeom>
              <a:rect b="b" l="l" r="r" t="t"/>
              <a:pathLst>
                <a:path extrusionOk="0" h="1865" w="3518">
                  <a:moveTo>
                    <a:pt x="3518" y="0"/>
                  </a:moveTo>
                  <a:cubicBezTo>
                    <a:pt x="3307" y="0"/>
                    <a:pt x="3131" y="36"/>
                    <a:pt x="2920" y="71"/>
                  </a:cubicBezTo>
                  <a:cubicBezTo>
                    <a:pt x="2463" y="176"/>
                    <a:pt x="2005" y="352"/>
                    <a:pt x="1583" y="563"/>
                  </a:cubicBezTo>
                  <a:cubicBezTo>
                    <a:pt x="1161" y="809"/>
                    <a:pt x="775" y="1091"/>
                    <a:pt x="423" y="1442"/>
                  </a:cubicBezTo>
                  <a:cubicBezTo>
                    <a:pt x="282" y="1583"/>
                    <a:pt x="141" y="1724"/>
                    <a:pt x="1" y="1864"/>
                  </a:cubicBezTo>
                  <a:lnTo>
                    <a:pt x="493" y="1548"/>
                  </a:lnTo>
                  <a:cubicBezTo>
                    <a:pt x="810" y="1372"/>
                    <a:pt x="1232" y="1091"/>
                    <a:pt x="1724" y="845"/>
                  </a:cubicBezTo>
                  <a:cubicBezTo>
                    <a:pt x="2216" y="598"/>
                    <a:pt x="2638" y="387"/>
                    <a:pt x="2990" y="247"/>
                  </a:cubicBezTo>
                  <a:lnTo>
                    <a:pt x="35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2"/>
            <p:cNvSpPr/>
            <p:nvPr/>
          </p:nvSpPr>
          <p:spPr>
            <a:xfrm>
              <a:off x="5468650" y="2989350"/>
              <a:ext cx="70375" cy="36075"/>
            </a:xfrm>
            <a:custGeom>
              <a:rect b="b" l="l" r="r" t="t"/>
              <a:pathLst>
                <a:path extrusionOk="0" h="1443" w="2815">
                  <a:moveTo>
                    <a:pt x="2814" y="1"/>
                  </a:moveTo>
                  <a:cubicBezTo>
                    <a:pt x="2638" y="1"/>
                    <a:pt x="2498" y="36"/>
                    <a:pt x="2322" y="71"/>
                  </a:cubicBezTo>
                  <a:cubicBezTo>
                    <a:pt x="1583" y="212"/>
                    <a:pt x="880" y="564"/>
                    <a:pt x="317" y="1091"/>
                  </a:cubicBezTo>
                  <a:cubicBezTo>
                    <a:pt x="212" y="1197"/>
                    <a:pt x="71" y="1302"/>
                    <a:pt x="1" y="1443"/>
                  </a:cubicBezTo>
                  <a:lnTo>
                    <a:pt x="1408" y="704"/>
                  </a:lnTo>
                  <a:lnTo>
                    <a:pt x="28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2"/>
            <p:cNvSpPr/>
            <p:nvPr/>
          </p:nvSpPr>
          <p:spPr>
            <a:xfrm>
              <a:off x="5470425" y="3016625"/>
              <a:ext cx="41350" cy="22875"/>
            </a:xfrm>
            <a:custGeom>
              <a:rect b="b" l="l" r="r" t="t"/>
              <a:pathLst>
                <a:path extrusionOk="0" h="915" w="1654">
                  <a:moveTo>
                    <a:pt x="1653" y="0"/>
                  </a:moveTo>
                  <a:cubicBezTo>
                    <a:pt x="1548" y="0"/>
                    <a:pt x="1442" y="0"/>
                    <a:pt x="1372" y="35"/>
                  </a:cubicBezTo>
                  <a:cubicBezTo>
                    <a:pt x="915" y="106"/>
                    <a:pt x="492" y="352"/>
                    <a:pt x="176" y="704"/>
                  </a:cubicBezTo>
                  <a:cubicBezTo>
                    <a:pt x="106" y="739"/>
                    <a:pt x="70" y="844"/>
                    <a:pt x="0" y="915"/>
                  </a:cubicBezTo>
                  <a:cubicBezTo>
                    <a:pt x="0" y="915"/>
                    <a:pt x="106" y="879"/>
                    <a:pt x="281" y="809"/>
                  </a:cubicBezTo>
                  <a:cubicBezTo>
                    <a:pt x="492" y="739"/>
                    <a:pt x="668" y="633"/>
                    <a:pt x="879" y="528"/>
                  </a:cubicBezTo>
                  <a:cubicBezTo>
                    <a:pt x="1055" y="422"/>
                    <a:pt x="1231" y="317"/>
                    <a:pt x="1407" y="176"/>
                  </a:cubicBezTo>
                  <a:cubicBezTo>
                    <a:pt x="1548" y="70"/>
                    <a:pt x="1653" y="0"/>
                    <a:pt x="16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2"/>
            <p:cNvSpPr/>
            <p:nvPr/>
          </p:nvSpPr>
          <p:spPr>
            <a:xfrm>
              <a:off x="5575050" y="3358625"/>
              <a:ext cx="291925" cy="138950"/>
            </a:xfrm>
            <a:custGeom>
              <a:rect b="b" l="l" r="r" t="t"/>
              <a:pathLst>
                <a:path extrusionOk="0" h="5558" w="11677">
                  <a:moveTo>
                    <a:pt x="0" y="1"/>
                  </a:moveTo>
                  <a:lnTo>
                    <a:pt x="493" y="177"/>
                  </a:lnTo>
                  <a:cubicBezTo>
                    <a:pt x="774" y="247"/>
                    <a:pt x="1231" y="423"/>
                    <a:pt x="1794" y="599"/>
                  </a:cubicBezTo>
                  <a:cubicBezTo>
                    <a:pt x="4678" y="1619"/>
                    <a:pt x="7456" y="2920"/>
                    <a:pt x="10059" y="4538"/>
                  </a:cubicBezTo>
                  <a:cubicBezTo>
                    <a:pt x="10551" y="4854"/>
                    <a:pt x="10938" y="5100"/>
                    <a:pt x="11219" y="5276"/>
                  </a:cubicBezTo>
                  <a:lnTo>
                    <a:pt x="11676" y="5558"/>
                  </a:lnTo>
                  <a:lnTo>
                    <a:pt x="11254" y="5241"/>
                  </a:lnTo>
                  <a:cubicBezTo>
                    <a:pt x="11043" y="5030"/>
                    <a:pt x="10621" y="4749"/>
                    <a:pt x="10164" y="4397"/>
                  </a:cubicBezTo>
                  <a:cubicBezTo>
                    <a:pt x="7632" y="2603"/>
                    <a:pt x="4818" y="1267"/>
                    <a:pt x="1829" y="458"/>
                  </a:cubicBezTo>
                  <a:cubicBezTo>
                    <a:pt x="1266" y="282"/>
                    <a:pt x="809" y="177"/>
                    <a:pt x="493" y="106"/>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2"/>
            <p:cNvSpPr/>
            <p:nvPr/>
          </p:nvSpPr>
          <p:spPr>
            <a:xfrm>
              <a:off x="5872225" y="3500200"/>
              <a:ext cx="58050" cy="34300"/>
            </a:xfrm>
            <a:custGeom>
              <a:rect b="b" l="l" r="r" t="t"/>
              <a:pathLst>
                <a:path extrusionOk="0" h="1372" w="2322">
                  <a:moveTo>
                    <a:pt x="0" y="0"/>
                  </a:moveTo>
                  <a:lnTo>
                    <a:pt x="0" y="0"/>
                  </a:lnTo>
                  <a:cubicBezTo>
                    <a:pt x="71" y="106"/>
                    <a:pt x="141" y="211"/>
                    <a:pt x="247" y="317"/>
                  </a:cubicBezTo>
                  <a:cubicBezTo>
                    <a:pt x="458" y="563"/>
                    <a:pt x="739" y="774"/>
                    <a:pt x="1020" y="915"/>
                  </a:cubicBezTo>
                  <a:cubicBezTo>
                    <a:pt x="1302" y="1090"/>
                    <a:pt x="1583" y="1231"/>
                    <a:pt x="1935" y="1301"/>
                  </a:cubicBezTo>
                  <a:cubicBezTo>
                    <a:pt x="2040" y="1337"/>
                    <a:pt x="2181" y="1372"/>
                    <a:pt x="2322" y="1372"/>
                  </a:cubicBezTo>
                  <a:cubicBezTo>
                    <a:pt x="2322" y="1372"/>
                    <a:pt x="2181" y="1301"/>
                    <a:pt x="1970" y="1161"/>
                  </a:cubicBezTo>
                  <a:cubicBezTo>
                    <a:pt x="1759" y="1020"/>
                    <a:pt x="1478" y="844"/>
                    <a:pt x="1161" y="668"/>
                  </a:cubicBezTo>
                  <a:cubicBezTo>
                    <a:pt x="845" y="457"/>
                    <a:pt x="563" y="317"/>
                    <a:pt x="352" y="176"/>
                  </a:cubicBez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2"/>
            <p:cNvSpPr/>
            <p:nvPr/>
          </p:nvSpPr>
          <p:spPr>
            <a:xfrm>
              <a:off x="5640975" y="3358625"/>
              <a:ext cx="160925" cy="83550"/>
            </a:xfrm>
            <a:custGeom>
              <a:rect b="b" l="l" r="r" t="t"/>
              <a:pathLst>
                <a:path extrusionOk="0" h="3342" w="6437">
                  <a:moveTo>
                    <a:pt x="1" y="1"/>
                  </a:moveTo>
                  <a:lnTo>
                    <a:pt x="282" y="71"/>
                  </a:lnTo>
                  <a:cubicBezTo>
                    <a:pt x="458" y="106"/>
                    <a:pt x="704" y="212"/>
                    <a:pt x="1021" y="317"/>
                  </a:cubicBezTo>
                  <a:cubicBezTo>
                    <a:pt x="1337" y="423"/>
                    <a:pt x="1689" y="564"/>
                    <a:pt x="2076" y="739"/>
                  </a:cubicBezTo>
                  <a:cubicBezTo>
                    <a:pt x="2463" y="950"/>
                    <a:pt x="2885" y="1162"/>
                    <a:pt x="3307" y="1408"/>
                  </a:cubicBezTo>
                  <a:cubicBezTo>
                    <a:pt x="4186" y="1900"/>
                    <a:pt x="4960" y="2392"/>
                    <a:pt x="5523" y="2779"/>
                  </a:cubicBezTo>
                  <a:cubicBezTo>
                    <a:pt x="6085" y="3131"/>
                    <a:pt x="6437" y="3342"/>
                    <a:pt x="6437" y="3342"/>
                  </a:cubicBezTo>
                  <a:cubicBezTo>
                    <a:pt x="6437" y="3342"/>
                    <a:pt x="6120" y="3061"/>
                    <a:pt x="5593" y="2639"/>
                  </a:cubicBezTo>
                  <a:cubicBezTo>
                    <a:pt x="4925" y="2111"/>
                    <a:pt x="4221" y="1584"/>
                    <a:pt x="3483" y="1162"/>
                  </a:cubicBezTo>
                  <a:cubicBezTo>
                    <a:pt x="3061" y="915"/>
                    <a:pt x="2603" y="704"/>
                    <a:pt x="2181" y="528"/>
                  </a:cubicBezTo>
                  <a:cubicBezTo>
                    <a:pt x="1795" y="388"/>
                    <a:pt x="1443" y="247"/>
                    <a:pt x="1056" y="177"/>
                  </a:cubicBezTo>
                  <a:cubicBezTo>
                    <a:pt x="810" y="106"/>
                    <a:pt x="564" y="36"/>
                    <a:pt x="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2"/>
            <p:cNvSpPr/>
            <p:nvPr/>
          </p:nvSpPr>
          <p:spPr>
            <a:xfrm>
              <a:off x="5682300" y="3345450"/>
              <a:ext cx="93225" cy="46625"/>
            </a:xfrm>
            <a:custGeom>
              <a:rect b="b" l="l" r="r" t="t"/>
              <a:pathLst>
                <a:path extrusionOk="0" h="1865" w="3729">
                  <a:moveTo>
                    <a:pt x="1" y="0"/>
                  </a:moveTo>
                  <a:lnTo>
                    <a:pt x="528" y="317"/>
                  </a:lnTo>
                  <a:cubicBezTo>
                    <a:pt x="880" y="493"/>
                    <a:pt x="1337" y="704"/>
                    <a:pt x="1830" y="985"/>
                  </a:cubicBezTo>
                  <a:cubicBezTo>
                    <a:pt x="2357" y="1231"/>
                    <a:pt x="2814" y="1442"/>
                    <a:pt x="3166" y="1618"/>
                  </a:cubicBezTo>
                  <a:cubicBezTo>
                    <a:pt x="3518" y="1759"/>
                    <a:pt x="3729" y="1864"/>
                    <a:pt x="3729" y="1864"/>
                  </a:cubicBezTo>
                  <a:cubicBezTo>
                    <a:pt x="3729" y="1864"/>
                    <a:pt x="3553" y="1689"/>
                    <a:pt x="3236" y="1477"/>
                  </a:cubicBezTo>
                  <a:cubicBezTo>
                    <a:pt x="2428" y="880"/>
                    <a:pt x="1548" y="422"/>
                    <a:pt x="599" y="176"/>
                  </a:cubicBezTo>
                  <a:cubicBezTo>
                    <a:pt x="212" y="71"/>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2"/>
            <p:cNvSpPr/>
            <p:nvPr/>
          </p:nvSpPr>
          <p:spPr>
            <a:xfrm>
              <a:off x="5706050" y="3333150"/>
              <a:ext cx="64200" cy="36950"/>
            </a:xfrm>
            <a:custGeom>
              <a:rect b="b" l="l" r="r" t="t"/>
              <a:pathLst>
                <a:path extrusionOk="0" h="1478" w="2568">
                  <a:moveTo>
                    <a:pt x="0" y="0"/>
                  </a:moveTo>
                  <a:cubicBezTo>
                    <a:pt x="1" y="0"/>
                    <a:pt x="563" y="387"/>
                    <a:pt x="1267" y="809"/>
                  </a:cubicBezTo>
                  <a:cubicBezTo>
                    <a:pt x="1689" y="1055"/>
                    <a:pt x="2111" y="1266"/>
                    <a:pt x="2568" y="1477"/>
                  </a:cubicBezTo>
                  <a:cubicBezTo>
                    <a:pt x="2497" y="1372"/>
                    <a:pt x="2392" y="1266"/>
                    <a:pt x="2286" y="1161"/>
                  </a:cubicBezTo>
                  <a:cubicBezTo>
                    <a:pt x="2040" y="950"/>
                    <a:pt x="1724" y="739"/>
                    <a:pt x="1407" y="528"/>
                  </a:cubicBezTo>
                  <a:cubicBezTo>
                    <a:pt x="1091" y="352"/>
                    <a:pt x="774" y="211"/>
                    <a:pt x="422" y="106"/>
                  </a:cubicBezTo>
                  <a:cubicBezTo>
                    <a:pt x="282" y="70"/>
                    <a:pt x="141" y="3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2"/>
            <p:cNvSpPr/>
            <p:nvPr/>
          </p:nvSpPr>
          <p:spPr>
            <a:xfrm>
              <a:off x="5713950" y="3319950"/>
              <a:ext cx="57175" cy="28150"/>
            </a:xfrm>
            <a:custGeom>
              <a:rect b="b" l="l" r="r" t="t"/>
              <a:pathLst>
                <a:path extrusionOk="0" h="1126" w="2287">
                  <a:moveTo>
                    <a:pt x="1" y="0"/>
                  </a:moveTo>
                  <a:lnTo>
                    <a:pt x="1" y="0"/>
                  </a:lnTo>
                  <a:cubicBezTo>
                    <a:pt x="353" y="282"/>
                    <a:pt x="704" y="493"/>
                    <a:pt x="1091" y="704"/>
                  </a:cubicBezTo>
                  <a:cubicBezTo>
                    <a:pt x="1478" y="880"/>
                    <a:pt x="1865" y="1020"/>
                    <a:pt x="2287" y="1126"/>
                  </a:cubicBezTo>
                  <a:cubicBezTo>
                    <a:pt x="1654" y="563"/>
                    <a:pt x="880" y="176"/>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2"/>
            <p:cNvSpPr/>
            <p:nvPr/>
          </p:nvSpPr>
          <p:spPr>
            <a:xfrm>
              <a:off x="5548675" y="3158725"/>
              <a:ext cx="318300" cy="134875"/>
            </a:xfrm>
            <a:custGeom>
              <a:rect b="b" l="l" r="r" t="t"/>
              <a:pathLst>
                <a:path extrusionOk="0" h="5395" w="12732">
                  <a:moveTo>
                    <a:pt x="1560" y="0"/>
                  </a:moveTo>
                  <a:cubicBezTo>
                    <a:pt x="1181" y="0"/>
                    <a:pt x="791" y="40"/>
                    <a:pt x="422" y="119"/>
                  </a:cubicBezTo>
                  <a:cubicBezTo>
                    <a:pt x="211" y="119"/>
                    <a:pt x="71" y="189"/>
                    <a:pt x="0" y="189"/>
                  </a:cubicBezTo>
                  <a:cubicBezTo>
                    <a:pt x="106" y="189"/>
                    <a:pt x="246" y="154"/>
                    <a:pt x="422" y="154"/>
                  </a:cubicBezTo>
                  <a:cubicBezTo>
                    <a:pt x="686" y="137"/>
                    <a:pt x="941" y="128"/>
                    <a:pt x="1196" y="128"/>
                  </a:cubicBezTo>
                  <a:cubicBezTo>
                    <a:pt x="1451" y="128"/>
                    <a:pt x="1706" y="137"/>
                    <a:pt x="1970" y="154"/>
                  </a:cubicBezTo>
                  <a:cubicBezTo>
                    <a:pt x="3623" y="330"/>
                    <a:pt x="5276" y="787"/>
                    <a:pt x="6753" y="1526"/>
                  </a:cubicBezTo>
                  <a:cubicBezTo>
                    <a:pt x="8265" y="2264"/>
                    <a:pt x="9707" y="3144"/>
                    <a:pt x="11043" y="4163"/>
                  </a:cubicBezTo>
                  <a:lnTo>
                    <a:pt x="12309" y="5078"/>
                  </a:lnTo>
                  <a:lnTo>
                    <a:pt x="12731" y="5394"/>
                  </a:lnTo>
                  <a:lnTo>
                    <a:pt x="12309" y="5043"/>
                  </a:lnTo>
                  <a:cubicBezTo>
                    <a:pt x="12028" y="4797"/>
                    <a:pt x="11641" y="4445"/>
                    <a:pt x="11149" y="4023"/>
                  </a:cubicBezTo>
                  <a:cubicBezTo>
                    <a:pt x="9812" y="2933"/>
                    <a:pt x="8406" y="2018"/>
                    <a:pt x="6858" y="1244"/>
                  </a:cubicBezTo>
                  <a:cubicBezTo>
                    <a:pt x="5346" y="506"/>
                    <a:pt x="3658" y="84"/>
                    <a:pt x="1934" y="14"/>
                  </a:cubicBezTo>
                  <a:cubicBezTo>
                    <a:pt x="1811" y="5"/>
                    <a:pt x="1686" y="0"/>
                    <a:pt x="1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2"/>
            <p:cNvSpPr/>
            <p:nvPr/>
          </p:nvSpPr>
          <p:spPr>
            <a:xfrm>
              <a:off x="5602300" y="3135300"/>
              <a:ext cx="188175" cy="71250"/>
            </a:xfrm>
            <a:custGeom>
              <a:rect b="b" l="l" r="r" t="t"/>
              <a:pathLst>
                <a:path extrusionOk="0" h="2850" w="7527">
                  <a:moveTo>
                    <a:pt x="0" y="1"/>
                  </a:moveTo>
                  <a:lnTo>
                    <a:pt x="317" y="106"/>
                  </a:lnTo>
                  <a:cubicBezTo>
                    <a:pt x="493" y="142"/>
                    <a:pt x="809" y="212"/>
                    <a:pt x="1161" y="282"/>
                  </a:cubicBezTo>
                  <a:cubicBezTo>
                    <a:pt x="1864" y="493"/>
                    <a:pt x="2814" y="775"/>
                    <a:pt x="3834" y="1162"/>
                  </a:cubicBezTo>
                  <a:cubicBezTo>
                    <a:pt x="4889" y="1548"/>
                    <a:pt x="5803" y="1970"/>
                    <a:pt x="6472" y="2287"/>
                  </a:cubicBezTo>
                  <a:cubicBezTo>
                    <a:pt x="6788" y="2463"/>
                    <a:pt x="7034" y="2603"/>
                    <a:pt x="7245" y="2674"/>
                  </a:cubicBezTo>
                  <a:lnTo>
                    <a:pt x="7527" y="2850"/>
                  </a:lnTo>
                  <a:lnTo>
                    <a:pt x="7281" y="2639"/>
                  </a:lnTo>
                  <a:cubicBezTo>
                    <a:pt x="7105" y="2498"/>
                    <a:pt x="6858" y="2357"/>
                    <a:pt x="6542" y="2146"/>
                  </a:cubicBezTo>
                  <a:cubicBezTo>
                    <a:pt x="4924" y="1126"/>
                    <a:pt x="3095" y="423"/>
                    <a:pt x="1196" y="142"/>
                  </a:cubicBezTo>
                  <a:cubicBezTo>
                    <a:pt x="809" y="106"/>
                    <a:pt x="528" y="36"/>
                    <a:pt x="317" y="36"/>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2"/>
            <p:cNvSpPr/>
            <p:nvPr/>
          </p:nvSpPr>
          <p:spPr>
            <a:xfrm>
              <a:off x="5672650" y="3123000"/>
              <a:ext cx="78275" cy="33450"/>
            </a:xfrm>
            <a:custGeom>
              <a:rect b="b" l="l" r="r" t="t"/>
              <a:pathLst>
                <a:path extrusionOk="0" h="1338" w="3131">
                  <a:moveTo>
                    <a:pt x="0" y="1"/>
                  </a:moveTo>
                  <a:lnTo>
                    <a:pt x="0" y="1"/>
                  </a:lnTo>
                  <a:cubicBezTo>
                    <a:pt x="492" y="282"/>
                    <a:pt x="985" y="528"/>
                    <a:pt x="1512" y="774"/>
                  </a:cubicBezTo>
                  <a:cubicBezTo>
                    <a:pt x="2040" y="985"/>
                    <a:pt x="2567" y="1196"/>
                    <a:pt x="3130" y="1337"/>
                  </a:cubicBezTo>
                  <a:cubicBezTo>
                    <a:pt x="2638" y="1020"/>
                    <a:pt x="2145" y="704"/>
                    <a:pt x="1618" y="493"/>
                  </a:cubicBezTo>
                  <a:cubicBezTo>
                    <a:pt x="1090" y="247"/>
                    <a:pt x="563" y="10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2"/>
            <p:cNvSpPr/>
            <p:nvPr/>
          </p:nvSpPr>
          <p:spPr>
            <a:xfrm>
              <a:off x="5689350" y="3108050"/>
              <a:ext cx="45750" cy="21125"/>
            </a:xfrm>
            <a:custGeom>
              <a:rect b="b" l="l" r="r" t="t"/>
              <a:pathLst>
                <a:path extrusionOk="0" h="845" w="1830">
                  <a:moveTo>
                    <a:pt x="0" y="1"/>
                  </a:moveTo>
                  <a:cubicBezTo>
                    <a:pt x="282" y="212"/>
                    <a:pt x="563" y="388"/>
                    <a:pt x="879" y="528"/>
                  </a:cubicBezTo>
                  <a:cubicBezTo>
                    <a:pt x="1196" y="634"/>
                    <a:pt x="1513" y="739"/>
                    <a:pt x="1829" y="845"/>
                  </a:cubicBezTo>
                  <a:cubicBezTo>
                    <a:pt x="1759" y="774"/>
                    <a:pt x="1688" y="669"/>
                    <a:pt x="1618" y="599"/>
                  </a:cubicBezTo>
                  <a:cubicBezTo>
                    <a:pt x="1407" y="458"/>
                    <a:pt x="1231" y="317"/>
                    <a:pt x="985" y="212"/>
                  </a:cubicBezTo>
                  <a:cubicBezTo>
                    <a:pt x="774" y="106"/>
                    <a:pt x="528" y="36"/>
                    <a:pt x="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2"/>
            <p:cNvSpPr/>
            <p:nvPr/>
          </p:nvSpPr>
          <p:spPr>
            <a:xfrm>
              <a:off x="5706925" y="3094000"/>
              <a:ext cx="49275" cy="27275"/>
            </a:xfrm>
            <a:custGeom>
              <a:rect b="b" l="l" r="r" t="t"/>
              <a:pathLst>
                <a:path extrusionOk="0" h="1091" w="1971">
                  <a:moveTo>
                    <a:pt x="1" y="0"/>
                  </a:moveTo>
                  <a:lnTo>
                    <a:pt x="1" y="0"/>
                  </a:lnTo>
                  <a:cubicBezTo>
                    <a:pt x="599" y="457"/>
                    <a:pt x="1267" y="844"/>
                    <a:pt x="1970" y="1090"/>
                  </a:cubicBezTo>
                  <a:cubicBezTo>
                    <a:pt x="1478" y="492"/>
                    <a:pt x="774" y="106"/>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2"/>
            <p:cNvSpPr/>
            <p:nvPr/>
          </p:nvSpPr>
          <p:spPr>
            <a:xfrm>
              <a:off x="5113450" y="3240825"/>
              <a:ext cx="194325" cy="191700"/>
            </a:xfrm>
            <a:custGeom>
              <a:rect b="b" l="l" r="r" t="t"/>
              <a:pathLst>
                <a:path extrusionOk="0" h="7668" w="7773">
                  <a:moveTo>
                    <a:pt x="0" y="0"/>
                  </a:moveTo>
                  <a:lnTo>
                    <a:pt x="422" y="176"/>
                  </a:lnTo>
                  <a:cubicBezTo>
                    <a:pt x="563" y="246"/>
                    <a:pt x="704" y="317"/>
                    <a:pt x="880" y="387"/>
                  </a:cubicBezTo>
                  <a:cubicBezTo>
                    <a:pt x="1055" y="493"/>
                    <a:pt x="1266" y="563"/>
                    <a:pt x="1513" y="704"/>
                  </a:cubicBezTo>
                  <a:cubicBezTo>
                    <a:pt x="1724" y="844"/>
                    <a:pt x="1970" y="985"/>
                    <a:pt x="2216" y="1161"/>
                  </a:cubicBezTo>
                  <a:cubicBezTo>
                    <a:pt x="2462" y="1302"/>
                    <a:pt x="2744" y="1477"/>
                    <a:pt x="2990" y="1688"/>
                  </a:cubicBezTo>
                  <a:cubicBezTo>
                    <a:pt x="3588" y="2110"/>
                    <a:pt x="4150" y="2568"/>
                    <a:pt x="4643" y="3095"/>
                  </a:cubicBezTo>
                  <a:cubicBezTo>
                    <a:pt x="5170" y="3588"/>
                    <a:pt x="5663" y="4150"/>
                    <a:pt x="6085" y="4713"/>
                  </a:cubicBezTo>
                  <a:cubicBezTo>
                    <a:pt x="6261" y="4994"/>
                    <a:pt x="6436" y="5240"/>
                    <a:pt x="6612" y="5487"/>
                  </a:cubicBezTo>
                  <a:cubicBezTo>
                    <a:pt x="6788" y="5733"/>
                    <a:pt x="6929" y="5979"/>
                    <a:pt x="7069" y="6190"/>
                  </a:cubicBezTo>
                  <a:cubicBezTo>
                    <a:pt x="7210" y="6436"/>
                    <a:pt x="7280" y="6647"/>
                    <a:pt x="7386" y="6823"/>
                  </a:cubicBezTo>
                  <a:cubicBezTo>
                    <a:pt x="7491" y="6999"/>
                    <a:pt x="7562" y="7140"/>
                    <a:pt x="7597" y="7280"/>
                  </a:cubicBezTo>
                  <a:cubicBezTo>
                    <a:pt x="7738" y="7526"/>
                    <a:pt x="7773" y="7667"/>
                    <a:pt x="7773" y="7667"/>
                  </a:cubicBezTo>
                  <a:lnTo>
                    <a:pt x="7667" y="7245"/>
                  </a:lnTo>
                  <a:cubicBezTo>
                    <a:pt x="7597" y="7069"/>
                    <a:pt x="7527" y="6929"/>
                    <a:pt x="7491" y="6753"/>
                  </a:cubicBezTo>
                  <a:cubicBezTo>
                    <a:pt x="7386" y="6542"/>
                    <a:pt x="7316" y="6366"/>
                    <a:pt x="7210" y="6120"/>
                  </a:cubicBezTo>
                  <a:cubicBezTo>
                    <a:pt x="7105" y="5874"/>
                    <a:pt x="6964" y="5627"/>
                    <a:pt x="6823" y="5381"/>
                  </a:cubicBezTo>
                  <a:cubicBezTo>
                    <a:pt x="6683" y="5100"/>
                    <a:pt x="6507" y="4818"/>
                    <a:pt x="6296" y="4537"/>
                  </a:cubicBezTo>
                  <a:cubicBezTo>
                    <a:pt x="5874" y="3939"/>
                    <a:pt x="5416" y="3377"/>
                    <a:pt x="4889" y="2849"/>
                  </a:cubicBezTo>
                  <a:cubicBezTo>
                    <a:pt x="4361" y="2321"/>
                    <a:pt x="3799" y="1864"/>
                    <a:pt x="3166" y="1442"/>
                  </a:cubicBezTo>
                  <a:cubicBezTo>
                    <a:pt x="2884" y="1266"/>
                    <a:pt x="2638" y="1091"/>
                    <a:pt x="2357" y="950"/>
                  </a:cubicBezTo>
                  <a:cubicBezTo>
                    <a:pt x="2111" y="809"/>
                    <a:pt x="1829" y="668"/>
                    <a:pt x="1583" y="563"/>
                  </a:cubicBezTo>
                  <a:cubicBezTo>
                    <a:pt x="1372" y="457"/>
                    <a:pt x="1126" y="387"/>
                    <a:pt x="950" y="317"/>
                  </a:cubicBezTo>
                  <a:cubicBezTo>
                    <a:pt x="774" y="246"/>
                    <a:pt x="633" y="176"/>
                    <a:pt x="458" y="141"/>
                  </a:cubicBez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2"/>
            <p:cNvSpPr/>
            <p:nvPr/>
          </p:nvSpPr>
          <p:spPr>
            <a:xfrm>
              <a:off x="5187300" y="3246100"/>
              <a:ext cx="129275" cy="153875"/>
            </a:xfrm>
            <a:custGeom>
              <a:rect b="b" l="l" r="r" t="t"/>
              <a:pathLst>
                <a:path extrusionOk="0" h="6155" w="5171">
                  <a:moveTo>
                    <a:pt x="1" y="0"/>
                  </a:moveTo>
                  <a:lnTo>
                    <a:pt x="247" y="176"/>
                  </a:lnTo>
                  <a:cubicBezTo>
                    <a:pt x="352" y="211"/>
                    <a:pt x="458" y="282"/>
                    <a:pt x="598" y="387"/>
                  </a:cubicBezTo>
                  <a:cubicBezTo>
                    <a:pt x="704" y="457"/>
                    <a:pt x="845" y="528"/>
                    <a:pt x="1021" y="668"/>
                  </a:cubicBezTo>
                  <a:cubicBezTo>
                    <a:pt x="1372" y="915"/>
                    <a:pt x="1689" y="1161"/>
                    <a:pt x="2040" y="1477"/>
                  </a:cubicBezTo>
                  <a:cubicBezTo>
                    <a:pt x="2427" y="1829"/>
                    <a:pt x="2779" y="2216"/>
                    <a:pt x="3131" y="2603"/>
                  </a:cubicBezTo>
                  <a:cubicBezTo>
                    <a:pt x="3482" y="3025"/>
                    <a:pt x="3799" y="3447"/>
                    <a:pt x="4080" y="3904"/>
                  </a:cubicBezTo>
                  <a:cubicBezTo>
                    <a:pt x="4326" y="4256"/>
                    <a:pt x="4537" y="4643"/>
                    <a:pt x="4713" y="5029"/>
                  </a:cubicBezTo>
                  <a:cubicBezTo>
                    <a:pt x="4819" y="5205"/>
                    <a:pt x="4854" y="5346"/>
                    <a:pt x="4924" y="5487"/>
                  </a:cubicBezTo>
                  <a:cubicBezTo>
                    <a:pt x="4959" y="5627"/>
                    <a:pt x="5030" y="5733"/>
                    <a:pt x="5065" y="5838"/>
                  </a:cubicBezTo>
                  <a:cubicBezTo>
                    <a:pt x="5135" y="6049"/>
                    <a:pt x="5170" y="6155"/>
                    <a:pt x="5170" y="6155"/>
                  </a:cubicBezTo>
                  <a:lnTo>
                    <a:pt x="5100" y="5838"/>
                  </a:lnTo>
                  <a:cubicBezTo>
                    <a:pt x="5100" y="5698"/>
                    <a:pt x="5065" y="5592"/>
                    <a:pt x="5030" y="5451"/>
                  </a:cubicBezTo>
                  <a:cubicBezTo>
                    <a:pt x="4959" y="5311"/>
                    <a:pt x="4924" y="5135"/>
                    <a:pt x="4854" y="4959"/>
                  </a:cubicBezTo>
                  <a:cubicBezTo>
                    <a:pt x="4713" y="4572"/>
                    <a:pt x="4537" y="4150"/>
                    <a:pt x="4291" y="3763"/>
                  </a:cubicBezTo>
                  <a:cubicBezTo>
                    <a:pt x="4045" y="3271"/>
                    <a:pt x="3729" y="2814"/>
                    <a:pt x="3377" y="2392"/>
                  </a:cubicBezTo>
                  <a:cubicBezTo>
                    <a:pt x="3025" y="2005"/>
                    <a:pt x="2638" y="1618"/>
                    <a:pt x="2216" y="1266"/>
                  </a:cubicBezTo>
                  <a:cubicBezTo>
                    <a:pt x="1865" y="985"/>
                    <a:pt x="1478" y="739"/>
                    <a:pt x="1091" y="528"/>
                  </a:cubicBezTo>
                  <a:cubicBezTo>
                    <a:pt x="950" y="422"/>
                    <a:pt x="774" y="352"/>
                    <a:pt x="634" y="282"/>
                  </a:cubicBezTo>
                  <a:cubicBezTo>
                    <a:pt x="528" y="211"/>
                    <a:pt x="387" y="176"/>
                    <a:pt x="282" y="141"/>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2"/>
            <p:cNvSpPr/>
            <p:nvPr/>
          </p:nvSpPr>
          <p:spPr>
            <a:xfrm>
              <a:off x="5269075" y="3280375"/>
              <a:ext cx="59800" cy="94100"/>
            </a:xfrm>
            <a:custGeom>
              <a:rect b="b" l="l" r="r" t="t"/>
              <a:pathLst>
                <a:path extrusionOk="0" h="3764" w="2392">
                  <a:moveTo>
                    <a:pt x="0" y="1"/>
                  </a:moveTo>
                  <a:lnTo>
                    <a:pt x="141" y="106"/>
                  </a:lnTo>
                  <a:cubicBezTo>
                    <a:pt x="211" y="212"/>
                    <a:pt x="352" y="317"/>
                    <a:pt x="493" y="458"/>
                  </a:cubicBezTo>
                  <a:cubicBezTo>
                    <a:pt x="880" y="845"/>
                    <a:pt x="1196" y="1267"/>
                    <a:pt x="1477" y="1724"/>
                  </a:cubicBezTo>
                  <a:cubicBezTo>
                    <a:pt x="1759" y="2146"/>
                    <a:pt x="2005" y="2639"/>
                    <a:pt x="2181" y="3131"/>
                  </a:cubicBezTo>
                  <a:cubicBezTo>
                    <a:pt x="2251" y="3342"/>
                    <a:pt x="2322" y="3483"/>
                    <a:pt x="2357" y="3588"/>
                  </a:cubicBezTo>
                  <a:lnTo>
                    <a:pt x="2392" y="3764"/>
                  </a:lnTo>
                  <a:lnTo>
                    <a:pt x="2392" y="3588"/>
                  </a:lnTo>
                  <a:cubicBezTo>
                    <a:pt x="2392" y="3412"/>
                    <a:pt x="2357" y="3272"/>
                    <a:pt x="2357" y="3096"/>
                  </a:cubicBezTo>
                  <a:cubicBezTo>
                    <a:pt x="2251" y="2533"/>
                    <a:pt x="2040" y="2006"/>
                    <a:pt x="1759" y="1548"/>
                  </a:cubicBezTo>
                  <a:cubicBezTo>
                    <a:pt x="1442" y="1056"/>
                    <a:pt x="1055" y="669"/>
                    <a:pt x="598" y="353"/>
                  </a:cubicBezTo>
                  <a:cubicBezTo>
                    <a:pt x="458" y="247"/>
                    <a:pt x="317" y="142"/>
                    <a:pt x="176" y="71"/>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2"/>
            <p:cNvSpPr/>
            <p:nvPr/>
          </p:nvSpPr>
          <p:spPr>
            <a:xfrm>
              <a:off x="5299850" y="3277750"/>
              <a:ext cx="43100" cy="68600"/>
            </a:xfrm>
            <a:custGeom>
              <a:rect b="b" l="l" r="r" t="t"/>
              <a:pathLst>
                <a:path extrusionOk="0" h="2744" w="1724">
                  <a:moveTo>
                    <a:pt x="0" y="0"/>
                  </a:moveTo>
                  <a:cubicBezTo>
                    <a:pt x="0" y="0"/>
                    <a:pt x="106" y="141"/>
                    <a:pt x="282" y="387"/>
                  </a:cubicBezTo>
                  <a:cubicBezTo>
                    <a:pt x="774" y="985"/>
                    <a:pt x="1161" y="1618"/>
                    <a:pt x="1513" y="2322"/>
                  </a:cubicBezTo>
                  <a:cubicBezTo>
                    <a:pt x="1618" y="2568"/>
                    <a:pt x="1724" y="2744"/>
                    <a:pt x="1724" y="2744"/>
                  </a:cubicBezTo>
                  <a:cubicBezTo>
                    <a:pt x="1688" y="2568"/>
                    <a:pt x="1688" y="2427"/>
                    <a:pt x="1653" y="2251"/>
                  </a:cubicBezTo>
                  <a:cubicBezTo>
                    <a:pt x="1583" y="1864"/>
                    <a:pt x="1407" y="1477"/>
                    <a:pt x="1196" y="1161"/>
                  </a:cubicBezTo>
                  <a:cubicBezTo>
                    <a:pt x="985" y="809"/>
                    <a:pt x="739" y="528"/>
                    <a:pt x="422" y="282"/>
                  </a:cubicBezTo>
                  <a:cubicBezTo>
                    <a:pt x="282" y="176"/>
                    <a:pt x="141" y="7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2"/>
            <p:cNvSpPr/>
            <p:nvPr/>
          </p:nvSpPr>
          <p:spPr>
            <a:xfrm>
              <a:off x="5318300" y="3270725"/>
              <a:ext cx="35200" cy="46600"/>
            </a:xfrm>
            <a:custGeom>
              <a:rect b="b" l="l" r="r" t="t"/>
              <a:pathLst>
                <a:path extrusionOk="0" h="1864" w="1408">
                  <a:moveTo>
                    <a:pt x="1" y="0"/>
                  </a:moveTo>
                  <a:lnTo>
                    <a:pt x="1" y="0"/>
                  </a:lnTo>
                  <a:cubicBezTo>
                    <a:pt x="142" y="352"/>
                    <a:pt x="317" y="703"/>
                    <a:pt x="564" y="1055"/>
                  </a:cubicBezTo>
                  <a:cubicBezTo>
                    <a:pt x="739" y="1266"/>
                    <a:pt x="915" y="1477"/>
                    <a:pt x="1091" y="1688"/>
                  </a:cubicBezTo>
                  <a:cubicBezTo>
                    <a:pt x="1161" y="1723"/>
                    <a:pt x="1232" y="1794"/>
                    <a:pt x="1302" y="1864"/>
                  </a:cubicBezTo>
                  <a:lnTo>
                    <a:pt x="1408" y="1864"/>
                  </a:lnTo>
                  <a:cubicBezTo>
                    <a:pt x="1408" y="1864"/>
                    <a:pt x="1372" y="1864"/>
                    <a:pt x="1337" y="1829"/>
                  </a:cubicBezTo>
                  <a:cubicBezTo>
                    <a:pt x="1302" y="1723"/>
                    <a:pt x="1267" y="1653"/>
                    <a:pt x="1232" y="1583"/>
                  </a:cubicBezTo>
                  <a:cubicBezTo>
                    <a:pt x="1126" y="1336"/>
                    <a:pt x="986" y="1090"/>
                    <a:pt x="810" y="879"/>
                  </a:cubicBezTo>
                  <a:cubicBezTo>
                    <a:pt x="564" y="528"/>
                    <a:pt x="317" y="246"/>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2"/>
            <p:cNvSpPr/>
            <p:nvPr/>
          </p:nvSpPr>
          <p:spPr>
            <a:xfrm>
              <a:off x="5335025" y="3263675"/>
              <a:ext cx="22000" cy="27275"/>
            </a:xfrm>
            <a:custGeom>
              <a:rect b="b" l="l" r="r" t="t"/>
              <a:pathLst>
                <a:path extrusionOk="0" h="1091" w="880">
                  <a:moveTo>
                    <a:pt x="0" y="1"/>
                  </a:moveTo>
                  <a:cubicBezTo>
                    <a:pt x="70" y="247"/>
                    <a:pt x="176" y="458"/>
                    <a:pt x="317" y="634"/>
                  </a:cubicBezTo>
                  <a:cubicBezTo>
                    <a:pt x="492" y="810"/>
                    <a:pt x="668" y="985"/>
                    <a:pt x="879" y="1091"/>
                  </a:cubicBezTo>
                  <a:cubicBezTo>
                    <a:pt x="774" y="599"/>
                    <a:pt x="457" y="212"/>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2"/>
            <p:cNvSpPr/>
            <p:nvPr/>
          </p:nvSpPr>
          <p:spPr>
            <a:xfrm>
              <a:off x="5335900" y="3251375"/>
              <a:ext cx="25525" cy="22875"/>
            </a:xfrm>
            <a:custGeom>
              <a:rect b="b" l="l" r="r" t="t"/>
              <a:pathLst>
                <a:path extrusionOk="0" h="915" w="1021">
                  <a:moveTo>
                    <a:pt x="0" y="0"/>
                  </a:moveTo>
                  <a:lnTo>
                    <a:pt x="0" y="0"/>
                  </a:lnTo>
                  <a:cubicBezTo>
                    <a:pt x="106" y="176"/>
                    <a:pt x="246" y="387"/>
                    <a:pt x="422" y="528"/>
                  </a:cubicBezTo>
                  <a:cubicBezTo>
                    <a:pt x="598" y="704"/>
                    <a:pt x="774" y="809"/>
                    <a:pt x="1020" y="915"/>
                  </a:cubicBezTo>
                  <a:cubicBezTo>
                    <a:pt x="879" y="422"/>
                    <a:pt x="493" y="7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2"/>
            <p:cNvSpPr/>
            <p:nvPr/>
          </p:nvSpPr>
          <p:spPr>
            <a:xfrm>
              <a:off x="5312150" y="2811750"/>
              <a:ext cx="138075" cy="103775"/>
            </a:xfrm>
            <a:custGeom>
              <a:rect b="b" l="l" r="r" t="t"/>
              <a:pathLst>
                <a:path extrusionOk="0" h="4151" w="5523">
                  <a:moveTo>
                    <a:pt x="1" y="1"/>
                  </a:moveTo>
                  <a:lnTo>
                    <a:pt x="282" y="106"/>
                  </a:lnTo>
                  <a:cubicBezTo>
                    <a:pt x="352" y="106"/>
                    <a:pt x="458" y="141"/>
                    <a:pt x="599" y="177"/>
                  </a:cubicBezTo>
                  <a:cubicBezTo>
                    <a:pt x="704" y="247"/>
                    <a:pt x="845" y="282"/>
                    <a:pt x="985" y="352"/>
                  </a:cubicBezTo>
                  <a:cubicBezTo>
                    <a:pt x="1337" y="493"/>
                    <a:pt x="1689" y="634"/>
                    <a:pt x="2005" y="810"/>
                  </a:cubicBezTo>
                  <a:cubicBezTo>
                    <a:pt x="2392" y="1056"/>
                    <a:pt x="2779" y="1302"/>
                    <a:pt x="3166" y="1548"/>
                  </a:cubicBezTo>
                  <a:cubicBezTo>
                    <a:pt x="3518" y="1830"/>
                    <a:pt x="3869" y="2146"/>
                    <a:pt x="4186" y="2463"/>
                  </a:cubicBezTo>
                  <a:cubicBezTo>
                    <a:pt x="4432" y="2709"/>
                    <a:pt x="4678" y="2990"/>
                    <a:pt x="4924" y="3307"/>
                  </a:cubicBezTo>
                  <a:cubicBezTo>
                    <a:pt x="5030" y="3412"/>
                    <a:pt x="5100" y="3553"/>
                    <a:pt x="5171" y="3658"/>
                  </a:cubicBezTo>
                  <a:cubicBezTo>
                    <a:pt x="5241" y="3764"/>
                    <a:pt x="5311" y="3869"/>
                    <a:pt x="5346" y="3940"/>
                  </a:cubicBezTo>
                  <a:lnTo>
                    <a:pt x="5522" y="4151"/>
                  </a:lnTo>
                  <a:lnTo>
                    <a:pt x="5417" y="3904"/>
                  </a:lnTo>
                  <a:cubicBezTo>
                    <a:pt x="5346" y="3799"/>
                    <a:pt x="5311" y="3693"/>
                    <a:pt x="5276" y="3623"/>
                  </a:cubicBezTo>
                  <a:cubicBezTo>
                    <a:pt x="5206" y="3482"/>
                    <a:pt x="5135" y="3342"/>
                    <a:pt x="5065" y="3201"/>
                  </a:cubicBezTo>
                  <a:cubicBezTo>
                    <a:pt x="4854" y="2885"/>
                    <a:pt x="4643" y="2568"/>
                    <a:pt x="4362" y="2287"/>
                  </a:cubicBezTo>
                  <a:cubicBezTo>
                    <a:pt x="4080" y="1935"/>
                    <a:pt x="3729" y="1583"/>
                    <a:pt x="3342" y="1302"/>
                  </a:cubicBezTo>
                  <a:cubicBezTo>
                    <a:pt x="2955" y="1021"/>
                    <a:pt x="2568" y="774"/>
                    <a:pt x="2146" y="599"/>
                  </a:cubicBezTo>
                  <a:cubicBezTo>
                    <a:pt x="1794" y="423"/>
                    <a:pt x="1407" y="282"/>
                    <a:pt x="1056" y="212"/>
                  </a:cubicBezTo>
                  <a:cubicBezTo>
                    <a:pt x="915" y="141"/>
                    <a:pt x="774" y="106"/>
                    <a:pt x="599" y="106"/>
                  </a:cubicBezTo>
                  <a:cubicBezTo>
                    <a:pt x="493" y="71"/>
                    <a:pt x="388" y="71"/>
                    <a:pt x="282" y="36"/>
                  </a:cubicBezTo>
                  <a:lnTo>
                    <a:pt x="1" y="1"/>
                  </a:lnTo>
                  <a:close/>
                  <a:moveTo>
                    <a:pt x="5522" y="4151"/>
                  </a:moveTo>
                  <a:lnTo>
                    <a:pt x="5522" y="4151"/>
                  </a:lnTo>
                  <a:lnTo>
                    <a:pt x="5522" y="415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2"/>
            <p:cNvSpPr/>
            <p:nvPr/>
          </p:nvSpPr>
          <p:spPr>
            <a:xfrm>
              <a:off x="5310400" y="2847800"/>
              <a:ext cx="132775" cy="94975"/>
            </a:xfrm>
            <a:custGeom>
              <a:rect b="b" l="l" r="r" t="t"/>
              <a:pathLst>
                <a:path extrusionOk="0" h="3799" w="5311">
                  <a:moveTo>
                    <a:pt x="0" y="1"/>
                  </a:moveTo>
                  <a:lnTo>
                    <a:pt x="246" y="71"/>
                  </a:lnTo>
                  <a:cubicBezTo>
                    <a:pt x="493" y="106"/>
                    <a:pt x="704" y="176"/>
                    <a:pt x="950" y="247"/>
                  </a:cubicBezTo>
                  <a:cubicBezTo>
                    <a:pt x="1688" y="528"/>
                    <a:pt x="2357" y="915"/>
                    <a:pt x="2990" y="1407"/>
                  </a:cubicBezTo>
                  <a:cubicBezTo>
                    <a:pt x="3588" y="1900"/>
                    <a:pt x="4150" y="2427"/>
                    <a:pt x="4678" y="3025"/>
                  </a:cubicBezTo>
                  <a:cubicBezTo>
                    <a:pt x="5065" y="3482"/>
                    <a:pt x="5311" y="3799"/>
                    <a:pt x="5311" y="3799"/>
                  </a:cubicBezTo>
                  <a:cubicBezTo>
                    <a:pt x="5311" y="3799"/>
                    <a:pt x="5135" y="3447"/>
                    <a:pt x="4818" y="2920"/>
                  </a:cubicBezTo>
                  <a:cubicBezTo>
                    <a:pt x="4361" y="2251"/>
                    <a:pt x="3799" y="1654"/>
                    <a:pt x="3166" y="1161"/>
                  </a:cubicBezTo>
                  <a:cubicBezTo>
                    <a:pt x="2532" y="634"/>
                    <a:pt x="1794" y="282"/>
                    <a:pt x="985" y="106"/>
                  </a:cubicBezTo>
                  <a:cubicBezTo>
                    <a:pt x="739" y="36"/>
                    <a:pt x="493" y="1"/>
                    <a:pt x="2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2"/>
            <p:cNvSpPr/>
            <p:nvPr/>
          </p:nvSpPr>
          <p:spPr>
            <a:xfrm>
              <a:off x="5349075" y="2882100"/>
              <a:ext cx="62450" cy="51900"/>
            </a:xfrm>
            <a:custGeom>
              <a:rect b="b" l="l" r="r" t="t"/>
              <a:pathLst>
                <a:path extrusionOk="0" h="2076" w="2498">
                  <a:moveTo>
                    <a:pt x="1" y="0"/>
                  </a:moveTo>
                  <a:lnTo>
                    <a:pt x="388" y="282"/>
                  </a:lnTo>
                  <a:cubicBezTo>
                    <a:pt x="634" y="457"/>
                    <a:pt x="915" y="704"/>
                    <a:pt x="1302" y="985"/>
                  </a:cubicBezTo>
                  <a:cubicBezTo>
                    <a:pt x="1654" y="1266"/>
                    <a:pt x="1970" y="1513"/>
                    <a:pt x="2181" y="1724"/>
                  </a:cubicBezTo>
                  <a:lnTo>
                    <a:pt x="2498" y="2075"/>
                  </a:lnTo>
                  <a:cubicBezTo>
                    <a:pt x="2427" y="1899"/>
                    <a:pt x="2357" y="1759"/>
                    <a:pt x="2252" y="1618"/>
                  </a:cubicBezTo>
                  <a:cubicBezTo>
                    <a:pt x="2041" y="1301"/>
                    <a:pt x="1794" y="985"/>
                    <a:pt x="1478" y="739"/>
                  </a:cubicBezTo>
                  <a:cubicBezTo>
                    <a:pt x="1161" y="493"/>
                    <a:pt x="845" y="282"/>
                    <a:pt x="458" y="141"/>
                  </a:cubicBezTo>
                  <a:cubicBezTo>
                    <a:pt x="317" y="106"/>
                    <a:pt x="141" y="35"/>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2"/>
            <p:cNvSpPr/>
            <p:nvPr/>
          </p:nvSpPr>
          <p:spPr>
            <a:xfrm>
              <a:off x="5358750" y="2926925"/>
              <a:ext cx="41350" cy="37850"/>
            </a:xfrm>
            <a:custGeom>
              <a:rect b="b" l="l" r="r" t="t"/>
              <a:pathLst>
                <a:path extrusionOk="0" h="1514" w="1654">
                  <a:moveTo>
                    <a:pt x="71" y="1"/>
                  </a:moveTo>
                  <a:cubicBezTo>
                    <a:pt x="1" y="36"/>
                    <a:pt x="1" y="71"/>
                    <a:pt x="1" y="106"/>
                  </a:cubicBezTo>
                  <a:cubicBezTo>
                    <a:pt x="1" y="71"/>
                    <a:pt x="36" y="71"/>
                    <a:pt x="71" y="71"/>
                  </a:cubicBezTo>
                  <a:cubicBezTo>
                    <a:pt x="106" y="71"/>
                    <a:pt x="176" y="106"/>
                    <a:pt x="247" y="177"/>
                  </a:cubicBezTo>
                  <a:cubicBezTo>
                    <a:pt x="423" y="317"/>
                    <a:pt x="634" y="493"/>
                    <a:pt x="845" y="704"/>
                  </a:cubicBezTo>
                  <a:cubicBezTo>
                    <a:pt x="1091" y="915"/>
                    <a:pt x="1267" y="1091"/>
                    <a:pt x="1407" y="1267"/>
                  </a:cubicBezTo>
                  <a:lnTo>
                    <a:pt x="1654" y="1513"/>
                  </a:lnTo>
                  <a:cubicBezTo>
                    <a:pt x="1618" y="1408"/>
                    <a:pt x="1583" y="1302"/>
                    <a:pt x="1548" y="1197"/>
                  </a:cubicBezTo>
                  <a:cubicBezTo>
                    <a:pt x="1337" y="634"/>
                    <a:pt x="880" y="212"/>
                    <a:pt x="317" y="36"/>
                  </a:cubicBezTo>
                  <a:cubicBezTo>
                    <a:pt x="282" y="36"/>
                    <a:pt x="212" y="36"/>
                    <a:pt x="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2"/>
            <p:cNvSpPr/>
            <p:nvPr/>
          </p:nvSpPr>
          <p:spPr>
            <a:xfrm>
              <a:off x="5353475" y="2955950"/>
              <a:ext cx="29925" cy="22000"/>
            </a:xfrm>
            <a:custGeom>
              <a:rect b="b" l="l" r="r" t="t"/>
              <a:pathLst>
                <a:path extrusionOk="0" h="880" w="1197">
                  <a:moveTo>
                    <a:pt x="1" y="0"/>
                  </a:moveTo>
                  <a:cubicBezTo>
                    <a:pt x="36" y="36"/>
                    <a:pt x="106" y="106"/>
                    <a:pt x="141" y="141"/>
                  </a:cubicBezTo>
                  <a:cubicBezTo>
                    <a:pt x="282" y="282"/>
                    <a:pt x="387" y="387"/>
                    <a:pt x="528" y="493"/>
                  </a:cubicBezTo>
                  <a:cubicBezTo>
                    <a:pt x="669" y="598"/>
                    <a:pt x="809" y="704"/>
                    <a:pt x="985" y="774"/>
                  </a:cubicBezTo>
                  <a:cubicBezTo>
                    <a:pt x="1091" y="845"/>
                    <a:pt x="1196" y="880"/>
                    <a:pt x="1196" y="880"/>
                  </a:cubicBezTo>
                  <a:cubicBezTo>
                    <a:pt x="1161" y="809"/>
                    <a:pt x="1126" y="739"/>
                    <a:pt x="1056" y="669"/>
                  </a:cubicBezTo>
                  <a:cubicBezTo>
                    <a:pt x="985" y="528"/>
                    <a:pt x="880" y="387"/>
                    <a:pt x="704" y="247"/>
                  </a:cubicBezTo>
                  <a:cubicBezTo>
                    <a:pt x="563" y="141"/>
                    <a:pt x="423" y="71"/>
                    <a:pt x="212" y="36"/>
                  </a:cubicBezTo>
                  <a:cubicBezTo>
                    <a:pt x="141" y="0"/>
                    <a:pt x="7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2"/>
            <p:cNvSpPr/>
            <p:nvPr/>
          </p:nvSpPr>
          <p:spPr>
            <a:xfrm>
              <a:off x="5113450" y="3072000"/>
              <a:ext cx="226875" cy="133675"/>
            </a:xfrm>
            <a:custGeom>
              <a:rect b="b" l="l" r="r" t="t"/>
              <a:pathLst>
                <a:path extrusionOk="0" h="5347" w="9075">
                  <a:moveTo>
                    <a:pt x="0" y="1"/>
                  </a:moveTo>
                  <a:lnTo>
                    <a:pt x="387" y="106"/>
                  </a:lnTo>
                  <a:cubicBezTo>
                    <a:pt x="669" y="212"/>
                    <a:pt x="1020" y="352"/>
                    <a:pt x="1478" y="493"/>
                  </a:cubicBezTo>
                  <a:cubicBezTo>
                    <a:pt x="1935" y="669"/>
                    <a:pt x="2462" y="880"/>
                    <a:pt x="3025" y="1161"/>
                  </a:cubicBezTo>
                  <a:cubicBezTo>
                    <a:pt x="3623" y="1443"/>
                    <a:pt x="4256" y="1759"/>
                    <a:pt x="4854" y="2146"/>
                  </a:cubicBezTo>
                  <a:cubicBezTo>
                    <a:pt x="5487" y="2498"/>
                    <a:pt x="6085" y="2885"/>
                    <a:pt x="6612" y="3272"/>
                  </a:cubicBezTo>
                  <a:cubicBezTo>
                    <a:pt x="7105" y="3658"/>
                    <a:pt x="7562" y="3975"/>
                    <a:pt x="7913" y="4327"/>
                  </a:cubicBezTo>
                  <a:cubicBezTo>
                    <a:pt x="8300" y="4643"/>
                    <a:pt x="8582" y="4889"/>
                    <a:pt x="8758" y="5065"/>
                  </a:cubicBezTo>
                  <a:lnTo>
                    <a:pt x="9074" y="5346"/>
                  </a:lnTo>
                  <a:lnTo>
                    <a:pt x="9074" y="5346"/>
                  </a:lnTo>
                  <a:lnTo>
                    <a:pt x="8828" y="5030"/>
                  </a:lnTo>
                  <a:cubicBezTo>
                    <a:pt x="8652" y="4819"/>
                    <a:pt x="8371" y="4538"/>
                    <a:pt x="8054" y="4186"/>
                  </a:cubicBezTo>
                  <a:cubicBezTo>
                    <a:pt x="7632" y="3799"/>
                    <a:pt x="7210" y="3412"/>
                    <a:pt x="6753" y="3060"/>
                  </a:cubicBezTo>
                  <a:cubicBezTo>
                    <a:pt x="6190" y="2638"/>
                    <a:pt x="5627" y="2216"/>
                    <a:pt x="5030" y="1865"/>
                  </a:cubicBezTo>
                  <a:cubicBezTo>
                    <a:pt x="4432" y="1513"/>
                    <a:pt x="3799" y="1197"/>
                    <a:pt x="3130" y="915"/>
                  </a:cubicBezTo>
                  <a:cubicBezTo>
                    <a:pt x="2603" y="704"/>
                    <a:pt x="2075" y="528"/>
                    <a:pt x="1548" y="352"/>
                  </a:cubicBezTo>
                  <a:cubicBezTo>
                    <a:pt x="1055" y="212"/>
                    <a:pt x="669" y="141"/>
                    <a:pt x="422" y="71"/>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2"/>
            <p:cNvSpPr/>
            <p:nvPr/>
          </p:nvSpPr>
          <p:spPr>
            <a:xfrm>
              <a:off x="5227750" y="3089600"/>
              <a:ext cx="77400" cy="51000"/>
            </a:xfrm>
            <a:custGeom>
              <a:rect b="b" l="l" r="r" t="t"/>
              <a:pathLst>
                <a:path extrusionOk="0" h="2040" w="3096">
                  <a:moveTo>
                    <a:pt x="0" y="0"/>
                  </a:moveTo>
                  <a:lnTo>
                    <a:pt x="1548" y="1020"/>
                  </a:lnTo>
                  <a:lnTo>
                    <a:pt x="3095" y="2040"/>
                  </a:lnTo>
                  <a:cubicBezTo>
                    <a:pt x="2990" y="1899"/>
                    <a:pt x="2884" y="1759"/>
                    <a:pt x="2744" y="1618"/>
                  </a:cubicBezTo>
                  <a:cubicBezTo>
                    <a:pt x="2146" y="985"/>
                    <a:pt x="1372" y="493"/>
                    <a:pt x="528" y="176"/>
                  </a:cubicBezTo>
                  <a:cubicBezTo>
                    <a:pt x="352" y="106"/>
                    <a:pt x="176" y="3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2"/>
            <p:cNvSpPr/>
            <p:nvPr/>
          </p:nvSpPr>
          <p:spPr>
            <a:xfrm>
              <a:off x="5272600" y="3091350"/>
              <a:ext cx="36950" cy="27275"/>
            </a:xfrm>
            <a:custGeom>
              <a:rect b="b" l="l" r="r" t="t"/>
              <a:pathLst>
                <a:path extrusionOk="0" h="1091" w="1478">
                  <a:moveTo>
                    <a:pt x="0" y="1"/>
                  </a:moveTo>
                  <a:lnTo>
                    <a:pt x="0" y="1"/>
                  </a:lnTo>
                  <a:cubicBezTo>
                    <a:pt x="352" y="528"/>
                    <a:pt x="879" y="915"/>
                    <a:pt x="1477" y="1091"/>
                  </a:cubicBezTo>
                  <a:cubicBezTo>
                    <a:pt x="1301" y="845"/>
                    <a:pt x="1090" y="634"/>
                    <a:pt x="844" y="458"/>
                  </a:cubicBezTo>
                  <a:cubicBezTo>
                    <a:pt x="563" y="247"/>
                    <a:pt x="281" y="10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2"/>
            <p:cNvSpPr/>
            <p:nvPr/>
          </p:nvSpPr>
          <p:spPr>
            <a:xfrm>
              <a:off x="5282250" y="3078150"/>
              <a:ext cx="35200" cy="21150"/>
            </a:xfrm>
            <a:custGeom>
              <a:rect b="b" l="l" r="r" t="t"/>
              <a:pathLst>
                <a:path extrusionOk="0" h="846" w="1408">
                  <a:moveTo>
                    <a:pt x="1" y="1"/>
                  </a:moveTo>
                  <a:lnTo>
                    <a:pt x="1" y="1"/>
                  </a:lnTo>
                  <a:cubicBezTo>
                    <a:pt x="177" y="212"/>
                    <a:pt x="423" y="388"/>
                    <a:pt x="634" y="529"/>
                  </a:cubicBezTo>
                  <a:cubicBezTo>
                    <a:pt x="880" y="669"/>
                    <a:pt x="1126" y="740"/>
                    <a:pt x="1408" y="845"/>
                  </a:cubicBezTo>
                  <a:cubicBezTo>
                    <a:pt x="1091" y="353"/>
                    <a:pt x="564" y="3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2"/>
            <p:cNvSpPr/>
            <p:nvPr/>
          </p:nvSpPr>
          <p:spPr>
            <a:xfrm>
              <a:off x="5298975" y="3070775"/>
              <a:ext cx="23750" cy="11800"/>
            </a:xfrm>
            <a:custGeom>
              <a:rect b="b" l="l" r="r" t="t"/>
              <a:pathLst>
                <a:path extrusionOk="0" h="472" w="950">
                  <a:moveTo>
                    <a:pt x="162" y="1"/>
                  </a:moveTo>
                  <a:cubicBezTo>
                    <a:pt x="111" y="1"/>
                    <a:pt x="57" y="5"/>
                    <a:pt x="0" y="15"/>
                  </a:cubicBezTo>
                  <a:cubicBezTo>
                    <a:pt x="106" y="155"/>
                    <a:pt x="246" y="296"/>
                    <a:pt x="422" y="366"/>
                  </a:cubicBezTo>
                  <a:cubicBezTo>
                    <a:pt x="563" y="437"/>
                    <a:pt x="739" y="472"/>
                    <a:pt x="950" y="472"/>
                  </a:cubicBezTo>
                  <a:cubicBezTo>
                    <a:pt x="844" y="296"/>
                    <a:pt x="703" y="190"/>
                    <a:pt x="528" y="85"/>
                  </a:cubicBezTo>
                  <a:cubicBezTo>
                    <a:pt x="425" y="33"/>
                    <a:pt x="303" y="1"/>
                    <a:pt x="1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2"/>
            <p:cNvSpPr/>
            <p:nvPr/>
          </p:nvSpPr>
          <p:spPr>
            <a:xfrm>
              <a:off x="5306000" y="3055825"/>
              <a:ext cx="25525" cy="10625"/>
            </a:xfrm>
            <a:custGeom>
              <a:rect b="b" l="l" r="r" t="t"/>
              <a:pathLst>
                <a:path extrusionOk="0" h="425" w="1021">
                  <a:moveTo>
                    <a:pt x="163" y="1"/>
                  </a:moveTo>
                  <a:cubicBezTo>
                    <a:pt x="111" y="1"/>
                    <a:pt x="57" y="5"/>
                    <a:pt x="0" y="15"/>
                  </a:cubicBezTo>
                  <a:cubicBezTo>
                    <a:pt x="141" y="155"/>
                    <a:pt x="282" y="296"/>
                    <a:pt x="458" y="366"/>
                  </a:cubicBezTo>
                  <a:cubicBezTo>
                    <a:pt x="561" y="408"/>
                    <a:pt x="664" y="425"/>
                    <a:pt x="774" y="425"/>
                  </a:cubicBezTo>
                  <a:cubicBezTo>
                    <a:pt x="852" y="425"/>
                    <a:pt x="933" y="416"/>
                    <a:pt x="1020" y="402"/>
                  </a:cubicBezTo>
                  <a:cubicBezTo>
                    <a:pt x="880" y="261"/>
                    <a:pt x="739" y="155"/>
                    <a:pt x="563" y="85"/>
                  </a:cubicBezTo>
                  <a:cubicBezTo>
                    <a:pt x="434" y="34"/>
                    <a:pt x="306" y="1"/>
                    <a:pt x="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2"/>
            <p:cNvSpPr/>
            <p:nvPr/>
          </p:nvSpPr>
          <p:spPr>
            <a:xfrm>
              <a:off x="5315675" y="3039150"/>
              <a:ext cx="25525" cy="12650"/>
            </a:xfrm>
            <a:custGeom>
              <a:rect b="b" l="l" r="r" t="t"/>
              <a:pathLst>
                <a:path extrusionOk="0" h="506" w="1021">
                  <a:moveTo>
                    <a:pt x="138" y="0"/>
                  </a:moveTo>
                  <a:cubicBezTo>
                    <a:pt x="90" y="0"/>
                    <a:pt x="44" y="5"/>
                    <a:pt x="0" y="14"/>
                  </a:cubicBezTo>
                  <a:cubicBezTo>
                    <a:pt x="106" y="154"/>
                    <a:pt x="247" y="295"/>
                    <a:pt x="422" y="365"/>
                  </a:cubicBezTo>
                  <a:cubicBezTo>
                    <a:pt x="598" y="471"/>
                    <a:pt x="809" y="506"/>
                    <a:pt x="1020" y="506"/>
                  </a:cubicBezTo>
                  <a:cubicBezTo>
                    <a:pt x="880" y="330"/>
                    <a:pt x="739" y="189"/>
                    <a:pt x="563" y="119"/>
                  </a:cubicBezTo>
                  <a:cubicBezTo>
                    <a:pt x="431" y="40"/>
                    <a:pt x="279" y="0"/>
                    <a:pt x="1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2"/>
            <p:cNvSpPr/>
            <p:nvPr/>
          </p:nvSpPr>
          <p:spPr>
            <a:xfrm>
              <a:off x="5332375" y="3025400"/>
              <a:ext cx="14100" cy="10575"/>
            </a:xfrm>
            <a:custGeom>
              <a:rect b="b" l="l" r="r" t="t"/>
              <a:pathLst>
                <a:path extrusionOk="0" h="423" w="564">
                  <a:moveTo>
                    <a:pt x="1" y="1"/>
                  </a:moveTo>
                  <a:cubicBezTo>
                    <a:pt x="1" y="36"/>
                    <a:pt x="1" y="71"/>
                    <a:pt x="36" y="141"/>
                  </a:cubicBezTo>
                  <a:cubicBezTo>
                    <a:pt x="36" y="212"/>
                    <a:pt x="106" y="282"/>
                    <a:pt x="176" y="353"/>
                  </a:cubicBezTo>
                  <a:cubicBezTo>
                    <a:pt x="247" y="388"/>
                    <a:pt x="352" y="423"/>
                    <a:pt x="458" y="423"/>
                  </a:cubicBezTo>
                  <a:lnTo>
                    <a:pt x="563" y="423"/>
                  </a:lnTo>
                  <a:cubicBezTo>
                    <a:pt x="563" y="353"/>
                    <a:pt x="528" y="317"/>
                    <a:pt x="528" y="282"/>
                  </a:cubicBezTo>
                  <a:cubicBezTo>
                    <a:pt x="493" y="177"/>
                    <a:pt x="423" y="141"/>
                    <a:pt x="352" y="71"/>
                  </a:cubicBezTo>
                  <a:cubicBezTo>
                    <a:pt x="282" y="36"/>
                    <a:pt x="212" y="1"/>
                    <a:pt x="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2"/>
            <p:cNvSpPr/>
            <p:nvPr/>
          </p:nvSpPr>
          <p:spPr>
            <a:xfrm>
              <a:off x="5070375" y="2655250"/>
              <a:ext cx="82650" cy="80025"/>
            </a:xfrm>
            <a:custGeom>
              <a:rect b="b" l="l" r="r" t="t"/>
              <a:pathLst>
                <a:path extrusionOk="0" h="3201" w="3306">
                  <a:moveTo>
                    <a:pt x="0" y="1"/>
                  </a:moveTo>
                  <a:cubicBezTo>
                    <a:pt x="0" y="1"/>
                    <a:pt x="106" y="247"/>
                    <a:pt x="317" y="598"/>
                  </a:cubicBezTo>
                  <a:cubicBezTo>
                    <a:pt x="633" y="1056"/>
                    <a:pt x="985" y="1478"/>
                    <a:pt x="1372" y="1865"/>
                  </a:cubicBezTo>
                  <a:cubicBezTo>
                    <a:pt x="1794" y="2251"/>
                    <a:pt x="2216" y="2603"/>
                    <a:pt x="2708" y="2884"/>
                  </a:cubicBezTo>
                  <a:cubicBezTo>
                    <a:pt x="2884" y="2990"/>
                    <a:pt x="3095" y="3095"/>
                    <a:pt x="3306" y="3201"/>
                  </a:cubicBezTo>
                  <a:lnTo>
                    <a:pt x="2778" y="2744"/>
                  </a:lnTo>
                  <a:cubicBezTo>
                    <a:pt x="2462" y="2462"/>
                    <a:pt x="2040" y="2076"/>
                    <a:pt x="1583" y="1654"/>
                  </a:cubicBezTo>
                  <a:cubicBezTo>
                    <a:pt x="1161" y="1196"/>
                    <a:pt x="739" y="809"/>
                    <a:pt x="457" y="493"/>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2"/>
            <p:cNvSpPr/>
            <p:nvPr/>
          </p:nvSpPr>
          <p:spPr>
            <a:xfrm>
              <a:off x="5065100" y="2671950"/>
              <a:ext cx="34300" cy="43125"/>
            </a:xfrm>
            <a:custGeom>
              <a:rect b="b" l="l" r="r" t="t"/>
              <a:pathLst>
                <a:path extrusionOk="0" h="1725" w="1372">
                  <a:moveTo>
                    <a:pt x="0" y="1"/>
                  </a:moveTo>
                  <a:lnTo>
                    <a:pt x="0" y="1"/>
                  </a:lnTo>
                  <a:cubicBezTo>
                    <a:pt x="35" y="106"/>
                    <a:pt x="70" y="212"/>
                    <a:pt x="106" y="317"/>
                  </a:cubicBezTo>
                  <a:cubicBezTo>
                    <a:pt x="211" y="564"/>
                    <a:pt x="352" y="810"/>
                    <a:pt x="492" y="1021"/>
                  </a:cubicBezTo>
                  <a:cubicBezTo>
                    <a:pt x="668" y="1232"/>
                    <a:pt x="879" y="1408"/>
                    <a:pt x="1090" y="1548"/>
                  </a:cubicBezTo>
                  <a:cubicBezTo>
                    <a:pt x="1161" y="1619"/>
                    <a:pt x="1266" y="1689"/>
                    <a:pt x="1372" y="1724"/>
                  </a:cubicBezTo>
                  <a:cubicBezTo>
                    <a:pt x="1372" y="1724"/>
                    <a:pt x="1301" y="1619"/>
                    <a:pt x="1196" y="1443"/>
                  </a:cubicBezTo>
                  <a:cubicBezTo>
                    <a:pt x="1090" y="1302"/>
                    <a:pt x="914" y="1056"/>
                    <a:pt x="739" y="810"/>
                  </a:cubicBezTo>
                  <a:cubicBezTo>
                    <a:pt x="563" y="599"/>
                    <a:pt x="387" y="388"/>
                    <a:pt x="246" y="247"/>
                  </a:cubicBezTo>
                  <a:cubicBezTo>
                    <a:pt x="106" y="106"/>
                    <a:pt x="0"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2"/>
            <p:cNvSpPr/>
            <p:nvPr/>
          </p:nvSpPr>
          <p:spPr>
            <a:xfrm>
              <a:off x="5013225" y="2720325"/>
              <a:ext cx="41350" cy="31675"/>
            </a:xfrm>
            <a:custGeom>
              <a:rect b="b" l="l" r="r" t="t"/>
              <a:pathLst>
                <a:path extrusionOk="0" h="1267" w="1654">
                  <a:moveTo>
                    <a:pt x="0" y="0"/>
                  </a:moveTo>
                  <a:cubicBezTo>
                    <a:pt x="35" y="70"/>
                    <a:pt x="106" y="176"/>
                    <a:pt x="141" y="246"/>
                  </a:cubicBezTo>
                  <a:cubicBezTo>
                    <a:pt x="317" y="457"/>
                    <a:pt x="492" y="633"/>
                    <a:pt x="668" y="809"/>
                  </a:cubicBezTo>
                  <a:cubicBezTo>
                    <a:pt x="879" y="950"/>
                    <a:pt x="1090" y="1090"/>
                    <a:pt x="1337" y="1196"/>
                  </a:cubicBezTo>
                  <a:cubicBezTo>
                    <a:pt x="1442" y="1231"/>
                    <a:pt x="1548" y="1266"/>
                    <a:pt x="1653" y="1266"/>
                  </a:cubicBezTo>
                  <a:cubicBezTo>
                    <a:pt x="1407" y="1020"/>
                    <a:pt x="1126" y="774"/>
                    <a:pt x="879" y="563"/>
                  </a:cubicBezTo>
                  <a:cubicBezTo>
                    <a:pt x="598" y="352"/>
                    <a:pt x="281" y="14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2"/>
            <p:cNvSpPr/>
            <p:nvPr/>
          </p:nvSpPr>
          <p:spPr>
            <a:xfrm>
              <a:off x="4759125" y="3011350"/>
              <a:ext cx="137175" cy="90575"/>
            </a:xfrm>
            <a:custGeom>
              <a:rect b="b" l="l" r="r" t="t"/>
              <a:pathLst>
                <a:path extrusionOk="0" h="3623" w="5487">
                  <a:moveTo>
                    <a:pt x="0" y="0"/>
                  </a:moveTo>
                  <a:cubicBezTo>
                    <a:pt x="0" y="0"/>
                    <a:pt x="246" y="282"/>
                    <a:pt x="668" y="703"/>
                  </a:cubicBezTo>
                  <a:cubicBezTo>
                    <a:pt x="1231" y="1231"/>
                    <a:pt x="1864" y="1723"/>
                    <a:pt x="2532" y="2145"/>
                  </a:cubicBezTo>
                  <a:cubicBezTo>
                    <a:pt x="3165" y="2603"/>
                    <a:pt x="3869" y="2954"/>
                    <a:pt x="4572" y="3271"/>
                  </a:cubicBezTo>
                  <a:cubicBezTo>
                    <a:pt x="5135" y="3517"/>
                    <a:pt x="5487" y="3623"/>
                    <a:pt x="5487" y="3623"/>
                  </a:cubicBezTo>
                  <a:lnTo>
                    <a:pt x="4643" y="3130"/>
                  </a:lnTo>
                  <a:cubicBezTo>
                    <a:pt x="4150" y="2814"/>
                    <a:pt x="3447" y="2392"/>
                    <a:pt x="2673" y="1899"/>
                  </a:cubicBezTo>
                  <a:cubicBezTo>
                    <a:pt x="1935" y="1407"/>
                    <a:pt x="1266" y="950"/>
                    <a:pt x="774" y="598"/>
                  </a:cubicBez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2"/>
            <p:cNvSpPr/>
            <p:nvPr/>
          </p:nvSpPr>
          <p:spPr>
            <a:xfrm>
              <a:off x="4779350" y="2988475"/>
              <a:ext cx="35175" cy="24650"/>
            </a:xfrm>
            <a:custGeom>
              <a:rect b="b" l="l" r="r" t="t"/>
              <a:pathLst>
                <a:path extrusionOk="0" h="986" w="1407">
                  <a:moveTo>
                    <a:pt x="0" y="1"/>
                  </a:moveTo>
                  <a:cubicBezTo>
                    <a:pt x="176" y="247"/>
                    <a:pt x="352" y="458"/>
                    <a:pt x="598" y="634"/>
                  </a:cubicBezTo>
                  <a:cubicBezTo>
                    <a:pt x="844" y="810"/>
                    <a:pt x="1090" y="915"/>
                    <a:pt x="1407" y="985"/>
                  </a:cubicBezTo>
                  <a:cubicBezTo>
                    <a:pt x="1231" y="774"/>
                    <a:pt x="1020" y="563"/>
                    <a:pt x="774" y="388"/>
                  </a:cubicBezTo>
                  <a:cubicBezTo>
                    <a:pt x="528" y="212"/>
                    <a:pt x="281" y="10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2"/>
            <p:cNvSpPr/>
            <p:nvPr/>
          </p:nvSpPr>
          <p:spPr>
            <a:xfrm>
              <a:off x="4795175" y="2972650"/>
              <a:ext cx="34300" cy="21125"/>
            </a:xfrm>
            <a:custGeom>
              <a:rect b="b" l="l" r="r" t="t"/>
              <a:pathLst>
                <a:path extrusionOk="0" h="845" w="1372">
                  <a:moveTo>
                    <a:pt x="0" y="1"/>
                  </a:moveTo>
                  <a:cubicBezTo>
                    <a:pt x="317" y="423"/>
                    <a:pt x="809" y="739"/>
                    <a:pt x="1372" y="845"/>
                  </a:cubicBezTo>
                  <a:cubicBezTo>
                    <a:pt x="1020" y="388"/>
                    <a:pt x="528" y="7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2"/>
            <p:cNvSpPr/>
            <p:nvPr/>
          </p:nvSpPr>
          <p:spPr>
            <a:xfrm>
              <a:off x="4811000" y="2954200"/>
              <a:ext cx="19350" cy="15850"/>
            </a:xfrm>
            <a:custGeom>
              <a:rect b="b" l="l" r="r" t="t"/>
              <a:pathLst>
                <a:path extrusionOk="0" h="634" w="774">
                  <a:moveTo>
                    <a:pt x="0" y="0"/>
                  </a:moveTo>
                  <a:lnTo>
                    <a:pt x="0" y="0"/>
                  </a:lnTo>
                  <a:cubicBezTo>
                    <a:pt x="35" y="176"/>
                    <a:pt x="141" y="352"/>
                    <a:pt x="282" y="457"/>
                  </a:cubicBezTo>
                  <a:cubicBezTo>
                    <a:pt x="422" y="563"/>
                    <a:pt x="598" y="633"/>
                    <a:pt x="774" y="633"/>
                  </a:cubicBezTo>
                  <a:cubicBezTo>
                    <a:pt x="739" y="457"/>
                    <a:pt x="633" y="317"/>
                    <a:pt x="493" y="211"/>
                  </a:cubicBezTo>
                  <a:cubicBezTo>
                    <a:pt x="317" y="106"/>
                    <a:pt x="176" y="35"/>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2"/>
            <p:cNvSpPr/>
            <p:nvPr/>
          </p:nvSpPr>
          <p:spPr>
            <a:xfrm>
              <a:off x="4822425" y="2939750"/>
              <a:ext cx="18475" cy="10075"/>
            </a:xfrm>
            <a:custGeom>
              <a:rect b="b" l="l" r="r" t="t"/>
              <a:pathLst>
                <a:path extrusionOk="0" h="403" w="739">
                  <a:moveTo>
                    <a:pt x="234" y="1"/>
                  </a:moveTo>
                  <a:cubicBezTo>
                    <a:pt x="203" y="1"/>
                    <a:pt x="172" y="5"/>
                    <a:pt x="141" y="15"/>
                  </a:cubicBezTo>
                  <a:cubicBezTo>
                    <a:pt x="71" y="15"/>
                    <a:pt x="36" y="15"/>
                    <a:pt x="0" y="51"/>
                  </a:cubicBezTo>
                  <a:cubicBezTo>
                    <a:pt x="36" y="86"/>
                    <a:pt x="36" y="121"/>
                    <a:pt x="71" y="156"/>
                  </a:cubicBezTo>
                  <a:cubicBezTo>
                    <a:pt x="211" y="297"/>
                    <a:pt x="422" y="402"/>
                    <a:pt x="598" y="402"/>
                  </a:cubicBezTo>
                  <a:lnTo>
                    <a:pt x="739" y="402"/>
                  </a:lnTo>
                  <a:cubicBezTo>
                    <a:pt x="739" y="332"/>
                    <a:pt x="704" y="297"/>
                    <a:pt x="669" y="262"/>
                  </a:cubicBezTo>
                  <a:cubicBezTo>
                    <a:pt x="633" y="156"/>
                    <a:pt x="528" y="86"/>
                    <a:pt x="458" y="51"/>
                  </a:cubicBezTo>
                  <a:cubicBezTo>
                    <a:pt x="383" y="26"/>
                    <a:pt x="308" y="1"/>
                    <a:pt x="2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2"/>
            <p:cNvSpPr/>
            <p:nvPr/>
          </p:nvSpPr>
          <p:spPr>
            <a:xfrm>
              <a:off x="4618450" y="3094875"/>
              <a:ext cx="82675" cy="20250"/>
            </a:xfrm>
            <a:custGeom>
              <a:rect b="b" l="l" r="r" t="t"/>
              <a:pathLst>
                <a:path extrusionOk="0" h="810" w="3307">
                  <a:moveTo>
                    <a:pt x="0" y="0"/>
                  </a:moveTo>
                  <a:lnTo>
                    <a:pt x="0" y="0"/>
                  </a:lnTo>
                  <a:cubicBezTo>
                    <a:pt x="141" y="71"/>
                    <a:pt x="281" y="141"/>
                    <a:pt x="422" y="246"/>
                  </a:cubicBezTo>
                  <a:cubicBezTo>
                    <a:pt x="809" y="387"/>
                    <a:pt x="1196" y="528"/>
                    <a:pt x="1583" y="633"/>
                  </a:cubicBezTo>
                  <a:cubicBezTo>
                    <a:pt x="2005" y="739"/>
                    <a:pt x="2392" y="774"/>
                    <a:pt x="2814" y="809"/>
                  </a:cubicBezTo>
                  <a:lnTo>
                    <a:pt x="3306" y="809"/>
                  </a:lnTo>
                  <a:cubicBezTo>
                    <a:pt x="3306" y="809"/>
                    <a:pt x="2603" y="528"/>
                    <a:pt x="1688" y="317"/>
                  </a:cubicBezTo>
                  <a:cubicBezTo>
                    <a:pt x="774" y="106"/>
                    <a:pt x="0"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2"/>
            <p:cNvSpPr/>
            <p:nvPr/>
          </p:nvSpPr>
          <p:spPr>
            <a:xfrm>
              <a:off x="4630750" y="3081225"/>
              <a:ext cx="37825" cy="11150"/>
            </a:xfrm>
            <a:custGeom>
              <a:rect b="b" l="l" r="r" t="t"/>
              <a:pathLst>
                <a:path extrusionOk="0" h="446" w="1513">
                  <a:moveTo>
                    <a:pt x="406" y="0"/>
                  </a:moveTo>
                  <a:cubicBezTo>
                    <a:pt x="271" y="0"/>
                    <a:pt x="134" y="18"/>
                    <a:pt x="0" y="54"/>
                  </a:cubicBezTo>
                  <a:cubicBezTo>
                    <a:pt x="411" y="307"/>
                    <a:pt x="879" y="446"/>
                    <a:pt x="1353" y="446"/>
                  </a:cubicBezTo>
                  <a:cubicBezTo>
                    <a:pt x="1406" y="446"/>
                    <a:pt x="1459" y="444"/>
                    <a:pt x="1513" y="441"/>
                  </a:cubicBezTo>
                  <a:cubicBezTo>
                    <a:pt x="1198" y="152"/>
                    <a:pt x="805" y="0"/>
                    <a:pt x="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2"/>
            <p:cNvSpPr/>
            <p:nvPr/>
          </p:nvSpPr>
          <p:spPr>
            <a:xfrm>
              <a:off x="4649225" y="3059250"/>
              <a:ext cx="24625" cy="9050"/>
            </a:xfrm>
            <a:custGeom>
              <a:rect b="b" l="l" r="r" t="t"/>
              <a:pathLst>
                <a:path extrusionOk="0" h="362" w="985">
                  <a:moveTo>
                    <a:pt x="281" y="1"/>
                  </a:moveTo>
                  <a:cubicBezTo>
                    <a:pt x="185" y="1"/>
                    <a:pt x="88" y="18"/>
                    <a:pt x="0" y="54"/>
                  </a:cubicBezTo>
                  <a:cubicBezTo>
                    <a:pt x="141" y="159"/>
                    <a:pt x="281" y="265"/>
                    <a:pt x="457" y="335"/>
                  </a:cubicBezTo>
                  <a:cubicBezTo>
                    <a:pt x="545" y="353"/>
                    <a:pt x="633" y="361"/>
                    <a:pt x="721" y="361"/>
                  </a:cubicBezTo>
                  <a:cubicBezTo>
                    <a:pt x="809" y="361"/>
                    <a:pt x="897" y="353"/>
                    <a:pt x="985" y="335"/>
                  </a:cubicBezTo>
                  <a:cubicBezTo>
                    <a:pt x="879" y="194"/>
                    <a:pt x="739" y="89"/>
                    <a:pt x="563" y="54"/>
                  </a:cubicBezTo>
                  <a:cubicBezTo>
                    <a:pt x="475" y="18"/>
                    <a:pt x="378" y="1"/>
                    <a:pt x="2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2"/>
            <p:cNvSpPr/>
            <p:nvPr/>
          </p:nvSpPr>
          <p:spPr>
            <a:xfrm>
              <a:off x="4731850" y="2977050"/>
              <a:ext cx="28175" cy="10050"/>
            </a:xfrm>
            <a:custGeom>
              <a:rect b="b" l="l" r="r" t="t"/>
              <a:pathLst>
                <a:path extrusionOk="0" h="402" w="1127">
                  <a:moveTo>
                    <a:pt x="1" y="1"/>
                  </a:moveTo>
                  <a:cubicBezTo>
                    <a:pt x="36" y="36"/>
                    <a:pt x="71" y="106"/>
                    <a:pt x="142" y="141"/>
                  </a:cubicBezTo>
                  <a:cubicBezTo>
                    <a:pt x="247" y="247"/>
                    <a:pt x="353" y="317"/>
                    <a:pt x="493" y="352"/>
                  </a:cubicBezTo>
                  <a:cubicBezTo>
                    <a:pt x="593" y="377"/>
                    <a:pt x="710" y="402"/>
                    <a:pt x="820" y="402"/>
                  </a:cubicBezTo>
                  <a:cubicBezTo>
                    <a:pt x="865" y="402"/>
                    <a:pt x="909" y="398"/>
                    <a:pt x="951" y="387"/>
                  </a:cubicBezTo>
                  <a:cubicBezTo>
                    <a:pt x="1021" y="387"/>
                    <a:pt x="1056" y="352"/>
                    <a:pt x="1126" y="317"/>
                  </a:cubicBezTo>
                  <a:lnTo>
                    <a:pt x="986" y="212"/>
                  </a:lnTo>
                  <a:cubicBezTo>
                    <a:pt x="845" y="141"/>
                    <a:pt x="740" y="106"/>
                    <a:pt x="599" y="71"/>
                  </a:cubicBezTo>
                  <a:cubicBezTo>
                    <a:pt x="458" y="1"/>
                    <a:pt x="317" y="1"/>
                    <a:pt x="1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2"/>
            <p:cNvSpPr/>
            <p:nvPr/>
          </p:nvSpPr>
          <p:spPr>
            <a:xfrm>
              <a:off x="4745050" y="2961675"/>
              <a:ext cx="19375" cy="9025"/>
            </a:xfrm>
            <a:custGeom>
              <a:rect b="b" l="l" r="r" t="t"/>
              <a:pathLst>
                <a:path extrusionOk="0" h="361" w="775">
                  <a:moveTo>
                    <a:pt x="229" y="0"/>
                  </a:moveTo>
                  <a:cubicBezTo>
                    <a:pt x="150" y="0"/>
                    <a:pt x="71" y="18"/>
                    <a:pt x="0" y="53"/>
                  </a:cubicBezTo>
                  <a:cubicBezTo>
                    <a:pt x="71" y="158"/>
                    <a:pt x="212" y="264"/>
                    <a:pt x="352" y="334"/>
                  </a:cubicBezTo>
                  <a:cubicBezTo>
                    <a:pt x="423" y="352"/>
                    <a:pt x="493" y="361"/>
                    <a:pt x="563" y="361"/>
                  </a:cubicBezTo>
                  <a:cubicBezTo>
                    <a:pt x="634" y="361"/>
                    <a:pt x="704" y="352"/>
                    <a:pt x="774" y="334"/>
                  </a:cubicBezTo>
                  <a:cubicBezTo>
                    <a:pt x="704" y="193"/>
                    <a:pt x="598" y="88"/>
                    <a:pt x="458" y="53"/>
                  </a:cubicBezTo>
                  <a:cubicBezTo>
                    <a:pt x="387" y="18"/>
                    <a:pt x="308" y="0"/>
                    <a:pt x="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2"/>
            <p:cNvSpPr/>
            <p:nvPr/>
          </p:nvSpPr>
          <p:spPr>
            <a:xfrm>
              <a:off x="4767900" y="2946500"/>
              <a:ext cx="16750" cy="8375"/>
            </a:xfrm>
            <a:custGeom>
              <a:rect b="b" l="l" r="r" t="t"/>
              <a:pathLst>
                <a:path extrusionOk="0" h="335" w="670">
                  <a:moveTo>
                    <a:pt x="181" y="0"/>
                  </a:moveTo>
                  <a:cubicBezTo>
                    <a:pt x="115" y="0"/>
                    <a:pt x="54" y="9"/>
                    <a:pt x="1" y="27"/>
                  </a:cubicBezTo>
                  <a:cubicBezTo>
                    <a:pt x="36" y="167"/>
                    <a:pt x="142" y="238"/>
                    <a:pt x="282" y="308"/>
                  </a:cubicBezTo>
                  <a:cubicBezTo>
                    <a:pt x="353" y="326"/>
                    <a:pt x="414" y="334"/>
                    <a:pt x="476" y="334"/>
                  </a:cubicBezTo>
                  <a:cubicBezTo>
                    <a:pt x="537" y="334"/>
                    <a:pt x="599" y="326"/>
                    <a:pt x="669" y="308"/>
                  </a:cubicBezTo>
                  <a:cubicBezTo>
                    <a:pt x="599" y="167"/>
                    <a:pt x="528" y="97"/>
                    <a:pt x="388" y="27"/>
                  </a:cubicBezTo>
                  <a:cubicBezTo>
                    <a:pt x="317" y="9"/>
                    <a:pt x="247" y="0"/>
                    <a:pt x="1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2"/>
            <p:cNvSpPr/>
            <p:nvPr/>
          </p:nvSpPr>
          <p:spPr>
            <a:xfrm>
              <a:off x="4738025" y="3144975"/>
              <a:ext cx="281375" cy="84450"/>
            </a:xfrm>
            <a:custGeom>
              <a:rect b="b" l="l" r="r" t="t"/>
              <a:pathLst>
                <a:path extrusionOk="0" h="3378" w="11255">
                  <a:moveTo>
                    <a:pt x="0" y="1"/>
                  </a:moveTo>
                  <a:cubicBezTo>
                    <a:pt x="0" y="1"/>
                    <a:pt x="2462" y="915"/>
                    <a:pt x="5592" y="1830"/>
                  </a:cubicBezTo>
                  <a:cubicBezTo>
                    <a:pt x="8687" y="2779"/>
                    <a:pt x="11254" y="3377"/>
                    <a:pt x="11254" y="3377"/>
                  </a:cubicBezTo>
                  <a:cubicBezTo>
                    <a:pt x="11254" y="3377"/>
                    <a:pt x="8792" y="2463"/>
                    <a:pt x="5662" y="1548"/>
                  </a:cubicBezTo>
                  <a:cubicBezTo>
                    <a:pt x="2568" y="634"/>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2"/>
            <p:cNvSpPr/>
            <p:nvPr/>
          </p:nvSpPr>
          <p:spPr>
            <a:xfrm>
              <a:off x="4763525" y="3133550"/>
              <a:ext cx="138050" cy="46625"/>
            </a:xfrm>
            <a:custGeom>
              <a:rect b="b" l="l" r="r" t="t"/>
              <a:pathLst>
                <a:path extrusionOk="0" h="1865" w="5522">
                  <a:moveTo>
                    <a:pt x="0" y="1"/>
                  </a:moveTo>
                  <a:cubicBezTo>
                    <a:pt x="0" y="1"/>
                    <a:pt x="1231" y="493"/>
                    <a:pt x="2743" y="985"/>
                  </a:cubicBezTo>
                  <a:cubicBezTo>
                    <a:pt x="4256" y="1513"/>
                    <a:pt x="5522" y="1865"/>
                    <a:pt x="5522" y="1865"/>
                  </a:cubicBezTo>
                  <a:cubicBezTo>
                    <a:pt x="5522" y="1865"/>
                    <a:pt x="5240" y="1724"/>
                    <a:pt x="4748" y="1478"/>
                  </a:cubicBezTo>
                  <a:cubicBezTo>
                    <a:pt x="4115" y="1196"/>
                    <a:pt x="3482" y="915"/>
                    <a:pt x="2849" y="704"/>
                  </a:cubicBezTo>
                  <a:cubicBezTo>
                    <a:pt x="2181" y="493"/>
                    <a:pt x="1512" y="282"/>
                    <a:pt x="844" y="176"/>
                  </a:cubicBezTo>
                  <a:cubicBezTo>
                    <a:pt x="317" y="36"/>
                    <a:pt x="0"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2"/>
            <p:cNvSpPr/>
            <p:nvPr/>
          </p:nvSpPr>
          <p:spPr>
            <a:xfrm>
              <a:off x="4762625" y="3118600"/>
              <a:ext cx="65975" cy="24650"/>
            </a:xfrm>
            <a:custGeom>
              <a:rect b="b" l="l" r="r" t="t"/>
              <a:pathLst>
                <a:path extrusionOk="0" h="986" w="2639">
                  <a:moveTo>
                    <a:pt x="1" y="1"/>
                  </a:moveTo>
                  <a:lnTo>
                    <a:pt x="1" y="36"/>
                  </a:lnTo>
                  <a:cubicBezTo>
                    <a:pt x="810" y="528"/>
                    <a:pt x="1724" y="845"/>
                    <a:pt x="2639" y="985"/>
                  </a:cubicBezTo>
                  <a:cubicBezTo>
                    <a:pt x="2252" y="704"/>
                    <a:pt x="1830" y="493"/>
                    <a:pt x="1372" y="317"/>
                  </a:cubicBezTo>
                  <a:cubicBezTo>
                    <a:pt x="915" y="177"/>
                    <a:pt x="458" y="7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2"/>
            <p:cNvSpPr/>
            <p:nvPr/>
          </p:nvSpPr>
          <p:spPr>
            <a:xfrm>
              <a:off x="4767025" y="3101900"/>
              <a:ext cx="36950" cy="13225"/>
            </a:xfrm>
            <a:custGeom>
              <a:rect b="b" l="l" r="r" t="t"/>
              <a:pathLst>
                <a:path extrusionOk="0" h="529" w="1478">
                  <a:moveTo>
                    <a:pt x="1" y="1"/>
                  </a:moveTo>
                  <a:cubicBezTo>
                    <a:pt x="212" y="176"/>
                    <a:pt x="458" y="317"/>
                    <a:pt x="704" y="423"/>
                  </a:cubicBezTo>
                  <a:cubicBezTo>
                    <a:pt x="950" y="493"/>
                    <a:pt x="1232" y="528"/>
                    <a:pt x="1478" y="528"/>
                  </a:cubicBezTo>
                  <a:cubicBezTo>
                    <a:pt x="1267" y="352"/>
                    <a:pt x="1056" y="212"/>
                    <a:pt x="810" y="106"/>
                  </a:cubicBezTo>
                  <a:cubicBezTo>
                    <a:pt x="563" y="36"/>
                    <a:pt x="282"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2"/>
            <p:cNvSpPr/>
            <p:nvPr/>
          </p:nvSpPr>
          <p:spPr>
            <a:xfrm>
              <a:off x="4746800" y="3076050"/>
              <a:ext cx="19375" cy="10050"/>
            </a:xfrm>
            <a:custGeom>
              <a:rect b="b" l="l" r="r" t="t"/>
              <a:pathLst>
                <a:path extrusionOk="0" h="402" w="775">
                  <a:moveTo>
                    <a:pt x="234" y="0"/>
                  </a:moveTo>
                  <a:cubicBezTo>
                    <a:pt x="203" y="0"/>
                    <a:pt x="172" y="4"/>
                    <a:pt x="142" y="15"/>
                  </a:cubicBezTo>
                  <a:cubicBezTo>
                    <a:pt x="106" y="15"/>
                    <a:pt x="36" y="50"/>
                    <a:pt x="1" y="85"/>
                  </a:cubicBezTo>
                  <a:cubicBezTo>
                    <a:pt x="106" y="190"/>
                    <a:pt x="212" y="261"/>
                    <a:pt x="353" y="331"/>
                  </a:cubicBezTo>
                  <a:cubicBezTo>
                    <a:pt x="423" y="366"/>
                    <a:pt x="528" y="401"/>
                    <a:pt x="634" y="401"/>
                  </a:cubicBezTo>
                  <a:lnTo>
                    <a:pt x="775" y="401"/>
                  </a:lnTo>
                  <a:cubicBezTo>
                    <a:pt x="739" y="366"/>
                    <a:pt x="739" y="331"/>
                    <a:pt x="704" y="261"/>
                  </a:cubicBezTo>
                  <a:cubicBezTo>
                    <a:pt x="669" y="190"/>
                    <a:pt x="564" y="85"/>
                    <a:pt x="458" y="50"/>
                  </a:cubicBezTo>
                  <a:cubicBezTo>
                    <a:pt x="383" y="25"/>
                    <a:pt x="309" y="0"/>
                    <a:pt x="2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2"/>
            <p:cNvSpPr/>
            <p:nvPr/>
          </p:nvSpPr>
          <p:spPr>
            <a:xfrm>
              <a:off x="5146850" y="3497550"/>
              <a:ext cx="275225" cy="107300"/>
            </a:xfrm>
            <a:custGeom>
              <a:rect b="b" l="l" r="r" t="t"/>
              <a:pathLst>
                <a:path extrusionOk="0" h="4292" w="11009">
                  <a:moveTo>
                    <a:pt x="1" y="1"/>
                  </a:moveTo>
                  <a:cubicBezTo>
                    <a:pt x="1" y="1"/>
                    <a:pt x="2428" y="1126"/>
                    <a:pt x="5452" y="2287"/>
                  </a:cubicBezTo>
                  <a:cubicBezTo>
                    <a:pt x="8512" y="3482"/>
                    <a:pt x="11009" y="4291"/>
                    <a:pt x="11009" y="4291"/>
                  </a:cubicBezTo>
                  <a:cubicBezTo>
                    <a:pt x="11009" y="4291"/>
                    <a:pt x="8617" y="3166"/>
                    <a:pt x="5558" y="2005"/>
                  </a:cubicBezTo>
                  <a:cubicBezTo>
                    <a:pt x="2533" y="810"/>
                    <a:pt x="1"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2"/>
            <p:cNvSpPr/>
            <p:nvPr/>
          </p:nvSpPr>
          <p:spPr>
            <a:xfrm>
              <a:off x="5151250" y="3488750"/>
              <a:ext cx="122250" cy="46625"/>
            </a:xfrm>
            <a:custGeom>
              <a:rect b="b" l="l" r="r" t="t"/>
              <a:pathLst>
                <a:path extrusionOk="0" h="1865" w="4890">
                  <a:moveTo>
                    <a:pt x="1" y="1"/>
                  </a:moveTo>
                  <a:lnTo>
                    <a:pt x="1" y="1"/>
                  </a:lnTo>
                  <a:cubicBezTo>
                    <a:pt x="1548" y="810"/>
                    <a:pt x="3166" y="1443"/>
                    <a:pt x="4889" y="1865"/>
                  </a:cubicBezTo>
                  <a:cubicBezTo>
                    <a:pt x="3342" y="1056"/>
                    <a:pt x="1689" y="423"/>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2"/>
            <p:cNvSpPr/>
            <p:nvPr/>
          </p:nvSpPr>
          <p:spPr>
            <a:xfrm>
              <a:off x="5173225" y="3484375"/>
              <a:ext cx="97625" cy="36950"/>
            </a:xfrm>
            <a:custGeom>
              <a:rect b="b" l="l" r="r" t="t"/>
              <a:pathLst>
                <a:path extrusionOk="0" h="1478" w="3905">
                  <a:moveTo>
                    <a:pt x="1" y="0"/>
                  </a:moveTo>
                  <a:lnTo>
                    <a:pt x="1" y="0"/>
                  </a:lnTo>
                  <a:cubicBezTo>
                    <a:pt x="1232" y="704"/>
                    <a:pt x="2533" y="1196"/>
                    <a:pt x="3905" y="1477"/>
                  </a:cubicBezTo>
                  <a:cubicBezTo>
                    <a:pt x="2674" y="809"/>
                    <a:pt x="1373" y="317"/>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2"/>
            <p:cNvSpPr/>
            <p:nvPr/>
          </p:nvSpPr>
          <p:spPr>
            <a:xfrm>
              <a:off x="5219825" y="3487875"/>
              <a:ext cx="102025" cy="38725"/>
            </a:xfrm>
            <a:custGeom>
              <a:rect b="b" l="l" r="r" t="t"/>
              <a:pathLst>
                <a:path extrusionOk="0" h="1549" w="4081">
                  <a:moveTo>
                    <a:pt x="1" y="1"/>
                  </a:moveTo>
                  <a:lnTo>
                    <a:pt x="1" y="1"/>
                  </a:lnTo>
                  <a:cubicBezTo>
                    <a:pt x="634" y="352"/>
                    <a:pt x="1302" y="669"/>
                    <a:pt x="2006" y="915"/>
                  </a:cubicBezTo>
                  <a:cubicBezTo>
                    <a:pt x="2674" y="1197"/>
                    <a:pt x="3377" y="1408"/>
                    <a:pt x="4081" y="1548"/>
                  </a:cubicBezTo>
                  <a:cubicBezTo>
                    <a:pt x="3447" y="1197"/>
                    <a:pt x="2779" y="880"/>
                    <a:pt x="2111" y="634"/>
                  </a:cubicBezTo>
                  <a:cubicBezTo>
                    <a:pt x="1408" y="388"/>
                    <a:pt x="704" y="17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2"/>
            <p:cNvSpPr/>
            <p:nvPr/>
          </p:nvSpPr>
          <p:spPr>
            <a:xfrm>
              <a:off x="6004100" y="3540625"/>
              <a:ext cx="7950" cy="46625"/>
            </a:xfrm>
            <a:custGeom>
              <a:rect b="b" l="l" r="r" t="t"/>
              <a:pathLst>
                <a:path extrusionOk="0" h="1865" w="318">
                  <a:moveTo>
                    <a:pt x="317" y="1"/>
                  </a:moveTo>
                  <a:cubicBezTo>
                    <a:pt x="282" y="71"/>
                    <a:pt x="212" y="142"/>
                    <a:pt x="177" y="247"/>
                  </a:cubicBezTo>
                  <a:cubicBezTo>
                    <a:pt x="71" y="458"/>
                    <a:pt x="1" y="669"/>
                    <a:pt x="1" y="915"/>
                  </a:cubicBezTo>
                  <a:cubicBezTo>
                    <a:pt x="1" y="1162"/>
                    <a:pt x="71" y="1408"/>
                    <a:pt x="177" y="1619"/>
                  </a:cubicBezTo>
                  <a:cubicBezTo>
                    <a:pt x="212" y="1724"/>
                    <a:pt x="282" y="1795"/>
                    <a:pt x="317" y="1865"/>
                  </a:cubicBezTo>
                  <a:lnTo>
                    <a:pt x="317" y="1584"/>
                  </a:lnTo>
                  <a:lnTo>
                    <a:pt x="317" y="915"/>
                  </a:lnTo>
                  <a:lnTo>
                    <a:pt x="317" y="282"/>
                  </a:lnTo>
                  <a:lnTo>
                    <a:pt x="3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2"/>
            <p:cNvSpPr/>
            <p:nvPr/>
          </p:nvSpPr>
          <p:spPr>
            <a:xfrm>
              <a:off x="5985650" y="3559975"/>
              <a:ext cx="9700" cy="23775"/>
            </a:xfrm>
            <a:custGeom>
              <a:rect b="b" l="l" r="r" t="t"/>
              <a:pathLst>
                <a:path extrusionOk="0" h="951" w="388">
                  <a:moveTo>
                    <a:pt x="211" y="1"/>
                  </a:moveTo>
                  <a:lnTo>
                    <a:pt x="211" y="1"/>
                  </a:lnTo>
                  <a:cubicBezTo>
                    <a:pt x="0" y="282"/>
                    <a:pt x="35" y="669"/>
                    <a:pt x="246" y="950"/>
                  </a:cubicBezTo>
                  <a:cubicBezTo>
                    <a:pt x="352" y="774"/>
                    <a:pt x="387" y="634"/>
                    <a:pt x="387" y="458"/>
                  </a:cubicBezTo>
                  <a:cubicBezTo>
                    <a:pt x="352" y="282"/>
                    <a:pt x="317" y="141"/>
                    <a:pt x="211" y="36"/>
                  </a:cubicBezTo>
                  <a:lnTo>
                    <a:pt x="2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2"/>
            <p:cNvSpPr/>
            <p:nvPr/>
          </p:nvSpPr>
          <p:spPr>
            <a:xfrm>
              <a:off x="5961025" y="3057050"/>
              <a:ext cx="8825" cy="40475"/>
            </a:xfrm>
            <a:custGeom>
              <a:rect b="b" l="l" r="r" t="t"/>
              <a:pathLst>
                <a:path extrusionOk="0" h="1619" w="353">
                  <a:moveTo>
                    <a:pt x="176" y="1"/>
                  </a:moveTo>
                  <a:cubicBezTo>
                    <a:pt x="106" y="247"/>
                    <a:pt x="36" y="528"/>
                    <a:pt x="36" y="810"/>
                  </a:cubicBezTo>
                  <a:cubicBezTo>
                    <a:pt x="1" y="1091"/>
                    <a:pt x="36" y="1373"/>
                    <a:pt x="71" y="1619"/>
                  </a:cubicBezTo>
                  <a:cubicBezTo>
                    <a:pt x="106" y="1548"/>
                    <a:pt x="176" y="1478"/>
                    <a:pt x="212" y="1408"/>
                  </a:cubicBezTo>
                  <a:cubicBezTo>
                    <a:pt x="282" y="1232"/>
                    <a:pt x="317" y="1021"/>
                    <a:pt x="317" y="810"/>
                  </a:cubicBezTo>
                  <a:cubicBezTo>
                    <a:pt x="352" y="634"/>
                    <a:pt x="317" y="423"/>
                    <a:pt x="247" y="247"/>
                  </a:cubicBezTo>
                  <a:cubicBezTo>
                    <a:pt x="247" y="142"/>
                    <a:pt x="212" y="71"/>
                    <a:pt x="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2"/>
            <p:cNvSpPr/>
            <p:nvPr/>
          </p:nvSpPr>
          <p:spPr>
            <a:xfrm>
              <a:off x="5017600" y="3167850"/>
              <a:ext cx="35200" cy="58050"/>
            </a:xfrm>
            <a:custGeom>
              <a:rect b="b" l="l" r="r" t="t"/>
              <a:pathLst>
                <a:path extrusionOk="0" h="2322" w="1408">
                  <a:moveTo>
                    <a:pt x="1408" y="0"/>
                  </a:moveTo>
                  <a:cubicBezTo>
                    <a:pt x="1091" y="317"/>
                    <a:pt x="810" y="704"/>
                    <a:pt x="564" y="1090"/>
                  </a:cubicBezTo>
                  <a:cubicBezTo>
                    <a:pt x="317" y="1477"/>
                    <a:pt x="142" y="1899"/>
                    <a:pt x="1" y="2321"/>
                  </a:cubicBezTo>
                  <a:cubicBezTo>
                    <a:pt x="317" y="2005"/>
                    <a:pt x="599" y="1618"/>
                    <a:pt x="845" y="1231"/>
                  </a:cubicBezTo>
                  <a:cubicBezTo>
                    <a:pt x="1056" y="844"/>
                    <a:pt x="1267" y="422"/>
                    <a:pt x="14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2"/>
            <p:cNvSpPr/>
            <p:nvPr/>
          </p:nvSpPr>
          <p:spPr>
            <a:xfrm>
              <a:off x="5030800" y="3216200"/>
              <a:ext cx="12325" cy="16725"/>
            </a:xfrm>
            <a:custGeom>
              <a:rect b="b" l="l" r="r" t="t"/>
              <a:pathLst>
                <a:path extrusionOk="0" h="669" w="493">
                  <a:moveTo>
                    <a:pt x="458" y="1"/>
                  </a:moveTo>
                  <a:cubicBezTo>
                    <a:pt x="423" y="36"/>
                    <a:pt x="352" y="36"/>
                    <a:pt x="317" y="71"/>
                  </a:cubicBezTo>
                  <a:cubicBezTo>
                    <a:pt x="247" y="106"/>
                    <a:pt x="176" y="176"/>
                    <a:pt x="106" y="247"/>
                  </a:cubicBezTo>
                  <a:cubicBezTo>
                    <a:pt x="71" y="352"/>
                    <a:pt x="36" y="423"/>
                    <a:pt x="0" y="528"/>
                  </a:cubicBezTo>
                  <a:lnTo>
                    <a:pt x="0" y="669"/>
                  </a:lnTo>
                  <a:cubicBezTo>
                    <a:pt x="71" y="634"/>
                    <a:pt x="106" y="634"/>
                    <a:pt x="141" y="634"/>
                  </a:cubicBezTo>
                  <a:cubicBezTo>
                    <a:pt x="247" y="598"/>
                    <a:pt x="317" y="528"/>
                    <a:pt x="387" y="423"/>
                  </a:cubicBezTo>
                  <a:cubicBezTo>
                    <a:pt x="458" y="317"/>
                    <a:pt x="493" y="141"/>
                    <a:pt x="4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2"/>
            <p:cNvSpPr/>
            <p:nvPr/>
          </p:nvSpPr>
          <p:spPr>
            <a:xfrm>
              <a:off x="5044875" y="3223225"/>
              <a:ext cx="13200" cy="12350"/>
            </a:xfrm>
            <a:custGeom>
              <a:rect b="b" l="l" r="r" t="t"/>
              <a:pathLst>
                <a:path extrusionOk="0" h="494" w="528">
                  <a:moveTo>
                    <a:pt x="457" y="1"/>
                  </a:moveTo>
                  <a:cubicBezTo>
                    <a:pt x="211" y="1"/>
                    <a:pt x="0" y="212"/>
                    <a:pt x="0" y="493"/>
                  </a:cubicBezTo>
                  <a:cubicBezTo>
                    <a:pt x="282" y="493"/>
                    <a:pt x="528" y="247"/>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2"/>
            <p:cNvSpPr/>
            <p:nvPr/>
          </p:nvSpPr>
          <p:spPr>
            <a:xfrm>
              <a:off x="5204875" y="2731750"/>
              <a:ext cx="24650" cy="39575"/>
            </a:xfrm>
            <a:custGeom>
              <a:rect b="b" l="l" r="r" t="t"/>
              <a:pathLst>
                <a:path extrusionOk="0" h="1583" w="986">
                  <a:moveTo>
                    <a:pt x="986" y="0"/>
                  </a:moveTo>
                  <a:lnTo>
                    <a:pt x="986" y="0"/>
                  </a:lnTo>
                  <a:cubicBezTo>
                    <a:pt x="740" y="176"/>
                    <a:pt x="529" y="422"/>
                    <a:pt x="353" y="704"/>
                  </a:cubicBezTo>
                  <a:cubicBezTo>
                    <a:pt x="177" y="985"/>
                    <a:pt x="71" y="1266"/>
                    <a:pt x="1" y="1583"/>
                  </a:cubicBezTo>
                  <a:cubicBezTo>
                    <a:pt x="493" y="1161"/>
                    <a:pt x="845" y="598"/>
                    <a:pt x="9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2"/>
            <p:cNvSpPr/>
            <p:nvPr/>
          </p:nvSpPr>
          <p:spPr>
            <a:xfrm>
              <a:off x="5229500" y="2741625"/>
              <a:ext cx="10575" cy="13875"/>
            </a:xfrm>
            <a:custGeom>
              <a:rect b="b" l="l" r="r" t="t"/>
              <a:pathLst>
                <a:path extrusionOk="0" h="555" w="423">
                  <a:moveTo>
                    <a:pt x="352" y="1"/>
                  </a:moveTo>
                  <a:cubicBezTo>
                    <a:pt x="326" y="1"/>
                    <a:pt x="300" y="10"/>
                    <a:pt x="282" y="27"/>
                  </a:cubicBezTo>
                  <a:cubicBezTo>
                    <a:pt x="212" y="27"/>
                    <a:pt x="106" y="98"/>
                    <a:pt x="71" y="168"/>
                  </a:cubicBezTo>
                  <a:cubicBezTo>
                    <a:pt x="1" y="238"/>
                    <a:pt x="1" y="344"/>
                    <a:pt x="1" y="449"/>
                  </a:cubicBezTo>
                  <a:cubicBezTo>
                    <a:pt x="1" y="485"/>
                    <a:pt x="1" y="520"/>
                    <a:pt x="36" y="555"/>
                  </a:cubicBezTo>
                  <a:cubicBezTo>
                    <a:pt x="71" y="555"/>
                    <a:pt x="106" y="555"/>
                    <a:pt x="141" y="520"/>
                  </a:cubicBezTo>
                  <a:cubicBezTo>
                    <a:pt x="212" y="485"/>
                    <a:pt x="282" y="414"/>
                    <a:pt x="317" y="379"/>
                  </a:cubicBezTo>
                  <a:cubicBezTo>
                    <a:pt x="388" y="309"/>
                    <a:pt x="423" y="203"/>
                    <a:pt x="423" y="133"/>
                  </a:cubicBezTo>
                  <a:lnTo>
                    <a:pt x="423" y="27"/>
                  </a:lnTo>
                  <a:cubicBezTo>
                    <a:pt x="405" y="10"/>
                    <a:pt x="379" y="1"/>
                    <a:pt x="3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2"/>
            <p:cNvSpPr/>
            <p:nvPr/>
          </p:nvSpPr>
          <p:spPr>
            <a:xfrm>
              <a:off x="4851425" y="3123000"/>
              <a:ext cx="27300" cy="33450"/>
            </a:xfrm>
            <a:custGeom>
              <a:rect b="b" l="l" r="r" t="t"/>
              <a:pathLst>
                <a:path extrusionOk="0" h="1338" w="1092">
                  <a:moveTo>
                    <a:pt x="1091" y="1"/>
                  </a:moveTo>
                  <a:lnTo>
                    <a:pt x="1091" y="1"/>
                  </a:lnTo>
                  <a:cubicBezTo>
                    <a:pt x="845" y="141"/>
                    <a:pt x="634" y="352"/>
                    <a:pt x="458" y="563"/>
                  </a:cubicBezTo>
                  <a:cubicBezTo>
                    <a:pt x="247" y="774"/>
                    <a:pt x="106" y="1056"/>
                    <a:pt x="1" y="1337"/>
                  </a:cubicBezTo>
                  <a:cubicBezTo>
                    <a:pt x="247" y="1161"/>
                    <a:pt x="493" y="985"/>
                    <a:pt x="669" y="774"/>
                  </a:cubicBezTo>
                  <a:cubicBezTo>
                    <a:pt x="845" y="528"/>
                    <a:pt x="986" y="282"/>
                    <a:pt x="10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2"/>
            <p:cNvSpPr/>
            <p:nvPr/>
          </p:nvSpPr>
          <p:spPr>
            <a:xfrm>
              <a:off x="4864625" y="3142350"/>
              <a:ext cx="15850" cy="16725"/>
            </a:xfrm>
            <a:custGeom>
              <a:rect b="b" l="l" r="r" t="t"/>
              <a:pathLst>
                <a:path extrusionOk="0" h="669" w="634">
                  <a:moveTo>
                    <a:pt x="634" y="0"/>
                  </a:moveTo>
                  <a:lnTo>
                    <a:pt x="634" y="0"/>
                  </a:lnTo>
                  <a:cubicBezTo>
                    <a:pt x="458" y="35"/>
                    <a:pt x="317" y="106"/>
                    <a:pt x="176" y="246"/>
                  </a:cubicBezTo>
                  <a:cubicBezTo>
                    <a:pt x="71" y="352"/>
                    <a:pt x="1" y="528"/>
                    <a:pt x="1" y="669"/>
                  </a:cubicBezTo>
                  <a:cubicBezTo>
                    <a:pt x="141" y="633"/>
                    <a:pt x="317" y="563"/>
                    <a:pt x="423" y="422"/>
                  </a:cubicBezTo>
                  <a:cubicBezTo>
                    <a:pt x="528" y="317"/>
                    <a:pt x="598" y="141"/>
                    <a:pt x="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2"/>
            <p:cNvSpPr/>
            <p:nvPr/>
          </p:nvSpPr>
          <p:spPr>
            <a:xfrm>
              <a:off x="5479200" y="3623275"/>
              <a:ext cx="361400" cy="137200"/>
            </a:xfrm>
            <a:custGeom>
              <a:rect b="b" l="l" r="r" t="t"/>
              <a:pathLst>
                <a:path extrusionOk="0" h="5488" w="14456">
                  <a:moveTo>
                    <a:pt x="1" y="1"/>
                  </a:moveTo>
                  <a:lnTo>
                    <a:pt x="1" y="1"/>
                  </a:lnTo>
                  <a:cubicBezTo>
                    <a:pt x="1" y="1"/>
                    <a:pt x="3202" y="1373"/>
                    <a:pt x="7175" y="2885"/>
                  </a:cubicBezTo>
                  <a:cubicBezTo>
                    <a:pt x="11149" y="4397"/>
                    <a:pt x="14455" y="5487"/>
                    <a:pt x="14455" y="5487"/>
                  </a:cubicBezTo>
                  <a:cubicBezTo>
                    <a:pt x="14455" y="5487"/>
                    <a:pt x="11255" y="4116"/>
                    <a:pt x="7281" y="2603"/>
                  </a:cubicBezTo>
                  <a:cubicBezTo>
                    <a:pt x="3307" y="1091"/>
                    <a:pt x="1"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2"/>
            <p:cNvSpPr/>
            <p:nvPr/>
          </p:nvSpPr>
          <p:spPr>
            <a:xfrm>
              <a:off x="5852875" y="3764850"/>
              <a:ext cx="40475" cy="15850"/>
            </a:xfrm>
            <a:custGeom>
              <a:rect b="b" l="l" r="r" t="t"/>
              <a:pathLst>
                <a:path extrusionOk="0" h="634" w="1619">
                  <a:moveTo>
                    <a:pt x="1" y="0"/>
                  </a:moveTo>
                  <a:cubicBezTo>
                    <a:pt x="212" y="211"/>
                    <a:pt x="458" y="352"/>
                    <a:pt x="739" y="457"/>
                  </a:cubicBezTo>
                  <a:cubicBezTo>
                    <a:pt x="1021" y="563"/>
                    <a:pt x="1337" y="598"/>
                    <a:pt x="1619" y="633"/>
                  </a:cubicBezTo>
                  <a:cubicBezTo>
                    <a:pt x="1161" y="246"/>
                    <a:pt x="599"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2"/>
            <p:cNvSpPr/>
            <p:nvPr/>
          </p:nvSpPr>
          <p:spPr>
            <a:xfrm>
              <a:off x="5907400" y="3781975"/>
              <a:ext cx="24625" cy="10500"/>
            </a:xfrm>
            <a:custGeom>
              <a:rect b="b" l="l" r="r" t="t"/>
              <a:pathLst>
                <a:path extrusionOk="0" h="420" w="985">
                  <a:moveTo>
                    <a:pt x="181" y="1"/>
                  </a:moveTo>
                  <a:cubicBezTo>
                    <a:pt x="120" y="1"/>
                    <a:pt x="60" y="7"/>
                    <a:pt x="0" y="18"/>
                  </a:cubicBezTo>
                  <a:cubicBezTo>
                    <a:pt x="106" y="159"/>
                    <a:pt x="246" y="300"/>
                    <a:pt x="422" y="370"/>
                  </a:cubicBezTo>
                  <a:cubicBezTo>
                    <a:pt x="547" y="395"/>
                    <a:pt x="689" y="420"/>
                    <a:pt x="823" y="420"/>
                  </a:cubicBezTo>
                  <a:cubicBezTo>
                    <a:pt x="879" y="420"/>
                    <a:pt x="933" y="416"/>
                    <a:pt x="985" y="405"/>
                  </a:cubicBezTo>
                  <a:cubicBezTo>
                    <a:pt x="780" y="142"/>
                    <a:pt x="479"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2"/>
            <p:cNvSpPr/>
            <p:nvPr/>
          </p:nvSpPr>
          <p:spPr>
            <a:xfrm>
              <a:off x="5944325" y="3798475"/>
              <a:ext cx="21125" cy="9250"/>
            </a:xfrm>
            <a:custGeom>
              <a:rect b="b" l="l" r="r" t="t"/>
              <a:pathLst>
                <a:path extrusionOk="0" h="370" w="845">
                  <a:moveTo>
                    <a:pt x="229" y="0"/>
                  </a:moveTo>
                  <a:cubicBezTo>
                    <a:pt x="150" y="0"/>
                    <a:pt x="71" y="9"/>
                    <a:pt x="0" y="27"/>
                  </a:cubicBezTo>
                  <a:cubicBezTo>
                    <a:pt x="71" y="167"/>
                    <a:pt x="211" y="273"/>
                    <a:pt x="352" y="343"/>
                  </a:cubicBezTo>
                  <a:cubicBezTo>
                    <a:pt x="422" y="361"/>
                    <a:pt x="501" y="370"/>
                    <a:pt x="585" y="370"/>
                  </a:cubicBezTo>
                  <a:cubicBezTo>
                    <a:pt x="669" y="370"/>
                    <a:pt x="756" y="361"/>
                    <a:pt x="844" y="343"/>
                  </a:cubicBezTo>
                  <a:cubicBezTo>
                    <a:pt x="739" y="203"/>
                    <a:pt x="598" y="97"/>
                    <a:pt x="458" y="27"/>
                  </a:cubicBezTo>
                  <a:cubicBezTo>
                    <a:pt x="387" y="9"/>
                    <a:pt x="308" y="0"/>
                    <a:pt x="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2"/>
            <p:cNvSpPr/>
            <p:nvPr/>
          </p:nvSpPr>
          <p:spPr>
            <a:xfrm>
              <a:off x="5992675" y="3817500"/>
              <a:ext cx="35200" cy="13400"/>
            </a:xfrm>
            <a:custGeom>
              <a:rect b="b" l="l" r="r" t="t"/>
              <a:pathLst>
                <a:path extrusionOk="0" h="536" w="1408">
                  <a:moveTo>
                    <a:pt x="115" y="0"/>
                  </a:moveTo>
                  <a:cubicBezTo>
                    <a:pt x="77" y="0"/>
                    <a:pt x="39" y="2"/>
                    <a:pt x="1" y="4"/>
                  </a:cubicBezTo>
                  <a:cubicBezTo>
                    <a:pt x="359" y="330"/>
                    <a:pt x="809" y="536"/>
                    <a:pt x="1293" y="536"/>
                  </a:cubicBezTo>
                  <a:cubicBezTo>
                    <a:pt x="1331" y="536"/>
                    <a:pt x="1369" y="534"/>
                    <a:pt x="1407" y="532"/>
                  </a:cubicBezTo>
                  <a:cubicBezTo>
                    <a:pt x="1049" y="206"/>
                    <a:pt x="599" y="0"/>
                    <a:pt x="1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2"/>
            <p:cNvSpPr/>
            <p:nvPr/>
          </p:nvSpPr>
          <p:spPr>
            <a:xfrm>
              <a:off x="4650100" y="3310275"/>
              <a:ext cx="474800" cy="181150"/>
            </a:xfrm>
            <a:custGeom>
              <a:rect b="b" l="l" r="r" t="t"/>
              <a:pathLst>
                <a:path extrusionOk="0" h="7246" w="18992">
                  <a:moveTo>
                    <a:pt x="0" y="1"/>
                  </a:moveTo>
                  <a:cubicBezTo>
                    <a:pt x="1" y="1"/>
                    <a:pt x="4186" y="1759"/>
                    <a:pt x="9426" y="3764"/>
                  </a:cubicBezTo>
                  <a:cubicBezTo>
                    <a:pt x="14701" y="5768"/>
                    <a:pt x="18992" y="7245"/>
                    <a:pt x="18992" y="7245"/>
                  </a:cubicBezTo>
                  <a:cubicBezTo>
                    <a:pt x="18992" y="7245"/>
                    <a:pt x="14806" y="5487"/>
                    <a:pt x="9566" y="3482"/>
                  </a:cubicBezTo>
                  <a:cubicBezTo>
                    <a:pt x="4291" y="1478"/>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2"/>
            <p:cNvSpPr/>
            <p:nvPr/>
          </p:nvSpPr>
          <p:spPr>
            <a:xfrm>
              <a:off x="4629875" y="3304125"/>
              <a:ext cx="8800" cy="5300"/>
            </a:xfrm>
            <a:custGeom>
              <a:rect b="b" l="l" r="r" t="t"/>
              <a:pathLst>
                <a:path extrusionOk="0" h="212" w="352">
                  <a:moveTo>
                    <a:pt x="106" y="0"/>
                  </a:moveTo>
                  <a:cubicBezTo>
                    <a:pt x="106" y="0"/>
                    <a:pt x="0" y="141"/>
                    <a:pt x="35" y="176"/>
                  </a:cubicBezTo>
                  <a:cubicBezTo>
                    <a:pt x="71" y="211"/>
                    <a:pt x="211" y="211"/>
                    <a:pt x="211" y="211"/>
                  </a:cubicBezTo>
                  <a:cubicBezTo>
                    <a:pt x="211" y="211"/>
                    <a:pt x="352" y="106"/>
                    <a:pt x="317" y="36"/>
                  </a:cubicBezTo>
                  <a:cubicBezTo>
                    <a:pt x="282" y="0"/>
                    <a:pt x="106" y="0"/>
                    <a:pt x="1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2"/>
            <p:cNvSpPr/>
            <p:nvPr/>
          </p:nvSpPr>
          <p:spPr>
            <a:xfrm>
              <a:off x="4542825" y="3270925"/>
              <a:ext cx="19375" cy="9275"/>
            </a:xfrm>
            <a:custGeom>
              <a:rect b="b" l="l" r="r" t="t"/>
              <a:pathLst>
                <a:path extrusionOk="0" h="371" w="775">
                  <a:moveTo>
                    <a:pt x="212" y="1"/>
                  </a:moveTo>
                  <a:cubicBezTo>
                    <a:pt x="141" y="1"/>
                    <a:pt x="71" y="10"/>
                    <a:pt x="1" y="27"/>
                  </a:cubicBezTo>
                  <a:cubicBezTo>
                    <a:pt x="71" y="168"/>
                    <a:pt x="176" y="273"/>
                    <a:pt x="317" y="344"/>
                  </a:cubicBezTo>
                  <a:cubicBezTo>
                    <a:pt x="387" y="361"/>
                    <a:pt x="467" y="370"/>
                    <a:pt x="546" y="370"/>
                  </a:cubicBezTo>
                  <a:cubicBezTo>
                    <a:pt x="625" y="370"/>
                    <a:pt x="704" y="361"/>
                    <a:pt x="774" y="344"/>
                  </a:cubicBezTo>
                  <a:cubicBezTo>
                    <a:pt x="704" y="203"/>
                    <a:pt x="563" y="98"/>
                    <a:pt x="423" y="27"/>
                  </a:cubicBezTo>
                  <a:cubicBezTo>
                    <a:pt x="352" y="10"/>
                    <a:pt x="282" y="1"/>
                    <a:pt x="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2"/>
            <p:cNvSpPr/>
            <p:nvPr/>
          </p:nvSpPr>
          <p:spPr>
            <a:xfrm>
              <a:off x="5760550" y="3760450"/>
              <a:ext cx="116100" cy="43975"/>
            </a:xfrm>
            <a:custGeom>
              <a:rect b="b" l="l" r="r" t="t"/>
              <a:pathLst>
                <a:path extrusionOk="0" h="1759" w="4644">
                  <a:moveTo>
                    <a:pt x="1" y="0"/>
                  </a:moveTo>
                  <a:lnTo>
                    <a:pt x="1" y="0"/>
                  </a:lnTo>
                  <a:cubicBezTo>
                    <a:pt x="1478" y="774"/>
                    <a:pt x="3026" y="1372"/>
                    <a:pt x="4643" y="1759"/>
                  </a:cubicBezTo>
                  <a:cubicBezTo>
                    <a:pt x="3166" y="985"/>
                    <a:pt x="1619" y="387"/>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2"/>
            <p:cNvSpPr/>
            <p:nvPr/>
          </p:nvSpPr>
          <p:spPr>
            <a:xfrm>
              <a:off x="5502950" y="2681625"/>
              <a:ext cx="371050" cy="259400"/>
            </a:xfrm>
            <a:custGeom>
              <a:rect b="b" l="l" r="r" t="t"/>
              <a:pathLst>
                <a:path extrusionOk="0" h="10376" w="14842">
                  <a:moveTo>
                    <a:pt x="14560" y="1"/>
                  </a:moveTo>
                  <a:lnTo>
                    <a:pt x="14596" y="177"/>
                  </a:lnTo>
                  <a:cubicBezTo>
                    <a:pt x="14631" y="352"/>
                    <a:pt x="14666" y="563"/>
                    <a:pt x="14666" y="739"/>
                  </a:cubicBezTo>
                  <a:cubicBezTo>
                    <a:pt x="14701" y="1443"/>
                    <a:pt x="14490" y="2111"/>
                    <a:pt x="14068" y="2674"/>
                  </a:cubicBezTo>
                  <a:cubicBezTo>
                    <a:pt x="13435" y="3482"/>
                    <a:pt x="12556" y="4080"/>
                    <a:pt x="11571" y="4362"/>
                  </a:cubicBezTo>
                  <a:cubicBezTo>
                    <a:pt x="10340" y="4678"/>
                    <a:pt x="9109" y="4889"/>
                    <a:pt x="7808" y="4960"/>
                  </a:cubicBezTo>
                  <a:cubicBezTo>
                    <a:pt x="6507" y="5100"/>
                    <a:pt x="5241" y="5452"/>
                    <a:pt x="4045" y="5979"/>
                  </a:cubicBezTo>
                  <a:cubicBezTo>
                    <a:pt x="3095" y="6437"/>
                    <a:pt x="2216" y="7070"/>
                    <a:pt x="1477" y="7843"/>
                  </a:cubicBezTo>
                  <a:cubicBezTo>
                    <a:pt x="985" y="8371"/>
                    <a:pt x="563" y="8969"/>
                    <a:pt x="282" y="9637"/>
                  </a:cubicBezTo>
                  <a:cubicBezTo>
                    <a:pt x="211" y="9813"/>
                    <a:pt x="141" y="9989"/>
                    <a:pt x="71" y="10165"/>
                  </a:cubicBezTo>
                  <a:cubicBezTo>
                    <a:pt x="57" y="10221"/>
                    <a:pt x="43" y="10266"/>
                    <a:pt x="31" y="10300"/>
                  </a:cubicBezTo>
                  <a:lnTo>
                    <a:pt x="31" y="10300"/>
                  </a:lnTo>
                  <a:lnTo>
                    <a:pt x="71" y="10200"/>
                  </a:lnTo>
                  <a:cubicBezTo>
                    <a:pt x="176" y="9989"/>
                    <a:pt x="247" y="9848"/>
                    <a:pt x="352" y="9672"/>
                  </a:cubicBezTo>
                  <a:cubicBezTo>
                    <a:pt x="669" y="9039"/>
                    <a:pt x="1126" y="8512"/>
                    <a:pt x="1618" y="8019"/>
                  </a:cubicBezTo>
                  <a:cubicBezTo>
                    <a:pt x="2919" y="6788"/>
                    <a:pt x="5170" y="5698"/>
                    <a:pt x="7878" y="5417"/>
                  </a:cubicBezTo>
                  <a:cubicBezTo>
                    <a:pt x="9180" y="5346"/>
                    <a:pt x="10481" y="5100"/>
                    <a:pt x="11712" y="4749"/>
                  </a:cubicBezTo>
                  <a:cubicBezTo>
                    <a:pt x="12767" y="4397"/>
                    <a:pt x="13646" y="3729"/>
                    <a:pt x="14279" y="2814"/>
                  </a:cubicBezTo>
                  <a:cubicBezTo>
                    <a:pt x="14666" y="2216"/>
                    <a:pt x="14842" y="1478"/>
                    <a:pt x="14736" y="739"/>
                  </a:cubicBezTo>
                  <a:cubicBezTo>
                    <a:pt x="14736" y="528"/>
                    <a:pt x="14701" y="352"/>
                    <a:pt x="14631" y="177"/>
                  </a:cubicBezTo>
                  <a:lnTo>
                    <a:pt x="14560" y="1"/>
                  </a:lnTo>
                  <a:close/>
                  <a:moveTo>
                    <a:pt x="31" y="10300"/>
                  </a:moveTo>
                  <a:lnTo>
                    <a:pt x="0" y="10376"/>
                  </a:lnTo>
                  <a:cubicBezTo>
                    <a:pt x="0" y="10376"/>
                    <a:pt x="13" y="10350"/>
                    <a:pt x="31" y="1030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2"/>
            <p:cNvSpPr/>
            <p:nvPr/>
          </p:nvSpPr>
          <p:spPr>
            <a:xfrm>
              <a:off x="5866950" y="2681625"/>
              <a:ext cx="132775" cy="722750"/>
            </a:xfrm>
            <a:custGeom>
              <a:rect b="b" l="l" r="r" t="t"/>
              <a:pathLst>
                <a:path extrusionOk="0" h="28910" w="5311">
                  <a:moveTo>
                    <a:pt x="0" y="1"/>
                  </a:moveTo>
                  <a:lnTo>
                    <a:pt x="247" y="177"/>
                  </a:lnTo>
                  <a:cubicBezTo>
                    <a:pt x="458" y="352"/>
                    <a:pt x="669" y="528"/>
                    <a:pt x="880" y="774"/>
                  </a:cubicBezTo>
                  <a:cubicBezTo>
                    <a:pt x="1548" y="1618"/>
                    <a:pt x="2075" y="2568"/>
                    <a:pt x="2392" y="3588"/>
                  </a:cubicBezTo>
                  <a:cubicBezTo>
                    <a:pt x="2884" y="5135"/>
                    <a:pt x="3306" y="6648"/>
                    <a:pt x="3658" y="8230"/>
                  </a:cubicBezTo>
                  <a:cubicBezTo>
                    <a:pt x="4045" y="10165"/>
                    <a:pt x="4291" y="12099"/>
                    <a:pt x="4397" y="14068"/>
                  </a:cubicBezTo>
                  <a:cubicBezTo>
                    <a:pt x="4572" y="17620"/>
                    <a:pt x="4291" y="21173"/>
                    <a:pt x="3482" y="24654"/>
                  </a:cubicBezTo>
                  <a:cubicBezTo>
                    <a:pt x="3306" y="25287"/>
                    <a:pt x="3166" y="25920"/>
                    <a:pt x="3025" y="26413"/>
                  </a:cubicBezTo>
                  <a:cubicBezTo>
                    <a:pt x="2884" y="26940"/>
                    <a:pt x="2744" y="27397"/>
                    <a:pt x="2603" y="27784"/>
                  </a:cubicBezTo>
                  <a:lnTo>
                    <a:pt x="2251" y="28910"/>
                  </a:lnTo>
                  <a:lnTo>
                    <a:pt x="2673" y="27784"/>
                  </a:lnTo>
                  <a:cubicBezTo>
                    <a:pt x="2849" y="27433"/>
                    <a:pt x="2990" y="26975"/>
                    <a:pt x="3166" y="26483"/>
                  </a:cubicBezTo>
                  <a:cubicBezTo>
                    <a:pt x="3342" y="25991"/>
                    <a:pt x="3517" y="25393"/>
                    <a:pt x="3693" y="24725"/>
                  </a:cubicBezTo>
                  <a:cubicBezTo>
                    <a:pt x="5205" y="19309"/>
                    <a:pt x="5311" y="13611"/>
                    <a:pt x="4045" y="8125"/>
                  </a:cubicBezTo>
                  <a:cubicBezTo>
                    <a:pt x="3658" y="6577"/>
                    <a:pt x="3166" y="5030"/>
                    <a:pt x="2603" y="3518"/>
                  </a:cubicBezTo>
                  <a:cubicBezTo>
                    <a:pt x="2251" y="2498"/>
                    <a:pt x="1653" y="1513"/>
                    <a:pt x="950" y="704"/>
                  </a:cubicBezTo>
                  <a:cubicBezTo>
                    <a:pt x="739" y="493"/>
                    <a:pt x="493" y="317"/>
                    <a:pt x="247" y="141"/>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2"/>
            <p:cNvSpPr/>
            <p:nvPr/>
          </p:nvSpPr>
          <p:spPr>
            <a:xfrm>
              <a:off x="5299850" y="3320750"/>
              <a:ext cx="620750" cy="165400"/>
            </a:xfrm>
            <a:custGeom>
              <a:rect b="b" l="l" r="r" t="t"/>
              <a:pathLst>
                <a:path extrusionOk="0" h="6616" w="24830">
                  <a:moveTo>
                    <a:pt x="11116" y="0"/>
                  </a:moveTo>
                  <a:cubicBezTo>
                    <a:pt x="9369" y="0"/>
                    <a:pt x="7625" y="248"/>
                    <a:pt x="5944" y="742"/>
                  </a:cubicBezTo>
                  <a:cubicBezTo>
                    <a:pt x="4467" y="1164"/>
                    <a:pt x="3130" y="1938"/>
                    <a:pt x="2040" y="3028"/>
                  </a:cubicBezTo>
                  <a:cubicBezTo>
                    <a:pt x="1302" y="3732"/>
                    <a:pt x="704" y="4576"/>
                    <a:pt x="317" y="5525"/>
                  </a:cubicBezTo>
                  <a:cubicBezTo>
                    <a:pt x="211" y="5771"/>
                    <a:pt x="141" y="6053"/>
                    <a:pt x="71" y="6334"/>
                  </a:cubicBezTo>
                  <a:lnTo>
                    <a:pt x="0" y="6615"/>
                  </a:lnTo>
                  <a:cubicBezTo>
                    <a:pt x="0" y="6615"/>
                    <a:pt x="35" y="6510"/>
                    <a:pt x="106" y="6334"/>
                  </a:cubicBezTo>
                  <a:cubicBezTo>
                    <a:pt x="176" y="6053"/>
                    <a:pt x="282" y="5807"/>
                    <a:pt x="387" y="5560"/>
                  </a:cubicBezTo>
                  <a:cubicBezTo>
                    <a:pt x="844" y="4646"/>
                    <a:pt x="1442" y="3837"/>
                    <a:pt x="2216" y="3169"/>
                  </a:cubicBezTo>
                  <a:cubicBezTo>
                    <a:pt x="3306" y="2219"/>
                    <a:pt x="4643" y="1516"/>
                    <a:pt x="6049" y="1129"/>
                  </a:cubicBezTo>
                  <a:cubicBezTo>
                    <a:pt x="7588" y="698"/>
                    <a:pt x="9181" y="483"/>
                    <a:pt x="10756" y="483"/>
                  </a:cubicBezTo>
                  <a:cubicBezTo>
                    <a:pt x="10981" y="483"/>
                    <a:pt x="11206" y="487"/>
                    <a:pt x="11430" y="496"/>
                  </a:cubicBezTo>
                  <a:cubicBezTo>
                    <a:pt x="12380" y="496"/>
                    <a:pt x="13294" y="637"/>
                    <a:pt x="14209" y="848"/>
                  </a:cubicBezTo>
                  <a:cubicBezTo>
                    <a:pt x="15053" y="1059"/>
                    <a:pt x="15862" y="1375"/>
                    <a:pt x="16635" y="1762"/>
                  </a:cubicBezTo>
                  <a:cubicBezTo>
                    <a:pt x="18148" y="2501"/>
                    <a:pt x="19484" y="3274"/>
                    <a:pt x="20785" y="3591"/>
                  </a:cubicBezTo>
                  <a:cubicBezTo>
                    <a:pt x="21278" y="3732"/>
                    <a:pt x="21788" y="3802"/>
                    <a:pt x="22298" y="3802"/>
                  </a:cubicBezTo>
                  <a:cubicBezTo>
                    <a:pt x="22808" y="3802"/>
                    <a:pt x="23317" y="3732"/>
                    <a:pt x="23810" y="3591"/>
                  </a:cubicBezTo>
                  <a:cubicBezTo>
                    <a:pt x="24091" y="3521"/>
                    <a:pt x="24337" y="3415"/>
                    <a:pt x="24584" y="3274"/>
                  </a:cubicBezTo>
                  <a:lnTo>
                    <a:pt x="24830" y="3099"/>
                  </a:lnTo>
                  <a:lnTo>
                    <a:pt x="24548" y="3239"/>
                  </a:lnTo>
                  <a:cubicBezTo>
                    <a:pt x="24302" y="3345"/>
                    <a:pt x="24056" y="3450"/>
                    <a:pt x="23775" y="3521"/>
                  </a:cubicBezTo>
                  <a:cubicBezTo>
                    <a:pt x="23379" y="3608"/>
                    <a:pt x="22972" y="3654"/>
                    <a:pt x="22563" y="3654"/>
                  </a:cubicBezTo>
                  <a:cubicBezTo>
                    <a:pt x="21988" y="3654"/>
                    <a:pt x="21410" y="3565"/>
                    <a:pt x="20856" y="3380"/>
                  </a:cubicBezTo>
                  <a:cubicBezTo>
                    <a:pt x="19625" y="3028"/>
                    <a:pt x="18323" y="2219"/>
                    <a:pt x="16846" y="1410"/>
                  </a:cubicBezTo>
                  <a:cubicBezTo>
                    <a:pt x="16037" y="988"/>
                    <a:pt x="15193" y="637"/>
                    <a:pt x="14314" y="391"/>
                  </a:cubicBezTo>
                  <a:cubicBezTo>
                    <a:pt x="13400" y="144"/>
                    <a:pt x="12415" y="39"/>
                    <a:pt x="11465" y="4"/>
                  </a:cubicBezTo>
                  <a:cubicBezTo>
                    <a:pt x="11349" y="1"/>
                    <a:pt x="11232" y="0"/>
                    <a:pt x="11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2"/>
            <p:cNvSpPr/>
            <p:nvPr/>
          </p:nvSpPr>
          <p:spPr>
            <a:xfrm>
              <a:off x="5885400" y="2742300"/>
              <a:ext cx="55425" cy="192575"/>
            </a:xfrm>
            <a:custGeom>
              <a:rect b="b" l="l" r="r" t="t"/>
              <a:pathLst>
                <a:path extrusionOk="0" h="7703" w="2217">
                  <a:moveTo>
                    <a:pt x="1" y="0"/>
                  </a:moveTo>
                  <a:lnTo>
                    <a:pt x="353" y="1126"/>
                  </a:lnTo>
                  <a:cubicBezTo>
                    <a:pt x="564" y="1794"/>
                    <a:pt x="845" y="2779"/>
                    <a:pt x="1162" y="3834"/>
                  </a:cubicBezTo>
                  <a:cubicBezTo>
                    <a:pt x="1478" y="4889"/>
                    <a:pt x="1724" y="5838"/>
                    <a:pt x="1900" y="6577"/>
                  </a:cubicBezTo>
                  <a:cubicBezTo>
                    <a:pt x="2076" y="7280"/>
                    <a:pt x="2217" y="7702"/>
                    <a:pt x="2217" y="7702"/>
                  </a:cubicBezTo>
                  <a:cubicBezTo>
                    <a:pt x="2217" y="7702"/>
                    <a:pt x="2217" y="7245"/>
                    <a:pt x="2146" y="6507"/>
                  </a:cubicBezTo>
                  <a:cubicBezTo>
                    <a:pt x="1970" y="4608"/>
                    <a:pt x="1443" y="2744"/>
                    <a:pt x="564" y="1020"/>
                  </a:cubicBezTo>
                  <a:cubicBezTo>
                    <a:pt x="247" y="387"/>
                    <a:pt x="1" y="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2"/>
            <p:cNvSpPr/>
            <p:nvPr/>
          </p:nvSpPr>
          <p:spPr>
            <a:xfrm>
              <a:off x="5493275" y="2824950"/>
              <a:ext cx="320075" cy="114325"/>
            </a:xfrm>
            <a:custGeom>
              <a:rect b="b" l="l" r="r" t="t"/>
              <a:pathLst>
                <a:path extrusionOk="0" h="4573" w="12803">
                  <a:moveTo>
                    <a:pt x="12802" y="0"/>
                  </a:moveTo>
                  <a:lnTo>
                    <a:pt x="12275" y="211"/>
                  </a:lnTo>
                  <a:cubicBezTo>
                    <a:pt x="11782" y="352"/>
                    <a:pt x="11325" y="457"/>
                    <a:pt x="10797" y="528"/>
                  </a:cubicBezTo>
                  <a:cubicBezTo>
                    <a:pt x="10059" y="633"/>
                    <a:pt x="9320" y="704"/>
                    <a:pt x="8582" y="704"/>
                  </a:cubicBezTo>
                  <a:cubicBezTo>
                    <a:pt x="7738" y="739"/>
                    <a:pt x="6788" y="774"/>
                    <a:pt x="5839" y="915"/>
                  </a:cubicBezTo>
                  <a:cubicBezTo>
                    <a:pt x="4889" y="1020"/>
                    <a:pt x="4010" y="1266"/>
                    <a:pt x="3166" y="1653"/>
                  </a:cubicBezTo>
                  <a:cubicBezTo>
                    <a:pt x="2462" y="2005"/>
                    <a:pt x="1829" y="2427"/>
                    <a:pt x="1267" y="2954"/>
                  </a:cubicBezTo>
                  <a:cubicBezTo>
                    <a:pt x="915" y="3306"/>
                    <a:pt x="563" y="3693"/>
                    <a:pt x="282" y="4115"/>
                  </a:cubicBezTo>
                  <a:cubicBezTo>
                    <a:pt x="176" y="4256"/>
                    <a:pt x="106" y="4361"/>
                    <a:pt x="71" y="4432"/>
                  </a:cubicBezTo>
                  <a:lnTo>
                    <a:pt x="1" y="4572"/>
                  </a:lnTo>
                  <a:lnTo>
                    <a:pt x="71" y="4467"/>
                  </a:lnTo>
                  <a:cubicBezTo>
                    <a:pt x="141" y="4361"/>
                    <a:pt x="212" y="4256"/>
                    <a:pt x="317" y="4115"/>
                  </a:cubicBezTo>
                  <a:cubicBezTo>
                    <a:pt x="634" y="3728"/>
                    <a:pt x="985" y="3376"/>
                    <a:pt x="1372" y="3060"/>
                  </a:cubicBezTo>
                  <a:cubicBezTo>
                    <a:pt x="1935" y="2568"/>
                    <a:pt x="2568" y="2181"/>
                    <a:pt x="3236" y="1864"/>
                  </a:cubicBezTo>
                  <a:cubicBezTo>
                    <a:pt x="4080" y="1513"/>
                    <a:pt x="4959" y="1266"/>
                    <a:pt x="5874" y="1161"/>
                  </a:cubicBezTo>
                  <a:cubicBezTo>
                    <a:pt x="6823" y="1055"/>
                    <a:pt x="7738" y="1020"/>
                    <a:pt x="8582" y="950"/>
                  </a:cubicBezTo>
                  <a:cubicBezTo>
                    <a:pt x="9356" y="879"/>
                    <a:pt x="10094" y="809"/>
                    <a:pt x="10833" y="668"/>
                  </a:cubicBezTo>
                  <a:cubicBezTo>
                    <a:pt x="11325" y="563"/>
                    <a:pt x="11817" y="387"/>
                    <a:pt x="12310" y="211"/>
                  </a:cubicBezTo>
                  <a:lnTo>
                    <a:pt x="128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2"/>
            <p:cNvSpPr/>
            <p:nvPr/>
          </p:nvSpPr>
          <p:spPr>
            <a:xfrm>
              <a:off x="5823875" y="2802975"/>
              <a:ext cx="25525" cy="16725"/>
            </a:xfrm>
            <a:custGeom>
              <a:rect b="b" l="l" r="r" t="t"/>
              <a:pathLst>
                <a:path extrusionOk="0" h="669" w="1021">
                  <a:moveTo>
                    <a:pt x="1020" y="0"/>
                  </a:moveTo>
                  <a:lnTo>
                    <a:pt x="1020" y="0"/>
                  </a:lnTo>
                  <a:cubicBezTo>
                    <a:pt x="809" y="35"/>
                    <a:pt x="598" y="141"/>
                    <a:pt x="457" y="246"/>
                  </a:cubicBezTo>
                  <a:cubicBezTo>
                    <a:pt x="281" y="352"/>
                    <a:pt x="106" y="492"/>
                    <a:pt x="0" y="668"/>
                  </a:cubicBezTo>
                  <a:cubicBezTo>
                    <a:pt x="211" y="633"/>
                    <a:pt x="387" y="563"/>
                    <a:pt x="563" y="457"/>
                  </a:cubicBezTo>
                  <a:cubicBezTo>
                    <a:pt x="739" y="317"/>
                    <a:pt x="915" y="176"/>
                    <a:pt x="10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2"/>
            <p:cNvSpPr/>
            <p:nvPr/>
          </p:nvSpPr>
          <p:spPr>
            <a:xfrm>
              <a:off x="5939050" y="3147625"/>
              <a:ext cx="17600" cy="123125"/>
            </a:xfrm>
            <a:custGeom>
              <a:rect b="b" l="l" r="r" t="t"/>
              <a:pathLst>
                <a:path extrusionOk="0" h="4925" w="704">
                  <a:moveTo>
                    <a:pt x="704" y="0"/>
                  </a:moveTo>
                  <a:lnTo>
                    <a:pt x="704" y="0"/>
                  </a:lnTo>
                  <a:cubicBezTo>
                    <a:pt x="493" y="809"/>
                    <a:pt x="317" y="1618"/>
                    <a:pt x="211" y="2427"/>
                  </a:cubicBezTo>
                  <a:cubicBezTo>
                    <a:pt x="106" y="3271"/>
                    <a:pt x="35" y="4080"/>
                    <a:pt x="0" y="4924"/>
                  </a:cubicBezTo>
                  <a:cubicBezTo>
                    <a:pt x="211" y="4115"/>
                    <a:pt x="352" y="3306"/>
                    <a:pt x="493" y="2462"/>
                  </a:cubicBezTo>
                  <a:cubicBezTo>
                    <a:pt x="598" y="1653"/>
                    <a:pt x="669" y="844"/>
                    <a:pt x="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2"/>
            <p:cNvSpPr/>
            <p:nvPr/>
          </p:nvSpPr>
          <p:spPr>
            <a:xfrm>
              <a:off x="5954875" y="3117725"/>
              <a:ext cx="6175" cy="14100"/>
            </a:xfrm>
            <a:custGeom>
              <a:rect b="b" l="l" r="r" t="t"/>
              <a:pathLst>
                <a:path extrusionOk="0" h="564" w="247">
                  <a:moveTo>
                    <a:pt x="106" y="1"/>
                  </a:moveTo>
                  <a:cubicBezTo>
                    <a:pt x="36" y="71"/>
                    <a:pt x="0" y="176"/>
                    <a:pt x="0" y="282"/>
                  </a:cubicBezTo>
                  <a:cubicBezTo>
                    <a:pt x="0" y="387"/>
                    <a:pt x="36" y="493"/>
                    <a:pt x="106" y="563"/>
                  </a:cubicBezTo>
                  <a:cubicBezTo>
                    <a:pt x="211" y="493"/>
                    <a:pt x="247" y="387"/>
                    <a:pt x="247" y="282"/>
                  </a:cubicBezTo>
                  <a:cubicBezTo>
                    <a:pt x="247" y="176"/>
                    <a:pt x="211" y="71"/>
                    <a:pt x="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2"/>
            <p:cNvSpPr/>
            <p:nvPr/>
          </p:nvSpPr>
          <p:spPr>
            <a:xfrm>
              <a:off x="5139825" y="3503700"/>
              <a:ext cx="170600" cy="97625"/>
            </a:xfrm>
            <a:custGeom>
              <a:rect b="b" l="l" r="r" t="t"/>
              <a:pathLst>
                <a:path extrusionOk="0" h="3905" w="6824">
                  <a:moveTo>
                    <a:pt x="0" y="1"/>
                  </a:moveTo>
                  <a:cubicBezTo>
                    <a:pt x="0" y="106"/>
                    <a:pt x="36" y="212"/>
                    <a:pt x="71" y="317"/>
                  </a:cubicBezTo>
                  <a:cubicBezTo>
                    <a:pt x="176" y="599"/>
                    <a:pt x="282" y="880"/>
                    <a:pt x="458" y="1126"/>
                  </a:cubicBezTo>
                  <a:cubicBezTo>
                    <a:pt x="985" y="1970"/>
                    <a:pt x="1794" y="2674"/>
                    <a:pt x="2709" y="3061"/>
                  </a:cubicBezTo>
                  <a:cubicBezTo>
                    <a:pt x="3623" y="3483"/>
                    <a:pt x="4608" y="3729"/>
                    <a:pt x="5592" y="3799"/>
                  </a:cubicBezTo>
                  <a:cubicBezTo>
                    <a:pt x="6331" y="3905"/>
                    <a:pt x="6823" y="3905"/>
                    <a:pt x="6823" y="3905"/>
                  </a:cubicBezTo>
                  <a:lnTo>
                    <a:pt x="5592" y="3658"/>
                  </a:lnTo>
                  <a:cubicBezTo>
                    <a:pt x="4643" y="3483"/>
                    <a:pt x="3693" y="3201"/>
                    <a:pt x="2814" y="2814"/>
                  </a:cubicBezTo>
                  <a:cubicBezTo>
                    <a:pt x="1935" y="2428"/>
                    <a:pt x="1126" y="1830"/>
                    <a:pt x="528" y="1056"/>
                  </a:cubicBezTo>
                  <a:cubicBezTo>
                    <a:pt x="387" y="810"/>
                    <a:pt x="211" y="564"/>
                    <a:pt x="106" y="282"/>
                  </a:cubicBezTo>
                  <a:cubicBezTo>
                    <a:pt x="36" y="106"/>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2"/>
            <p:cNvSpPr/>
            <p:nvPr/>
          </p:nvSpPr>
          <p:spPr>
            <a:xfrm>
              <a:off x="5181150" y="3538875"/>
              <a:ext cx="58050" cy="29925"/>
            </a:xfrm>
            <a:custGeom>
              <a:rect b="b" l="l" r="r" t="t"/>
              <a:pathLst>
                <a:path extrusionOk="0" h="1197" w="2322">
                  <a:moveTo>
                    <a:pt x="0" y="1"/>
                  </a:moveTo>
                  <a:lnTo>
                    <a:pt x="0" y="1"/>
                  </a:lnTo>
                  <a:cubicBezTo>
                    <a:pt x="71" y="106"/>
                    <a:pt x="176" y="212"/>
                    <a:pt x="282" y="282"/>
                  </a:cubicBezTo>
                  <a:cubicBezTo>
                    <a:pt x="493" y="493"/>
                    <a:pt x="774" y="669"/>
                    <a:pt x="1056" y="809"/>
                  </a:cubicBezTo>
                  <a:cubicBezTo>
                    <a:pt x="1337" y="950"/>
                    <a:pt x="1618" y="1056"/>
                    <a:pt x="1935" y="1126"/>
                  </a:cubicBezTo>
                  <a:cubicBezTo>
                    <a:pt x="2040" y="1161"/>
                    <a:pt x="2181" y="1161"/>
                    <a:pt x="2322" y="1196"/>
                  </a:cubicBezTo>
                  <a:cubicBezTo>
                    <a:pt x="2322" y="1196"/>
                    <a:pt x="1794" y="880"/>
                    <a:pt x="1161" y="563"/>
                  </a:cubicBezTo>
                  <a:cubicBezTo>
                    <a:pt x="528" y="247"/>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2"/>
            <p:cNvSpPr/>
            <p:nvPr/>
          </p:nvSpPr>
          <p:spPr>
            <a:xfrm>
              <a:off x="5198725" y="3535025"/>
              <a:ext cx="36950" cy="15300"/>
            </a:xfrm>
            <a:custGeom>
              <a:rect b="b" l="l" r="r" t="t"/>
              <a:pathLst>
                <a:path extrusionOk="0" h="612" w="1478">
                  <a:moveTo>
                    <a:pt x="191" y="1"/>
                  </a:moveTo>
                  <a:cubicBezTo>
                    <a:pt x="126" y="1"/>
                    <a:pt x="62" y="5"/>
                    <a:pt x="1" y="14"/>
                  </a:cubicBezTo>
                  <a:cubicBezTo>
                    <a:pt x="458" y="295"/>
                    <a:pt x="950" y="506"/>
                    <a:pt x="1478" y="612"/>
                  </a:cubicBezTo>
                  <a:cubicBezTo>
                    <a:pt x="1302" y="401"/>
                    <a:pt x="1056" y="225"/>
                    <a:pt x="810" y="119"/>
                  </a:cubicBezTo>
                  <a:cubicBezTo>
                    <a:pt x="599" y="40"/>
                    <a:pt x="388"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4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TRABALHO </a:t>
            </a:r>
            <a:r>
              <a:rPr lang="en">
                <a:solidFill>
                  <a:schemeClr val="lt1"/>
                </a:solidFill>
              </a:rPr>
              <a:t>VOLUNTÁRIO</a:t>
            </a:r>
            <a:endParaRPr>
              <a:solidFill>
                <a:schemeClr val="lt1"/>
              </a:solidFill>
            </a:endParaRPr>
          </a:p>
        </p:txBody>
      </p:sp>
      <p:grpSp>
        <p:nvGrpSpPr>
          <p:cNvPr id="1580" name="Google Shape;1580;p43"/>
          <p:cNvGrpSpPr/>
          <p:nvPr/>
        </p:nvGrpSpPr>
        <p:grpSpPr>
          <a:xfrm>
            <a:off x="722364" y="1711879"/>
            <a:ext cx="5051781" cy="2691268"/>
            <a:chOff x="233350" y="949250"/>
            <a:chExt cx="7137300" cy="3802300"/>
          </a:xfrm>
        </p:grpSpPr>
        <p:sp>
          <p:nvSpPr>
            <p:cNvPr id="1581" name="Google Shape;1581;p4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 name="Google Shape;1632;p43"/>
          <p:cNvSpPr txBox="1"/>
          <p:nvPr/>
        </p:nvSpPr>
        <p:spPr>
          <a:xfrm>
            <a:off x="6057726" y="3479946"/>
            <a:ext cx="23637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600">
                <a:solidFill>
                  <a:srgbClr val="3B290C"/>
                </a:solidFill>
                <a:latin typeface="Zen Loop"/>
                <a:ea typeface="Zen Loop"/>
                <a:cs typeface="Zen Loop"/>
                <a:sym typeface="Zen Loop"/>
              </a:rPr>
              <a:t>MERCÚRIO</a:t>
            </a:r>
            <a:endParaRPr b="1" sz="2600">
              <a:solidFill>
                <a:srgbClr val="3B290C"/>
              </a:solidFill>
              <a:latin typeface="Zen Loop"/>
              <a:ea typeface="Zen Loop"/>
              <a:cs typeface="Zen Loop"/>
              <a:sym typeface="Zen Loop"/>
            </a:endParaRPr>
          </a:p>
        </p:txBody>
      </p:sp>
      <p:sp>
        <p:nvSpPr>
          <p:cNvPr id="1633" name="Google Shape;1633;p43"/>
          <p:cNvSpPr txBox="1"/>
          <p:nvPr/>
        </p:nvSpPr>
        <p:spPr>
          <a:xfrm>
            <a:off x="6057737" y="3876004"/>
            <a:ext cx="2363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rgbClr val="3B290C"/>
                </a:solidFill>
                <a:latin typeface="Dosis"/>
                <a:ea typeface="Dosis"/>
                <a:cs typeface="Dosis"/>
                <a:sym typeface="Dosis"/>
              </a:rPr>
              <a:t>Mercúrio é o planeta mais próximo do Sol</a:t>
            </a:r>
            <a:endParaRPr sz="1600">
              <a:solidFill>
                <a:srgbClr val="3B290C"/>
              </a:solidFill>
              <a:latin typeface="Dosis"/>
              <a:ea typeface="Dosis"/>
              <a:cs typeface="Dosis"/>
              <a:sym typeface="Dosis"/>
            </a:endParaRPr>
          </a:p>
        </p:txBody>
      </p:sp>
      <p:sp>
        <p:nvSpPr>
          <p:cNvPr id="1634" name="Google Shape;1634;p43"/>
          <p:cNvSpPr txBox="1"/>
          <p:nvPr/>
        </p:nvSpPr>
        <p:spPr>
          <a:xfrm>
            <a:off x="6057726" y="2511298"/>
            <a:ext cx="23637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600">
                <a:solidFill>
                  <a:srgbClr val="3B290C"/>
                </a:solidFill>
                <a:latin typeface="Zen Loop"/>
                <a:ea typeface="Zen Loop"/>
                <a:cs typeface="Zen Loop"/>
                <a:sym typeface="Zen Loop"/>
              </a:rPr>
              <a:t>VÊNUS</a:t>
            </a:r>
            <a:endParaRPr b="1" sz="2600">
              <a:solidFill>
                <a:srgbClr val="3B290C"/>
              </a:solidFill>
              <a:latin typeface="Zen Loop"/>
              <a:ea typeface="Zen Loop"/>
              <a:cs typeface="Zen Loop"/>
              <a:sym typeface="Zen Loop"/>
            </a:endParaRPr>
          </a:p>
        </p:txBody>
      </p:sp>
      <p:sp>
        <p:nvSpPr>
          <p:cNvPr id="1635" name="Google Shape;1635;p43"/>
          <p:cNvSpPr txBox="1"/>
          <p:nvPr/>
        </p:nvSpPr>
        <p:spPr>
          <a:xfrm>
            <a:off x="6057737" y="2907356"/>
            <a:ext cx="2363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rgbClr val="3B290C"/>
                </a:solidFill>
                <a:latin typeface="Dosis"/>
                <a:ea typeface="Dosis"/>
                <a:cs typeface="Dosis"/>
                <a:sym typeface="Dosis"/>
              </a:rPr>
              <a:t>Vênus é o segundo mais próximo do Sol</a:t>
            </a:r>
            <a:endParaRPr sz="1600">
              <a:solidFill>
                <a:srgbClr val="3B290C"/>
              </a:solidFill>
              <a:latin typeface="Dosis"/>
              <a:ea typeface="Dosis"/>
              <a:cs typeface="Dosis"/>
              <a:sym typeface="Dosis"/>
            </a:endParaRPr>
          </a:p>
        </p:txBody>
      </p:sp>
      <p:sp>
        <p:nvSpPr>
          <p:cNvPr id="1636" name="Google Shape;1636;p43"/>
          <p:cNvSpPr txBox="1"/>
          <p:nvPr/>
        </p:nvSpPr>
        <p:spPr>
          <a:xfrm>
            <a:off x="6057726" y="1542650"/>
            <a:ext cx="23637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600">
                <a:solidFill>
                  <a:srgbClr val="3B290C"/>
                </a:solidFill>
                <a:latin typeface="Zen Loop"/>
                <a:ea typeface="Zen Loop"/>
                <a:cs typeface="Zen Loop"/>
                <a:sym typeface="Zen Loop"/>
              </a:rPr>
              <a:t>MARTE</a:t>
            </a:r>
            <a:endParaRPr b="1" sz="2600">
              <a:solidFill>
                <a:srgbClr val="3B290C"/>
              </a:solidFill>
              <a:latin typeface="Zen Loop"/>
              <a:ea typeface="Zen Loop"/>
              <a:cs typeface="Zen Loop"/>
              <a:sym typeface="Zen Loop"/>
            </a:endParaRPr>
          </a:p>
        </p:txBody>
      </p:sp>
      <p:sp>
        <p:nvSpPr>
          <p:cNvPr id="1637" name="Google Shape;1637;p43"/>
          <p:cNvSpPr txBox="1"/>
          <p:nvPr/>
        </p:nvSpPr>
        <p:spPr>
          <a:xfrm>
            <a:off x="6057737" y="1938708"/>
            <a:ext cx="2363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rgbClr val="3B290C"/>
                </a:solidFill>
                <a:latin typeface="Dosis"/>
                <a:ea typeface="Dosis"/>
                <a:cs typeface="Dosis"/>
                <a:sym typeface="Dosis"/>
              </a:rPr>
              <a:t>Apesar de ser vermelho, Marte é um lugar frio</a:t>
            </a:r>
            <a:endParaRPr sz="1600">
              <a:solidFill>
                <a:srgbClr val="3B290C"/>
              </a:solidFill>
              <a:latin typeface="Dosis"/>
              <a:ea typeface="Dosis"/>
              <a:cs typeface="Dosis"/>
              <a:sym typeface="Dosis"/>
            </a:endParaRPr>
          </a:p>
        </p:txBody>
      </p:sp>
      <p:cxnSp>
        <p:nvCxnSpPr>
          <p:cNvPr id="1638" name="Google Shape;1638;p43"/>
          <p:cNvCxnSpPr>
            <a:stCxn id="1639" idx="1"/>
          </p:cNvCxnSpPr>
          <p:nvPr/>
        </p:nvCxnSpPr>
        <p:spPr>
          <a:xfrm flipH="1" rot="10800000">
            <a:off x="2961925" y="1850250"/>
            <a:ext cx="3120000" cy="534900"/>
          </a:xfrm>
          <a:prstGeom prst="bentConnector3">
            <a:avLst>
              <a:gd fmla="val 50000" name="adj1"/>
            </a:avLst>
          </a:prstGeom>
          <a:noFill/>
          <a:ln cap="flat" cmpd="sng" w="19050">
            <a:solidFill>
              <a:schemeClr val="lt1"/>
            </a:solidFill>
            <a:prstDash val="solid"/>
            <a:round/>
            <a:headEnd len="med" w="med" type="triangle"/>
            <a:tailEnd len="med" w="med" type="none"/>
          </a:ln>
        </p:spPr>
      </p:cxnSp>
      <p:cxnSp>
        <p:nvCxnSpPr>
          <p:cNvPr id="1640" name="Google Shape;1640;p43"/>
          <p:cNvCxnSpPr>
            <a:stCxn id="1641" idx="1"/>
            <a:endCxn id="1634" idx="1"/>
          </p:cNvCxnSpPr>
          <p:nvPr/>
        </p:nvCxnSpPr>
        <p:spPr>
          <a:xfrm>
            <a:off x="1455126" y="2571748"/>
            <a:ext cx="4602600" cy="225900"/>
          </a:xfrm>
          <a:prstGeom prst="bentConnector3">
            <a:avLst>
              <a:gd fmla="val 50000" name="adj1"/>
            </a:avLst>
          </a:prstGeom>
          <a:noFill/>
          <a:ln cap="flat" cmpd="sng" w="19050">
            <a:solidFill>
              <a:schemeClr val="lt1"/>
            </a:solidFill>
            <a:prstDash val="solid"/>
            <a:round/>
            <a:headEnd len="med" w="med" type="triangle"/>
            <a:tailEnd len="med" w="med" type="none"/>
          </a:ln>
        </p:spPr>
      </p:cxnSp>
      <p:cxnSp>
        <p:nvCxnSpPr>
          <p:cNvPr id="1642" name="Google Shape;1642;p43"/>
          <p:cNvCxnSpPr>
            <a:stCxn id="1643" idx="1"/>
            <a:endCxn id="1632" idx="1"/>
          </p:cNvCxnSpPr>
          <p:nvPr/>
        </p:nvCxnSpPr>
        <p:spPr>
          <a:xfrm>
            <a:off x="2927526" y="3026196"/>
            <a:ext cx="3130200" cy="740100"/>
          </a:xfrm>
          <a:prstGeom prst="bentConnector3">
            <a:avLst>
              <a:gd fmla="val 50000" name="adj1"/>
            </a:avLst>
          </a:prstGeom>
          <a:noFill/>
          <a:ln cap="flat" cmpd="sng" w="19050">
            <a:solidFill>
              <a:schemeClr val="lt1"/>
            </a:solidFill>
            <a:prstDash val="solid"/>
            <a:round/>
            <a:headEnd len="med" w="med" type="triangl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7" name="Shape 1647"/>
        <p:cNvGrpSpPr/>
        <p:nvPr/>
      </p:nvGrpSpPr>
      <p:grpSpPr>
        <a:xfrm>
          <a:off x="0" y="0"/>
          <a:ext cx="0" cy="0"/>
          <a:chOff x="0" y="0"/>
          <a:chExt cx="0" cy="0"/>
        </a:xfrm>
      </p:grpSpPr>
      <p:sp>
        <p:nvSpPr>
          <p:cNvPr id="1648" name="Google Shape;1648;p44"/>
          <p:cNvSpPr txBox="1"/>
          <p:nvPr>
            <p:ph idx="2"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HOBBIES</a:t>
            </a:r>
            <a:endParaRPr/>
          </a:p>
        </p:txBody>
      </p:sp>
      <p:sp>
        <p:nvSpPr>
          <p:cNvPr id="1649" name="Google Shape;1649;p44"/>
          <p:cNvSpPr txBox="1"/>
          <p:nvPr>
            <p:ph type="title"/>
          </p:nvPr>
        </p:nvSpPr>
        <p:spPr>
          <a:xfrm>
            <a:off x="927849" y="2568033"/>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JÚPITER</a:t>
            </a:r>
            <a:endParaRPr/>
          </a:p>
        </p:txBody>
      </p:sp>
      <p:sp>
        <p:nvSpPr>
          <p:cNvPr id="1650" name="Google Shape;1650;p44"/>
          <p:cNvSpPr txBox="1"/>
          <p:nvPr>
            <p:ph idx="1" type="subTitle"/>
          </p:nvPr>
        </p:nvSpPr>
        <p:spPr>
          <a:xfrm>
            <a:off x="927850" y="2964104"/>
            <a:ext cx="2214900" cy="85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Júpiter é </a:t>
            </a:r>
            <a:r>
              <a:rPr lang="en"/>
              <a:t>um gigante gasoso e o maior planeta do Sistema Solar</a:t>
            </a:r>
            <a:endParaRPr/>
          </a:p>
          <a:p>
            <a:pPr indent="0" lvl="0" marL="0" rtl="0" algn="ctr">
              <a:spcBef>
                <a:spcPts val="1200"/>
              </a:spcBef>
              <a:spcAft>
                <a:spcPts val="1200"/>
              </a:spcAft>
              <a:buNone/>
            </a:pPr>
            <a:r>
              <a:t/>
            </a:r>
            <a:endParaRPr/>
          </a:p>
        </p:txBody>
      </p:sp>
      <p:sp>
        <p:nvSpPr>
          <p:cNvPr id="1651" name="Google Shape;1651;p44"/>
          <p:cNvSpPr txBox="1"/>
          <p:nvPr>
            <p:ph idx="3" type="title"/>
          </p:nvPr>
        </p:nvSpPr>
        <p:spPr>
          <a:xfrm>
            <a:off x="3464524" y="2568033"/>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VÊNUS</a:t>
            </a:r>
            <a:endParaRPr/>
          </a:p>
        </p:txBody>
      </p:sp>
      <p:sp>
        <p:nvSpPr>
          <p:cNvPr id="1652" name="Google Shape;1652;p44"/>
          <p:cNvSpPr txBox="1"/>
          <p:nvPr>
            <p:ph idx="4" type="subTitle"/>
          </p:nvPr>
        </p:nvSpPr>
        <p:spPr>
          <a:xfrm>
            <a:off x="3464525" y="2964104"/>
            <a:ext cx="2214900" cy="858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Vênus tem um nome bonito e é o segundo mais próximo do Sol</a:t>
            </a:r>
            <a:endParaRPr/>
          </a:p>
        </p:txBody>
      </p:sp>
      <p:sp>
        <p:nvSpPr>
          <p:cNvPr id="1653" name="Google Shape;1653;p44"/>
          <p:cNvSpPr txBox="1"/>
          <p:nvPr>
            <p:ph idx="5" type="title"/>
          </p:nvPr>
        </p:nvSpPr>
        <p:spPr>
          <a:xfrm>
            <a:off x="6001199" y="2568033"/>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MARTE</a:t>
            </a:r>
            <a:endParaRPr/>
          </a:p>
        </p:txBody>
      </p:sp>
      <p:sp>
        <p:nvSpPr>
          <p:cNvPr id="1654" name="Google Shape;1654;p44"/>
          <p:cNvSpPr txBox="1"/>
          <p:nvPr>
            <p:ph idx="6" type="subTitle"/>
          </p:nvPr>
        </p:nvSpPr>
        <p:spPr>
          <a:xfrm>
            <a:off x="6001200" y="2964104"/>
            <a:ext cx="2214900" cy="858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Apesar de ser vermelho, Marte é um planeta verdadeiramente frio</a:t>
            </a:r>
            <a:endParaRPr/>
          </a:p>
        </p:txBody>
      </p:sp>
      <p:grpSp>
        <p:nvGrpSpPr>
          <p:cNvPr id="1655" name="Google Shape;1655;p44"/>
          <p:cNvGrpSpPr/>
          <p:nvPr/>
        </p:nvGrpSpPr>
        <p:grpSpPr>
          <a:xfrm>
            <a:off x="1847912" y="2202057"/>
            <a:ext cx="374774" cy="346073"/>
            <a:chOff x="1989449" y="4282269"/>
            <a:chExt cx="374774" cy="346073"/>
          </a:xfrm>
        </p:grpSpPr>
        <p:sp>
          <p:nvSpPr>
            <p:cNvPr id="1656" name="Google Shape;1656;p44"/>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4"/>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4"/>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4"/>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4"/>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44"/>
          <p:cNvGrpSpPr/>
          <p:nvPr/>
        </p:nvGrpSpPr>
        <p:grpSpPr>
          <a:xfrm>
            <a:off x="6927548" y="2194535"/>
            <a:ext cx="362223" cy="361108"/>
            <a:chOff x="3513010" y="3816134"/>
            <a:chExt cx="362223" cy="361108"/>
          </a:xfrm>
        </p:grpSpPr>
        <p:sp>
          <p:nvSpPr>
            <p:cNvPr id="1662" name="Google Shape;1662;p44"/>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4"/>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4"/>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4"/>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44"/>
          <p:cNvGrpSpPr/>
          <p:nvPr/>
        </p:nvGrpSpPr>
        <p:grpSpPr>
          <a:xfrm>
            <a:off x="4389909" y="2195117"/>
            <a:ext cx="364135" cy="359930"/>
            <a:chOff x="2174559" y="3356116"/>
            <a:chExt cx="364135" cy="359930"/>
          </a:xfrm>
        </p:grpSpPr>
        <p:sp>
          <p:nvSpPr>
            <p:cNvPr id="1667" name="Google Shape;1667;p44"/>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4"/>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 name="Google Shape;1669;p44"/>
          <p:cNvGrpSpPr/>
          <p:nvPr/>
        </p:nvGrpSpPr>
        <p:grpSpPr>
          <a:xfrm>
            <a:off x="3269336" y="1125180"/>
            <a:ext cx="2605682" cy="142525"/>
            <a:chOff x="255575" y="2652425"/>
            <a:chExt cx="7071050" cy="386875"/>
          </a:xfrm>
        </p:grpSpPr>
        <p:sp>
          <p:nvSpPr>
            <p:cNvPr id="1670" name="Google Shape;1670;p44"/>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4"/>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4"/>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4"/>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4"/>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4"/>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4"/>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4"/>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4"/>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4"/>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4"/>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4"/>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2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CONTEÚDO DESTE </a:t>
            </a:r>
            <a:r>
              <a:rPr lang="en">
                <a:solidFill>
                  <a:schemeClr val="lt1"/>
                </a:solidFill>
              </a:rPr>
              <a:t>MODELO</a:t>
            </a:r>
            <a:endParaRPr>
              <a:solidFill>
                <a:schemeClr val="lt1"/>
              </a:solidFill>
            </a:endParaRPr>
          </a:p>
        </p:txBody>
      </p:sp>
      <p:graphicFrame>
        <p:nvGraphicFramePr>
          <p:cNvPr id="563" name="Google Shape;563;p27"/>
          <p:cNvGraphicFramePr/>
          <p:nvPr/>
        </p:nvGraphicFramePr>
        <p:xfrm>
          <a:off x="719963" y="1816400"/>
          <a:ext cx="3000000" cy="3000000"/>
        </p:xfrm>
        <a:graphic>
          <a:graphicData uri="http://schemas.openxmlformats.org/drawingml/2006/table">
            <a:tbl>
              <a:tblPr>
                <a:noFill/>
                <a:tableStyleId>{BCF6A1E0-F781-4BC2-8C03-2B11573993C7}</a:tableStyleId>
              </a:tblPr>
              <a:tblGrid>
                <a:gridCol w="1829725"/>
                <a:gridCol w="5874275"/>
              </a:tblGrid>
              <a:tr h="350500">
                <a:tc>
                  <a:txBody>
                    <a:bodyPr/>
                    <a:lstStyle/>
                    <a:p>
                      <a:pPr indent="0" lvl="0" marL="0" rtl="0" algn="l">
                        <a:spcBef>
                          <a:spcPts val="0"/>
                        </a:spcBef>
                        <a:spcAft>
                          <a:spcPts val="0"/>
                        </a:spcAft>
                        <a:buNone/>
                      </a:pPr>
                      <a:r>
                        <a:rPr b="1" lang="en" sz="1100">
                          <a:solidFill>
                            <a:schemeClr val="dk1"/>
                          </a:solidFill>
                          <a:uFill>
                            <a:noFill/>
                          </a:uFill>
                          <a:latin typeface="Zen Loop"/>
                          <a:ea typeface="Zen Loop"/>
                          <a:cs typeface="Zen Loop"/>
                          <a:sym typeface="Zen Loop"/>
                          <a:hlinkClick action="ppaction://hlinksldjump" r:id="rId3">
                            <a:extLst>
                              <a:ext uri="{A12FA001-AC4F-418D-AE19-62706E023703}">
                                <ahyp:hlinkClr val="tx"/>
                              </a:ext>
                            </a:extLst>
                          </a:hlinkClick>
                        </a:rPr>
                        <a:t>FONTES</a:t>
                      </a:r>
                      <a:endParaRPr b="1" sz="1100">
                        <a:solidFill>
                          <a:schemeClr val="dk1"/>
                        </a:solidFill>
                        <a:latin typeface="Zen Loop"/>
                        <a:ea typeface="Zen Loop"/>
                        <a:cs typeface="Zen Loop"/>
                        <a:sym typeface="Zen Loo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Dosis"/>
                          <a:ea typeface="Dosis"/>
                          <a:cs typeface="Dosis"/>
                          <a:sym typeface="Dosis"/>
                        </a:rPr>
                        <a:t>Para visualizar este modelo no PowerPoint com as fontes corretas, baixe e instale em seu computador as fontes que usamos</a:t>
                      </a:r>
                      <a:endParaRPr sz="1000">
                        <a:solidFill>
                          <a:schemeClr val="dk1"/>
                        </a:solidFill>
                        <a:latin typeface="Dosis"/>
                        <a:ea typeface="Dosis"/>
                        <a:cs typeface="Dosis"/>
                        <a:sym typeface="Dosi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uFill>
                            <a:noFill/>
                          </a:uFill>
                          <a:latin typeface="Zen Loop"/>
                          <a:ea typeface="Zen Loop"/>
                          <a:cs typeface="Zen Loop"/>
                          <a:sym typeface="Zen Loop"/>
                          <a:hlinkClick action="ppaction://hlinksldjump" r:id="rId4">
                            <a:extLst>
                              <a:ext uri="{A12FA001-AC4F-418D-AE19-62706E023703}">
                                <ahyp:hlinkClr val="tx"/>
                              </a:ext>
                            </a:extLst>
                          </a:hlinkClick>
                        </a:rPr>
                        <a:t>RECURSOS USADOS</a:t>
                      </a:r>
                      <a:r>
                        <a:rPr b="1" lang="en" sz="1100">
                          <a:solidFill>
                            <a:schemeClr val="dk1"/>
                          </a:solidFill>
                          <a:latin typeface="Zen Loop"/>
                          <a:ea typeface="Zen Loop"/>
                          <a:cs typeface="Zen Loop"/>
                          <a:sym typeface="Zen Loop"/>
                        </a:rPr>
                        <a:t> E </a:t>
                      </a:r>
                      <a:r>
                        <a:rPr b="1" lang="en" sz="1100">
                          <a:solidFill>
                            <a:schemeClr val="dk1"/>
                          </a:solidFill>
                          <a:uFill>
                            <a:noFill/>
                          </a:uFill>
                          <a:latin typeface="Zen Loop"/>
                          <a:ea typeface="Zen Loop"/>
                          <a:cs typeface="Zen Loop"/>
                          <a:sym typeface="Zen Loop"/>
                          <a:hlinkClick action="ppaction://hlinksldjump" r:id="rId5">
                            <a:extLst>
                              <a:ext uri="{A12FA001-AC4F-418D-AE19-62706E023703}">
                                <ahyp:hlinkClr val="tx"/>
                              </a:ext>
                            </a:extLst>
                          </a:hlinkClick>
                        </a:rPr>
                        <a:t>ALTERNATIVOS</a:t>
                      </a:r>
                      <a:endParaRPr b="1" sz="1100">
                        <a:solidFill>
                          <a:schemeClr val="dk1"/>
                        </a:solidFill>
                        <a:latin typeface="Zen Loop"/>
                        <a:ea typeface="Zen Loop"/>
                        <a:cs typeface="Zen Loop"/>
                        <a:sym typeface="Zen Loop"/>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Dosis"/>
                          <a:ea typeface="Dosis"/>
                          <a:cs typeface="Dosis"/>
                          <a:sym typeface="Dosis"/>
                        </a:rPr>
                        <a:t>Recursos gráficos que combinam com o estilo do modelo</a:t>
                      </a:r>
                      <a:endParaRPr sz="1000">
                        <a:solidFill>
                          <a:schemeClr val="dk1"/>
                        </a:solidFill>
                        <a:latin typeface="Dosis"/>
                        <a:ea typeface="Dosis"/>
                        <a:cs typeface="Dosis"/>
                        <a:sym typeface="Dosi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uFill>
                            <a:noFill/>
                          </a:uFill>
                          <a:latin typeface="Zen Loop"/>
                          <a:ea typeface="Zen Loop"/>
                          <a:cs typeface="Zen Loop"/>
                          <a:sym typeface="Zen Loop"/>
                          <a:hlinkClick action="ppaction://hlinksldjump" r:id="rId6">
                            <a:extLst>
                              <a:ext uri="{A12FA001-AC4F-418D-AE19-62706E023703}">
                                <ahyp:hlinkClr val="tx"/>
                              </a:ext>
                            </a:extLst>
                          </a:hlinkClick>
                        </a:rPr>
                        <a:t>SLIDE DE AGRADECIMENTO</a:t>
                      </a:r>
                      <a:endParaRPr b="1" sz="1100">
                        <a:solidFill>
                          <a:schemeClr val="dk1"/>
                        </a:solidFill>
                        <a:latin typeface="Zen Loop"/>
                        <a:ea typeface="Zen Loop"/>
                        <a:cs typeface="Zen Loop"/>
                        <a:sym typeface="Zen Loop"/>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Dosis"/>
                          <a:ea typeface="Dosis"/>
                          <a:cs typeface="Dosis"/>
                          <a:sym typeface="Dosis"/>
                        </a:rPr>
                        <a:t>Você deve manter esse slide para nos dar os devidos créditos pelo nosso design</a:t>
                      </a:r>
                      <a:endParaRPr sz="1000">
                        <a:solidFill>
                          <a:schemeClr val="dk1"/>
                        </a:solidFill>
                        <a:latin typeface="Dosis"/>
                        <a:ea typeface="Dosis"/>
                        <a:cs typeface="Dosis"/>
                        <a:sym typeface="Dosi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uFill>
                            <a:noFill/>
                          </a:uFill>
                          <a:latin typeface="Zen Loop"/>
                          <a:ea typeface="Zen Loop"/>
                          <a:cs typeface="Zen Loop"/>
                          <a:sym typeface="Zen Loop"/>
                          <a:hlinkClick action="ppaction://hlinksldjump" r:id="rId7">
                            <a:extLst>
                              <a:ext uri="{A12FA001-AC4F-418D-AE19-62706E023703}">
                                <ahyp:hlinkClr val="tx"/>
                              </a:ext>
                            </a:extLst>
                          </a:hlinkClick>
                        </a:rPr>
                        <a:t>CORES</a:t>
                      </a:r>
                      <a:endParaRPr b="1" sz="1100">
                        <a:solidFill>
                          <a:schemeClr val="dk1"/>
                        </a:solidFill>
                        <a:latin typeface="Zen Loop"/>
                        <a:ea typeface="Zen Loop"/>
                        <a:cs typeface="Zen Loop"/>
                        <a:sym typeface="Zen Loop"/>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Dosis"/>
                          <a:ea typeface="Dosis"/>
                          <a:cs typeface="Dosis"/>
                          <a:sym typeface="Dosis"/>
                        </a:rPr>
                        <a:t>Cores usadas neste modelo</a:t>
                      </a:r>
                      <a:endParaRPr sz="1000">
                        <a:solidFill>
                          <a:schemeClr val="dk1"/>
                        </a:solidFill>
                        <a:latin typeface="Dosis"/>
                        <a:ea typeface="Dosis"/>
                        <a:cs typeface="Dosis"/>
                        <a:sym typeface="Dosi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uFill>
                            <a:noFill/>
                          </a:uFill>
                          <a:latin typeface="Zen Loop"/>
                          <a:ea typeface="Zen Loop"/>
                          <a:cs typeface="Zen Loop"/>
                          <a:sym typeface="Zen Loop"/>
                          <a:hlinkClick action="ppaction://hlinksldjump" r:id="rId8">
                            <a:extLst>
                              <a:ext uri="{A12FA001-AC4F-418D-AE19-62706E023703}">
                                <ahyp:hlinkClr val="tx"/>
                              </a:ext>
                            </a:extLst>
                          </a:hlinkClick>
                        </a:rPr>
                        <a:t>RECURSOS INFOGRÁFICOS</a:t>
                      </a:r>
                      <a:endParaRPr b="1" sz="1100">
                        <a:solidFill>
                          <a:schemeClr val="dk1"/>
                        </a:solidFill>
                        <a:latin typeface="Zen Loop"/>
                        <a:ea typeface="Zen Loop"/>
                        <a:cs typeface="Zen Loop"/>
                        <a:sym typeface="Zen Loop"/>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osis"/>
                          <a:ea typeface="Dosis"/>
                          <a:cs typeface="Dosis"/>
                          <a:sym typeface="Dosis"/>
                        </a:rPr>
                        <a:t>Podem ser usados neste modelo, e seu tamanho e cores podem ser editados</a:t>
                      </a:r>
                      <a:endParaRPr sz="1000">
                        <a:solidFill>
                          <a:schemeClr val="dk1"/>
                        </a:solidFill>
                        <a:latin typeface="Dosis"/>
                        <a:ea typeface="Dosis"/>
                        <a:cs typeface="Dosis"/>
                        <a:sym typeface="Dosi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uFill>
                            <a:noFill/>
                          </a:uFill>
                          <a:latin typeface="Zen Loop"/>
                          <a:ea typeface="Zen Loop"/>
                          <a:cs typeface="Zen Loop"/>
                          <a:sym typeface="Zen Loop"/>
                          <a:hlinkClick action="ppaction://hlinksldjump" r:id="rId9">
                            <a:extLst>
                              <a:ext uri="{A12FA001-AC4F-418D-AE19-62706E023703}">
                                <ahyp:hlinkClr val="tx"/>
                              </a:ext>
                            </a:extLst>
                          </a:hlinkClick>
                        </a:rPr>
                        <a:t>ÍCONES CUSTOMIZÁVEIS</a:t>
                      </a:r>
                      <a:endParaRPr b="1" sz="1100">
                        <a:solidFill>
                          <a:schemeClr val="dk1"/>
                        </a:solidFill>
                        <a:latin typeface="Zen Loop"/>
                        <a:ea typeface="Zen Loop"/>
                        <a:cs typeface="Zen Loop"/>
                        <a:sym typeface="Zen Loop"/>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Dosis"/>
                          <a:ea typeface="Dosis"/>
                          <a:cs typeface="Dosis"/>
                          <a:sym typeface="Dosis"/>
                        </a:rPr>
                        <a:t>São classificados por tema para que você possa usá-los em todos os tipos de apresentações</a:t>
                      </a:r>
                      <a:endParaRPr sz="1000">
                        <a:solidFill>
                          <a:schemeClr val="dk1"/>
                        </a:solidFill>
                        <a:latin typeface="Dosis"/>
                        <a:ea typeface="Dosis"/>
                        <a:cs typeface="Dosis"/>
                        <a:sym typeface="Dosi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564" name="Google Shape;564;p27"/>
          <p:cNvSpPr txBox="1"/>
          <p:nvPr/>
        </p:nvSpPr>
        <p:spPr>
          <a:xfrm>
            <a:off x="719975" y="1234300"/>
            <a:ext cx="7704000" cy="5010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b="1" lang="en" sz="1200">
                <a:solidFill>
                  <a:schemeClr val="lt1"/>
                </a:solidFill>
                <a:latin typeface="Dosis"/>
                <a:ea typeface="Dosis"/>
                <a:cs typeface="Dosis"/>
                <a:sym typeface="Dosis"/>
              </a:rPr>
              <a:t>Uma estrutura de slides baseada em uma apresentação CV</a:t>
            </a:r>
            <a:endParaRPr b="1" sz="1200">
              <a:solidFill>
                <a:schemeClr val="lt1"/>
              </a:solidFill>
              <a:latin typeface="Dosis"/>
              <a:ea typeface="Dosis"/>
              <a:cs typeface="Dosis"/>
              <a:sym typeface="Dosis"/>
            </a:endParaRPr>
          </a:p>
          <a:p>
            <a:pPr indent="0" lvl="0" marL="0" rtl="0" algn="l">
              <a:spcBef>
                <a:spcPts val="0"/>
              </a:spcBef>
              <a:spcAft>
                <a:spcPts val="0"/>
              </a:spcAft>
              <a:buNone/>
            </a:pPr>
            <a:r>
              <a:rPr lang="en" sz="1200">
                <a:solidFill>
                  <a:schemeClr val="dk1"/>
                </a:solidFill>
                <a:latin typeface="Dosis"/>
                <a:ea typeface="Dosis"/>
                <a:cs typeface="Dosis"/>
                <a:sym typeface="Dosis"/>
              </a:rPr>
              <a:t>Você pode excluir este slide quando terminar de editar o modelo</a:t>
            </a:r>
            <a:endParaRPr b="1" sz="1200">
              <a:solidFill>
                <a:srgbClr val="6E6EE3"/>
              </a:solidFill>
              <a:latin typeface="Dosis"/>
              <a:ea typeface="Dosis"/>
              <a:cs typeface="Dosis"/>
              <a:sym typeface="Dosis"/>
            </a:endParaRPr>
          </a:p>
        </p:txBody>
      </p:sp>
      <p:sp>
        <p:nvSpPr>
          <p:cNvPr id="565" name="Google Shape;565;p27"/>
          <p:cNvSpPr txBox="1"/>
          <p:nvPr/>
        </p:nvSpPr>
        <p:spPr>
          <a:xfrm>
            <a:off x="1328388" y="4111400"/>
            <a:ext cx="30000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osis"/>
                <a:ea typeface="Dosis"/>
                <a:cs typeface="Dosis"/>
                <a:sym typeface="Dosis"/>
              </a:rPr>
              <a:t>Para mais informações:</a:t>
            </a:r>
            <a:br>
              <a:rPr b="1" lang="en" sz="1000">
                <a:solidFill>
                  <a:schemeClr val="dk1"/>
                </a:solidFill>
                <a:latin typeface="Dosis"/>
                <a:ea typeface="Dosis"/>
                <a:cs typeface="Dosis"/>
                <a:sym typeface="Dosis"/>
              </a:rPr>
            </a:br>
            <a:r>
              <a:rPr b="1" lang="en" sz="1000">
                <a:solidFill>
                  <a:schemeClr val="lt1"/>
                </a:solidFill>
                <a:uFill>
                  <a:noFill/>
                </a:uFill>
                <a:latin typeface="Dosis"/>
                <a:ea typeface="Dosis"/>
                <a:cs typeface="Dosis"/>
                <a:sym typeface="Dosis"/>
                <a:hlinkClick r:id="rId10">
                  <a:extLst>
                    <a:ext uri="{A12FA001-AC4F-418D-AE19-62706E023703}">
                      <ahyp:hlinkClr val="tx"/>
                    </a:ext>
                  </a:extLst>
                </a:hlinkClick>
              </a:rPr>
              <a:t>SLIDESGO </a:t>
            </a:r>
            <a:r>
              <a:rPr b="1" lang="en" sz="1000">
                <a:solidFill>
                  <a:schemeClr val="lt1"/>
                </a:solidFill>
                <a:latin typeface="Dosis"/>
                <a:ea typeface="Dosis"/>
                <a:cs typeface="Dosis"/>
                <a:sym typeface="Dosis"/>
              </a:rPr>
              <a:t> |  </a:t>
            </a:r>
            <a:r>
              <a:rPr b="1" lang="en" sz="1000">
                <a:solidFill>
                  <a:schemeClr val="lt1"/>
                </a:solidFill>
                <a:uFill>
                  <a:noFill/>
                </a:uFill>
                <a:latin typeface="Dosis"/>
                <a:ea typeface="Dosis"/>
                <a:cs typeface="Dosis"/>
                <a:sym typeface="Dosis"/>
                <a:hlinkClick r:id="rId11">
                  <a:extLst>
                    <a:ext uri="{A12FA001-AC4F-418D-AE19-62706E023703}">
                      <ahyp:hlinkClr val="tx"/>
                    </a:ext>
                  </a:extLst>
                </a:hlinkClick>
              </a:rPr>
              <a:t>SLIDESGO SCHOOL</a:t>
            </a:r>
            <a:r>
              <a:rPr b="1" lang="en" sz="1000">
                <a:solidFill>
                  <a:schemeClr val="lt1"/>
                </a:solidFill>
                <a:latin typeface="Dosis"/>
                <a:ea typeface="Dosis"/>
                <a:cs typeface="Dosis"/>
                <a:sym typeface="Dosis"/>
              </a:rPr>
              <a:t>  |  </a:t>
            </a:r>
            <a:r>
              <a:rPr b="1" lang="en" sz="1000">
                <a:solidFill>
                  <a:schemeClr val="lt1"/>
                </a:solidFill>
                <a:uFill>
                  <a:noFill/>
                </a:uFill>
                <a:latin typeface="Dosis"/>
                <a:ea typeface="Dosis"/>
                <a:cs typeface="Dosis"/>
                <a:sym typeface="Dosis"/>
                <a:hlinkClick r:id="rId12">
                  <a:extLst>
                    <a:ext uri="{A12FA001-AC4F-418D-AE19-62706E023703}">
                      <ahyp:hlinkClr val="tx"/>
                    </a:ext>
                  </a:extLst>
                </a:hlinkClick>
              </a:rPr>
              <a:t>FAQS</a:t>
            </a:r>
            <a:endParaRPr sz="1000">
              <a:solidFill>
                <a:schemeClr val="lt1"/>
              </a:solidFill>
              <a:latin typeface="Dosis"/>
              <a:ea typeface="Dosis"/>
              <a:cs typeface="Dosis"/>
              <a:sym typeface="Dosis"/>
            </a:endParaRPr>
          </a:p>
        </p:txBody>
      </p:sp>
      <p:sp>
        <p:nvSpPr>
          <p:cNvPr id="566" name="Google Shape;566;p27"/>
          <p:cNvSpPr txBox="1"/>
          <p:nvPr/>
        </p:nvSpPr>
        <p:spPr>
          <a:xfrm>
            <a:off x="4815563" y="4111400"/>
            <a:ext cx="30000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osis"/>
                <a:ea typeface="Dosis"/>
                <a:cs typeface="Dosis"/>
                <a:sym typeface="Dosis"/>
              </a:rPr>
              <a:t>Você pode visitar nossos projetos irmãos:</a:t>
            </a:r>
            <a:br>
              <a:rPr b="1" lang="en" sz="1000">
                <a:solidFill>
                  <a:schemeClr val="dk1"/>
                </a:solidFill>
                <a:latin typeface="Dosis"/>
                <a:ea typeface="Dosis"/>
                <a:cs typeface="Dosis"/>
                <a:sym typeface="Dosis"/>
              </a:rPr>
            </a:br>
            <a:r>
              <a:rPr b="1" lang="en" sz="1000">
                <a:solidFill>
                  <a:schemeClr val="lt1"/>
                </a:solidFill>
                <a:uFill>
                  <a:noFill/>
                </a:uFill>
                <a:latin typeface="Dosis"/>
                <a:ea typeface="Dosis"/>
                <a:cs typeface="Dosis"/>
                <a:sym typeface="Dosis"/>
                <a:hlinkClick r:id="rId13">
                  <a:extLst>
                    <a:ext uri="{A12FA001-AC4F-418D-AE19-62706E023703}">
                      <ahyp:hlinkClr val="tx"/>
                    </a:ext>
                  </a:extLst>
                </a:hlinkClick>
              </a:rPr>
              <a:t>FREEPIK</a:t>
            </a:r>
            <a:r>
              <a:rPr b="1" lang="en" sz="1000">
                <a:solidFill>
                  <a:schemeClr val="lt1"/>
                </a:solidFill>
                <a:latin typeface="Dosis"/>
                <a:ea typeface="Dosis"/>
                <a:cs typeface="Dosis"/>
                <a:sym typeface="Dosis"/>
              </a:rPr>
              <a:t> | </a:t>
            </a:r>
            <a:r>
              <a:rPr b="1" lang="en" sz="1000">
                <a:solidFill>
                  <a:schemeClr val="lt1"/>
                </a:solidFill>
                <a:uFill>
                  <a:noFill/>
                </a:uFill>
                <a:latin typeface="Dosis"/>
                <a:ea typeface="Dosis"/>
                <a:cs typeface="Dosis"/>
                <a:sym typeface="Dosis"/>
                <a:hlinkClick r:id="rId14">
                  <a:extLst>
                    <a:ext uri="{A12FA001-AC4F-418D-AE19-62706E023703}">
                      <ahyp:hlinkClr val="tx"/>
                    </a:ext>
                  </a:extLst>
                </a:hlinkClick>
              </a:rPr>
              <a:t>FLATICON</a:t>
            </a:r>
            <a:r>
              <a:rPr b="1" lang="en" sz="1000">
                <a:solidFill>
                  <a:schemeClr val="lt1"/>
                </a:solidFill>
                <a:latin typeface="Dosis"/>
                <a:ea typeface="Dosis"/>
                <a:cs typeface="Dosis"/>
                <a:sym typeface="Dosis"/>
              </a:rPr>
              <a:t> | </a:t>
            </a:r>
            <a:r>
              <a:rPr b="1" lang="en" sz="1000">
                <a:solidFill>
                  <a:schemeClr val="lt1"/>
                </a:solidFill>
                <a:uFill>
                  <a:noFill/>
                </a:uFill>
                <a:latin typeface="Dosis"/>
                <a:ea typeface="Dosis"/>
                <a:cs typeface="Dosis"/>
                <a:sym typeface="Dosis"/>
                <a:hlinkClick r:id="rId15">
                  <a:extLst>
                    <a:ext uri="{A12FA001-AC4F-418D-AE19-62706E023703}">
                      <ahyp:hlinkClr val="tx"/>
                    </a:ext>
                  </a:extLst>
                </a:hlinkClick>
              </a:rPr>
              <a:t>STORYSET</a:t>
            </a:r>
            <a:r>
              <a:rPr b="1" lang="en" sz="1000">
                <a:solidFill>
                  <a:schemeClr val="lt1"/>
                </a:solidFill>
                <a:latin typeface="Dosis"/>
                <a:ea typeface="Dosis"/>
                <a:cs typeface="Dosis"/>
                <a:sym typeface="Dosis"/>
              </a:rPr>
              <a:t> | </a:t>
            </a:r>
            <a:r>
              <a:rPr b="1" lang="en" sz="1000">
                <a:solidFill>
                  <a:schemeClr val="lt1"/>
                </a:solidFill>
                <a:uFill>
                  <a:noFill/>
                </a:uFill>
                <a:latin typeface="Dosis"/>
                <a:ea typeface="Dosis"/>
                <a:cs typeface="Dosis"/>
                <a:sym typeface="Dosis"/>
                <a:hlinkClick r:id="rId16">
                  <a:extLst>
                    <a:ext uri="{A12FA001-AC4F-418D-AE19-62706E023703}">
                      <ahyp:hlinkClr val="tx"/>
                    </a:ext>
                  </a:extLst>
                </a:hlinkClick>
              </a:rPr>
              <a:t>WEPIK </a:t>
            </a:r>
            <a:r>
              <a:rPr b="1" lang="en" sz="1000">
                <a:solidFill>
                  <a:schemeClr val="lt1"/>
                </a:solidFill>
                <a:latin typeface="Dosis"/>
                <a:ea typeface="Dosis"/>
                <a:cs typeface="Dosis"/>
                <a:sym typeface="Dosis"/>
              </a:rPr>
              <a:t>| </a:t>
            </a:r>
            <a:r>
              <a:rPr b="1" lang="en" sz="1000">
                <a:solidFill>
                  <a:schemeClr val="lt1"/>
                </a:solidFill>
                <a:uFill>
                  <a:noFill/>
                </a:uFill>
                <a:latin typeface="Dosis"/>
                <a:ea typeface="Dosis"/>
                <a:cs typeface="Dosis"/>
                <a:sym typeface="Dosis"/>
                <a:hlinkClick r:id="rId17">
                  <a:extLst>
                    <a:ext uri="{A12FA001-AC4F-418D-AE19-62706E023703}">
                      <ahyp:hlinkClr val="tx"/>
                    </a:ext>
                  </a:extLst>
                </a:hlinkClick>
              </a:rPr>
              <a:t>VIDFY</a:t>
            </a:r>
            <a:endParaRPr b="1" sz="1000">
              <a:solidFill>
                <a:schemeClr val="lt1"/>
              </a:solidFill>
              <a:latin typeface="Dosis"/>
              <a:ea typeface="Dosis"/>
              <a:cs typeface="Dosis"/>
              <a:sym typeface="Dosis"/>
            </a:endParaRPr>
          </a:p>
        </p:txBody>
      </p:sp>
      <p:grpSp>
        <p:nvGrpSpPr>
          <p:cNvPr id="567" name="Google Shape;567;p27"/>
          <p:cNvGrpSpPr/>
          <p:nvPr/>
        </p:nvGrpSpPr>
        <p:grpSpPr>
          <a:xfrm>
            <a:off x="3269336" y="1125180"/>
            <a:ext cx="2605682" cy="142525"/>
            <a:chOff x="255575" y="2652425"/>
            <a:chExt cx="7071050" cy="386875"/>
          </a:xfrm>
        </p:grpSpPr>
        <p:sp>
          <p:nvSpPr>
            <p:cNvPr id="568" name="Google Shape;568;p27"/>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7"/>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7"/>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7"/>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7"/>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7"/>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7"/>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7"/>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7"/>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7"/>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7"/>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7"/>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5" name="Shape 1685"/>
        <p:cNvGrpSpPr/>
        <p:nvPr/>
      </p:nvGrpSpPr>
      <p:grpSpPr>
        <a:xfrm>
          <a:off x="0" y="0"/>
          <a:ext cx="0" cy="0"/>
          <a:chOff x="0" y="0"/>
          <a:chExt cx="0" cy="0"/>
        </a:xfrm>
      </p:grpSpPr>
      <p:sp>
        <p:nvSpPr>
          <p:cNvPr id="1686" name="Google Shape;1686;p45"/>
          <p:cNvSpPr txBox="1"/>
          <p:nvPr>
            <p:ph type="title"/>
          </p:nvPr>
        </p:nvSpPr>
        <p:spPr>
          <a:xfrm>
            <a:off x="722375" y="539500"/>
            <a:ext cx="76992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RESUMO</a:t>
            </a:r>
            <a:endParaRPr/>
          </a:p>
        </p:txBody>
      </p:sp>
      <p:sp>
        <p:nvSpPr>
          <p:cNvPr id="1687" name="Google Shape;1687;p45"/>
          <p:cNvSpPr txBox="1"/>
          <p:nvPr>
            <p:ph idx="1" type="body"/>
          </p:nvPr>
        </p:nvSpPr>
        <p:spPr>
          <a:xfrm>
            <a:off x="722375" y="1678450"/>
            <a:ext cx="3316200" cy="244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Sabe o que ajuda a deixar seu ponto mais claro? Listas como esta: </a:t>
            </a:r>
            <a:endParaRPr/>
          </a:p>
          <a:p>
            <a:pPr indent="-330200" lvl="0" marL="457200" rtl="0" algn="l">
              <a:spcBef>
                <a:spcPts val="0"/>
              </a:spcBef>
              <a:spcAft>
                <a:spcPts val="0"/>
              </a:spcAft>
              <a:buSzPts val="1600"/>
              <a:buChar char="●"/>
            </a:pPr>
            <a:r>
              <a:rPr lang="en"/>
              <a:t>São simples </a:t>
            </a:r>
            <a:endParaRPr/>
          </a:p>
          <a:p>
            <a:pPr indent="-330200" lvl="0" marL="457200" rtl="0" algn="l">
              <a:spcBef>
                <a:spcPts val="0"/>
              </a:spcBef>
              <a:spcAft>
                <a:spcPts val="0"/>
              </a:spcAft>
              <a:buSzPts val="1600"/>
              <a:buChar char="●"/>
            </a:pPr>
            <a:r>
              <a:rPr lang="en"/>
              <a:t>Você pode organizar suas ideias mais claramente</a:t>
            </a:r>
            <a:endParaRPr/>
          </a:p>
          <a:p>
            <a:pPr indent="-330200" lvl="0" marL="457200" rtl="0" algn="l">
              <a:spcBef>
                <a:spcPts val="0"/>
              </a:spcBef>
              <a:spcAft>
                <a:spcPts val="0"/>
              </a:spcAft>
              <a:buSzPts val="1600"/>
              <a:buChar char="●"/>
            </a:pPr>
            <a:r>
              <a:rPr lang="en"/>
              <a:t>Nunca mais esquecerá de comprar o leite!</a:t>
            </a:r>
            <a:endParaRPr/>
          </a:p>
          <a:p>
            <a:pPr indent="0" lvl="0" marL="0" rtl="0" algn="l">
              <a:spcBef>
                <a:spcPts val="0"/>
              </a:spcBef>
              <a:spcAft>
                <a:spcPts val="0"/>
              </a:spcAft>
              <a:buNone/>
            </a:pPr>
            <a:r>
              <a:rPr lang="en"/>
              <a:t>E o mais importante: seu público entenderá sua apresentação</a:t>
            </a:r>
            <a:endParaRPr/>
          </a:p>
        </p:txBody>
      </p:sp>
      <p:grpSp>
        <p:nvGrpSpPr>
          <p:cNvPr id="1688" name="Google Shape;1688;p45"/>
          <p:cNvGrpSpPr/>
          <p:nvPr/>
        </p:nvGrpSpPr>
        <p:grpSpPr>
          <a:xfrm>
            <a:off x="3269336" y="1125180"/>
            <a:ext cx="2605682" cy="142525"/>
            <a:chOff x="255575" y="2652425"/>
            <a:chExt cx="7071050" cy="386875"/>
          </a:xfrm>
        </p:grpSpPr>
        <p:sp>
          <p:nvSpPr>
            <p:cNvPr id="1689" name="Google Shape;1689;p45"/>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5"/>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5"/>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5"/>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5"/>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5"/>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45"/>
          <p:cNvGrpSpPr/>
          <p:nvPr/>
        </p:nvGrpSpPr>
        <p:grpSpPr>
          <a:xfrm>
            <a:off x="5087801" y="1773368"/>
            <a:ext cx="2839450" cy="2252170"/>
            <a:chOff x="5061285" y="2827484"/>
            <a:chExt cx="2133641" cy="1692343"/>
          </a:xfrm>
        </p:grpSpPr>
        <p:sp>
          <p:nvSpPr>
            <p:cNvPr id="1702" name="Google Shape;1702;p45"/>
            <p:cNvSpPr/>
            <p:nvPr/>
          </p:nvSpPr>
          <p:spPr>
            <a:xfrm>
              <a:off x="5218574" y="2827484"/>
              <a:ext cx="1735219" cy="1692343"/>
            </a:xfrm>
            <a:custGeom>
              <a:rect b="b" l="l" r="r" t="t"/>
              <a:pathLst>
                <a:path extrusionOk="0" h="87743" w="89966">
                  <a:moveTo>
                    <a:pt x="33790" y="17687"/>
                  </a:moveTo>
                  <a:lnTo>
                    <a:pt x="33271" y="18321"/>
                  </a:lnTo>
                  <a:cubicBezTo>
                    <a:pt x="33271" y="18263"/>
                    <a:pt x="33271" y="18263"/>
                    <a:pt x="33329" y="18206"/>
                  </a:cubicBezTo>
                  <a:cubicBezTo>
                    <a:pt x="33444" y="18033"/>
                    <a:pt x="33617" y="17860"/>
                    <a:pt x="33790" y="17687"/>
                  </a:cubicBezTo>
                  <a:close/>
                  <a:moveTo>
                    <a:pt x="31024" y="30708"/>
                  </a:moveTo>
                  <a:lnTo>
                    <a:pt x="31024" y="30708"/>
                  </a:lnTo>
                  <a:cubicBezTo>
                    <a:pt x="30621" y="31457"/>
                    <a:pt x="30275" y="32206"/>
                    <a:pt x="29929" y="32955"/>
                  </a:cubicBezTo>
                  <a:cubicBezTo>
                    <a:pt x="30044" y="32379"/>
                    <a:pt x="30160" y="31861"/>
                    <a:pt x="30217" y="31284"/>
                  </a:cubicBezTo>
                  <a:cubicBezTo>
                    <a:pt x="30275" y="31371"/>
                    <a:pt x="30361" y="31414"/>
                    <a:pt x="30448" y="31414"/>
                  </a:cubicBezTo>
                  <a:cubicBezTo>
                    <a:pt x="30534" y="31414"/>
                    <a:pt x="30621" y="31371"/>
                    <a:pt x="30678" y="31284"/>
                  </a:cubicBezTo>
                  <a:lnTo>
                    <a:pt x="31024" y="30708"/>
                  </a:lnTo>
                  <a:close/>
                  <a:moveTo>
                    <a:pt x="28489" y="17572"/>
                  </a:moveTo>
                  <a:cubicBezTo>
                    <a:pt x="29065" y="19646"/>
                    <a:pt x="29756" y="21720"/>
                    <a:pt x="30621" y="23737"/>
                  </a:cubicBezTo>
                  <a:cubicBezTo>
                    <a:pt x="29872" y="26848"/>
                    <a:pt x="29295" y="30017"/>
                    <a:pt x="28835" y="33243"/>
                  </a:cubicBezTo>
                  <a:cubicBezTo>
                    <a:pt x="28028" y="30535"/>
                    <a:pt x="27048" y="28000"/>
                    <a:pt x="26299" y="25292"/>
                  </a:cubicBezTo>
                  <a:cubicBezTo>
                    <a:pt x="26818" y="22642"/>
                    <a:pt x="27567" y="20049"/>
                    <a:pt x="28489" y="17572"/>
                  </a:cubicBezTo>
                  <a:close/>
                  <a:moveTo>
                    <a:pt x="26127" y="26214"/>
                  </a:moveTo>
                  <a:lnTo>
                    <a:pt x="26127" y="26272"/>
                  </a:lnTo>
                  <a:cubicBezTo>
                    <a:pt x="26645" y="28865"/>
                    <a:pt x="27509" y="31457"/>
                    <a:pt x="28604" y="33935"/>
                  </a:cubicBezTo>
                  <a:cubicBezTo>
                    <a:pt x="28662" y="33992"/>
                    <a:pt x="28662" y="33992"/>
                    <a:pt x="28719" y="34050"/>
                  </a:cubicBezTo>
                  <a:cubicBezTo>
                    <a:pt x="28662" y="34338"/>
                    <a:pt x="28662" y="34684"/>
                    <a:pt x="28604" y="34972"/>
                  </a:cubicBezTo>
                  <a:cubicBezTo>
                    <a:pt x="27797" y="32955"/>
                    <a:pt x="26760" y="30996"/>
                    <a:pt x="25896" y="29037"/>
                  </a:cubicBezTo>
                  <a:cubicBezTo>
                    <a:pt x="25838" y="28922"/>
                    <a:pt x="25781" y="28865"/>
                    <a:pt x="25723" y="28865"/>
                  </a:cubicBezTo>
                  <a:cubicBezTo>
                    <a:pt x="25838" y="28000"/>
                    <a:pt x="25954" y="27078"/>
                    <a:pt x="26127" y="26214"/>
                  </a:cubicBezTo>
                  <a:close/>
                  <a:moveTo>
                    <a:pt x="27970" y="37046"/>
                  </a:moveTo>
                  <a:lnTo>
                    <a:pt x="27970" y="37046"/>
                  </a:lnTo>
                  <a:cubicBezTo>
                    <a:pt x="28086" y="37219"/>
                    <a:pt x="28143" y="37449"/>
                    <a:pt x="28258" y="37622"/>
                  </a:cubicBezTo>
                  <a:cubicBezTo>
                    <a:pt x="28258" y="37795"/>
                    <a:pt x="28258" y="37968"/>
                    <a:pt x="28201" y="38141"/>
                  </a:cubicBezTo>
                  <a:cubicBezTo>
                    <a:pt x="28143" y="37795"/>
                    <a:pt x="28086" y="37392"/>
                    <a:pt x="27970" y="37046"/>
                  </a:cubicBezTo>
                  <a:close/>
                  <a:moveTo>
                    <a:pt x="31859" y="44147"/>
                  </a:moveTo>
                  <a:cubicBezTo>
                    <a:pt x="31831" y="44147"/>
                    <a:pt x="31802" y="44162"/>
                    <a:pt x="31773" y="44190"/>
                  </a:cubicBezTo>
                  <a:lnTo>
                    <a:pt x="31773" y="44421"/>
                  </a:lnTo>
                  <a:cubicBezTo>
                    <a:pt x="31802" y="44478"/>
                    <a:pt x="31831" y="44507"/>
                    <a:pt x="31859" y="44507"/>
                  </a:cubicBezTo>
                  <a:cubicBezTo>
                    <a:pt x="31888" y="44507"/>
                    <a:pt x="31917" y="44478"/>
                    <a:pt x="31946" y="44421"/>
                  </a:cubicBezTo>
                  <a:lnTo>
                    <a:pt x="31946" y="44190"/>
                  </a:lnTo>
                  <a:cubicBezTo>
                    <a:pt x="31917" y="44162"/>
                    <a:pt x="31888" y="44147"/>
                    <a:pt x="31859" y="44147"/>
                  </a:cubicBezTo>
                  <a:close/>
                  <a:moveTo>
                    <a:pt x="25608" y="29614"/>
                  </a:moveTo>
                  <a:cubicBezTo>
                    <a:pt x="26530" y="31745"/>
                    <a:pt x="27394" y="33935"/>
                    <a:pt x="28489" y="36009"/>
                  </a:cubicBezTo>
                  <a:cubicBezTo>
                    <a:pt x="28489" y="36182"/>
                    <a:pt x="28431" y="36412"/>
                    <a:pt x="28431" y="36585"/>
                  </a:cubicBezTo>
                  <a:cubicBezTo>
                    <a:pt x="28201" y="36067"/>
                    <a:pt x="27970" y="35606"/>
                    <a:pt x="27682" y="35087"/>
                  </a:cubicBezTo>
                  <a:lnTo>
                    <a:pt x="26299" y="31918"/>
                  </a:lnTo>
                  <a:cubicBezTo>
                    <a:pt x="26280" y="31841"/>
                    <a:pt x="26223" y="31809"/>
                    <a:pt x="26159" y="31809"/>
                  </a:cubicBezTo>
                  <a:cubicBezTo>
                    <a:pt x="26031" y="31809"/>
                    <a:pt x="25877" y="31937"/>
                    <a:pt x="25954" y="32091"/>
                  </a:cubicBezTo>
                  <a:lnTo>
                    <a:pt x="27279" y="35260"/>
                  </a:lnTo>
                  <a:lnTo>
                    <a:pt x="27970" y="38544"/>
                  </a:lnTo>
                  <a:cubicBezTo>
                    <a:pt x="27970" y="38602"/>
                    <a:pt x="28086" y="38659"/>
                    <a:pt x="28201" y="38659"/>
                  </a:cubicBezTo>
                  <a:cubicBezTo>
                    <a:pt x="28028" y="40100"/>
                    <a:pt x="27913" y="41482"/>
                    <a:pt x="27797" y="42923"/>
                  </a:cubicBezTo>
                  <a:cubicBezTo>
                    <a:pt x="27279" y="41482"/>
                    <a:pt x="26588" y="40100"/>
                    <a:pt x="26011" y="38717"/>
                  </a:cubicBezTo>
                  <a:cubicBezTo>
                    <a:pt x="25973" y="38640"/>
                    <a:pt x="25896" y="38608"/>
                    <a:pt x="25815" y="38608"/>
                  </a:cubicBezTo>
                  <a:cubicBezTo>
                    <a:pt x="25653" y="38608"/>
                    <a:pt x="25474" y="38736"/>
                    <a:pt x="25550" y="38890"/>
                  </a:cubicBezTo>
                  <a:cubicBezTo>
                    <a:pt x="26184" y="40503"/>
                    <a:pt x="26818" y="42116"/>
                    <a:pt x="27567" y="43614"/>
                  </a:cubicBezTo>
                  <a:cubicBezTo>
                    <a:pt x="27625" y="43672"/>
                    <a:pt x="27682" y="43729"/>
                    <a:pt x="27740" y="43729"/>
                  </a:cubicBezTo>
                  <a:cubicBezTo>
                    <a:pt x="27682" y="44248"/>
                    <a:pt x="27682" y="44709"/>
                    <a:pt x="27682" y="45170"/>
                  </a:cubicBezTo>
                  <a:cubicBezTo>
                    <a:pt x="27106" y="43672"/>
                    <a:pt x="26415" y="42231"/>
                    <a:pt x="25781" y="40791"/>
                  </a:cubicBezTo>
                  <a:cubicBezTo>
                    <a:pt x="25747" y="40724"/>
                    <a:pt x="25694" y="40696"/>
                    <a:pt x="25643" y="40696"/>
                  </a:cubicBezTo>
                  <a:cubicBezTo>
                    <a:pt x="25608" y="40696"/>
                    <a:pt x="25574" y="40710"/>
                    <a:pt x="25550" y="40733"/>
                  </a:cubicBezTo>
                  <a:cubicBezTo>
                    <a:pt x="25147" y="36988"/>
                    <a:pt x="25205" y="33301"/>
                    <a:pt x="25608" y="29614"/>
                  </a:cubicBezTo>
                  <a:close/>
                  <a:moveTo>
                    <a:pt x="26069" y="44306"/>
                  </a:moveTo>
                  <a:lnTo>
                    <a:pt x="26069" y="44306"/>
                  </a:lnTo>
                  <a:cubicBezTo>
                    <a:pt x="26232" y="44741"/>
                    <a:pt x="26395" y="45125"/>
                    <a:pt x="26559" y="45555"/>
                  </a:cubicBezTo>
                  <a:lnTo>
                    <a:pt x="26559" y="45555"/>
                  </a:lnTo>
                  <a:cubicBezTo>
                    <a:pt x="26497" y="45407"/>
                    <a:pt x="26406" y="45260"/>
                    <a:pt x="26357" y="45112"/>
                  </a:cubicBezTo>
                  <a:cubicBezTo>
                    <a:pt x="26357" y="45055"/>
                    <a:pt x="26299" y="44997"/>
                    <a:pt x="26184" y="44997"/>
                  </a:cubicBezTo>
                  <a:lnTo>
                    <a:pt x="26069" y="44306"/>
                  </a:lnTo>
                  <a:close/>
                  <a:moveTo>
                    <a:pt x="25666" y="41540"/>
                  </a:moveTo>
                  <a:cubicBezTo>
                    <a:pt x="26299" y="43096"/>
                    <a:pt x="26876" y="44651"/>
                    <a:pt x="27625" y="46149"/>
                  </a:cubicBezTo>
                  <a:cubicBezTo>
                    <a:pt x="27625" y="46207"/>
                    <a:pt x="27625" y="46322"/>
                    <a:pt x="27625" y="46380"/>
                  </a:cubicBezTo>
                  <a:lnTo>
                    <a:pt x="27625" y="46437"/>
                  </a:lnTo>
                  <a:cubicBezTo>
                    <a:pt x="27106" y="45343"/>
                    <a:pt x="26588" y="44248"/>
                    <a:pt x="26069" y="43211"/>
                  </a:cubicBezTo>
                  <a:cubicBezTo>
                    <a:pt x="26011" y="43096"/>
                    <a:pt x="25954" y="43096"/>
                    <a:pt x="25896" y="43096"/>
                  </a:cubicBezTo>
                  <a:cubicBezTo>
                    <a:pt x="25781" y="42577"/>
                    <a:pt x="25723" y="42059"/>
                    <a:pt x="25666" y="41540"/>
                  </a:cubicBezTo>
                  <a:close/>
                  <a:moveTo>
                    <a:pt x="39148" y="1266"/>
                  </a:moveTo>
                  <a:lnTo>
                    <a:pt x="39148" y="1266"/>
                  </a:lnTo>
                  <a:cubicBezTo>
                    <a:pt x="40761" y="6106"/>
                    <a:pt x="41164" y="10715"/>
                    <a:pt x="39090" y="15555"/>
                  </a:cubicBezTo>
                  <a:cubicBezTo>
                    <a:pt x="39033" y="15555"/>
                    <a:pt x="38975" y="15555"/>
                    <a:pt x="38975" y="15613"/>
                  </a:cubicBezTo>
                  <a:lnTo>
                    <a:pt x="37592" y="17399"/>
                  </a:lnTo>
                  <a:cubicBezTo>
                    <a:pt x="37435" y="17609"/>
                    <a:pt x="37660" y="17867"/>
                    <a:pt x="37876" y="17867"/>
                  </a:cubicBezTo>
                  <a:cubicBezTo>
                    <a:pt x="37897" y="17867"/>
                    <a:pt x="37918" y="17865"/>
                    <a:pt x="37938" y="17860"/>
                  </a:cubicBezTo>
                  <a:lnTo>
                    <a:pt x="37938" y="17860"/>
                  </a:lnTo>
                  <a:cubicBezTo>
                    <a:pt x="38341" y="18666"/>
                    <a:pt x="37995" y="19588"/>
                    <a:pt x="37246" y="20049"/>
                  </a:cubicBezTo>
                  <a:cubicBezTo>
                    <a:pt x="37078" y="20302"/>
                    <a:pt x="37309" y="20585"/>
                    <a:pt x="37558" y="20585"/>
                  </a:cubicBezTo>
                  <a:cubicBezTo>
                    <a:pt x="37650" y="20585"/>
                    <a:pt x="37745" y="20546"/>
                    <a:pt x="37823" y="20453"/>
                  </a:cubicBezTo>
                  <a:lnTo>
                    <a:pt x="37823" y="20453"/>
                  </a:lnTo>
                  <a:cubicBezTo>
                    <a:pt x="35518" y="23276"/>
                    <a:pt x="34366" y="28000"/>
                    <a:pt x="33386" y="31572"/>
                  </a:cubicBezTo>
                  <a:cubicBezTo>
                    <a:pt x="32266" y="35252"/>
                    <a:pt x="31492" y="39030"/>
                    <a:pt x="31155" y="42906"/>
                  </a:cubicBezTo>
                  <a:lnTo>
                    <a:pt x="31155" y="42906"/>
                  </a:lnTo>
                  <a:cubicBezTo>
                    <a:pt x="31128" y="42788"/>
                    <a:pt x="31006" y="42687"/>
                    <a:pt x="30895" y="42687"/>
                  </a:cubicBezTo>
                  <a:cubicBezTo>
                    <a:pt x="30831" y="42687"/>
                    <a:pt x="30770" y="42721"/>
                    <a:pt x="30736" y="42808"/>
                  </a:cubicBezTo>
                  <a:cubicBezTo>
                    <a:pt x="29929" y="44363"/>
                    <a:pt x="29065" y="45919"/>
                    <a:pt x="28316" y="47532"/>
                  </a:cubicBezTo>
                  <a:cubicBezTo>
                    <a:pt x="28662" y="42692"/>
                    <a:pt x="29123" y="37910"/>
                    <a:pt x="29929" y="33128"/>
                  </a:cubicBezTo>
                  <a:cubicBezTo>
                    <a:pt x="29963" y="33229"/>
                    <a:pt x="30055" y="33290"/>
                    <a:pt x="30148" y="33290"/>
                  </a:cubicBezTo>
                  <a:cubicBezTo>
                    <a:pt x="30216" y="33290"/>
                    <a:pt x="30284" y="33258"/>
                    <a:pt x="30333" y="33186"/>
                  </a:cubicBezTo>
                  <a:cubicBezTo>
                    <a:pt x="30400" y="33096"/>
                    <a:pt x="30467" y="32997"/>
                    <a:pt x="30535" y="32894"/>
                  </a:cubicBezTo>
                  <a:lnTo>
                    <a:pt x="30535" y="32894"/>
                  </a:lnTo>
                  <a:cubicBezTo>
                    <a:pt x="30321" y="33267"/>
                    <a:pt x="30125" y="33658"/>
                    <a:pt x="29929" y="34050"/>
                  </a:cubicBezTo>
                  <a:cubicBezTo>
                    <a:pt x="29885" y="34138"/>
                    <a:pt x="29977" y="34261"/>
                    <a:pt x="30074" y="34261"/>
                  </a:cubicBezTo>
                  <a:cubicBezTo>
                    <a:pt x="30103" y="34261"/>
                    <a:pt x="30133" y="34250"/>
                    <a:pt x="30160" y="34223"/>
                  </a:cubicBezTo>
                  <a:cubicBezTo>
                    <a:pt x="30851" y="33301"/>
                    <a:pt x="31427" y="32321"/>
                    <a:pt x="31831" y="31284"/>
                  </a:cubicBezTo>
                  <a:cubicBezTo>
                    <a:pt x="31888" y="31112"/>
                    <a:pt x="31773" y="30996"/>
                    <a:pt x="31600" y="30996"/>
                  </a:cubicBezTo>
                  <a:cubicBezTo>
                    <a:pt x="32291" y="29786"/>
                    <a:pt x="32925" y="28576"/>
                    <a:pt x="33674" y="27424"/>
                  </a:cubicBezTo>
                  <a:cubicBezTo>
                    <a:pt x="33792" y="27189"/>
                    <a:pt x="33616" y="26980"/>
                    <a:pt x="33437" y="26980"/>
                  </a:cubicBezTo>
                  <a:cubicBezTo>
                    <a:pt x="33353" y="26980"/>
                    <a:pt x="33268" y="27026"/>
                    <a:pt x="33213" y="27136"/>
                  </a:cubicBezTo>
                  <a:cubicBezTo>
                    <a:pt x="32925" y="27539"/>
                    <a:pt x="32637" y="28000"/>
                    <a:pt x="32349" y="28461"/>
                  </a:cubicBezTo>
                  <a:cubicBezTo>
                    <a:pt x="33213" y="26963"/>
                    <a:pt x="34078" y="25465"/>
                    <a:pt x="34942" y="23967"/>
                  </a:cubicBezTo>
                  <a:cubicBezTo>
                    <a:pt x="35064" y="23763"/>
                    <a:pt x="34869" y="23560"/>
                    <a:pt x="34684" y="23560"/>
                  </a:cubicBezTo>
                  <a:cubicBezTo>
                    <a:pt x="34607" y="23560"/>
                    <a:pt x="34532" y="23595"/>
                    <a:pt x="34481" y="23679"/>
                  </a:cubicBezTo>
                  <a:cubicBezTo>
                    <a:pt x="33041" y="26099"/>
                    <a:pt x="31600" y="28461"/>
                    <a:pt x="30275" y="30881"/>
                  </a:cubicBezTo>
                  <a:cubicBezTo>
                    <a:pt x="30390" y="30305"/>
                    <a:pt x="30505" y="29729"/>
                    <a:pt x="30621" y="29153"/>
                  </a:cubicBezTo>
                  <a:cubicBezTo>
                    <a:pt x="32349" y="26387"/>
                    <a:pt x="34078" y="23679"/>
                    <a:pt x="35864" y="20971"/>
                  </a:cubicBezTo>
                  <a:cubicBezTo>
                    <a:pt x="36021" y="20736"/>
                    <a:pt x="35830" y="20527"/>
                    <a:pt x="35620" y="20527"/>
                  </a:cubicBezTo>
                  <a:cubicBezTo>
                    <a:pt x="35521" y="20527"/>
                    <a:pt x="35419" y="20573"/>
                    <a:pt x="35345" y="20683"/>
                  </a:cubicBezTo>
                  <a:cubicBezTo>
                    <a:pt x="33905" y="22872"/>
                    <a:pt x="32464" y="25119"/>
                    <a:pt x="30966" y="27366"/>
                  </a:cubicBezTo>
                  <a:cubicBezTo>
                    <a:pt x="31024" y="26963"/>
                    <a:pt x="31139" y="26560"/>
                    <a:pt x="31197" y="26214"/>
                  </a:cubicBezTo>
                  <a:cubicBezTo>
                    <a:pt x="31427" y="25177"/>
                    <a:pt x="31658" y="24140"/>
                    <a:pt x="31888" y="23161"/>
                  </a:cubicBezTo>
                  <a:cubicBezTo>
                    <a:pt x="31946" y="23103"/>
                    <a:pt x="32003" y="23103"/>
                    <a:pt x="32003" y="23045"/>
                  </a:cubicBezTo>
                  <a:cubicBezTo>
                    <a:pt x="33617" y="21144"/>
                    <a:pt x="34884" y="18955"/>
                    <a:pt x="36382" y="16938"/>
                  </a:cubicBezTo>
                  <a:cubicBezTo>
                    <a:pt x="36559" y="16761"/>
                    <a:pt x="36397" y="16516"/>
                    <a:pt x="36207" y="16516"/>
                  </a:cubicBezTo>
                  <a:cubicBezTo>
                    <a:pt x="36150" y="16516"/>
                    <a:pt x="36090" y="16539"/>
                    <a:pt x="36037" y="16592"/>
                  </a:cubicBezTo>
                  <a:cubicBezTo>
                    <a:pt x="34769" y="18090"/>
                    <a:pt x="33559" y="19646"/>
                    <a:pt x="32464" y="21202"/>
                  </a:cubicBezTo>
                  <a:cubicBezTo>
                    <a:pt x="32580" y="20798"/>
                    <a:pt x="32695" y="20395"/>
                    <a:pt x="32810" y="19992"/>
                  </a:cubicBezTo>
                  <a:cubicBezTo>
                    <a:pt x="34481" y="18033"/>
                    <a:pt x="35864" y="15670"/>
                    <a:pt x="37362" y="13539"/>
                  </a:cubicBezTo>
                  <a:cubicBezTo>
                    <a:pt x="37443" y="13457"/>
                    <a:pt x="37352" y="13376"/>
                    <a:pt x="37271" y="13376"/>
                  </a:cubicBezTo>
                  <a:cubicBezTo>
                    <a:pt x="37237" y="13376"/>
                    <a:pt x="37206" y="13390"/>
                    <a:pt x="37189" y="13423"/>
                  </a:cubicBezTo>
                  <a:cubicBezTo>
                    <a:pt x="36325" y="14576"/>
                    <a:pt x="35403" y="15670"/>
                    <a:pt x="34481" y="16765"/>
                  </a:cubicBezTo>
                  <a:cubicBezTo>
                    <a:pt x="35806" y="15094"/>
                    <a:pt x="37131" y="13308"/>
                    <a:pt x="38399" y="11637"/>
                  </a:cubicBezTo>
                  <a:cubicBezTo>
                    <a:pt x="38531" y="11460"/>
                    <a:pt x="38393" y="11216"/>
                    <a:pt x="38243" y="11216"/>
                  </a:cubicBezTo>
                  <a:cubicBezTo>
                    <a:pt x="38197" y="11216"/>
                    <a:pt x="38151" y="11238"/>
                    <a:pt x="38111" y="11292"/>
                  </a:cubicBezTo>
                  <a:cubicBezTo>
                    <a:pt x="36728" y="13078"/>
                    <a:pt x="35230" y="14806"/>
                    <a:pt x="33847" y="16535"/>
                  </a:cubicBezTo>
                  <a:cubicBezTo>
                    <a:pt x="35460" y="11407"/>
                    <a:pt x="37304" y="6394"/>
                    <a:pt x="39148" y="1266"/>
                  </a:cubicBezTo>
                  <a:close/>
                  <a:moveTo>
                    <a:pt x="31144" y="43027"/>
                  </a:moveTo>
                  <a:cubicBezTo>
                    <a:pt x="31121" y="43299"/>
                    <a:pt x="31100" y="43572"/>
                    <a:pt x="31082" y="43845"/>
                  </a:cubicBezTo>
                  <a:cubicBezTo>
                    <a:pt x="30678" y="44306"/>
                    <a:pt x="30448" y="44939"/>
                    <a:pt x="30390" y="45573"/>
                  </a:cubicBezTo>
                  <a:cubicBezTo>
                    <a:pt x="29526" y="47302"/>
                    <a:pt x="28777" y="49145"/>
                    <a:pt x="28143" y="50989"/>
                  </a:cubicBezTo>
                  <a:cubicBezTo>
                    <a:pt x="28143" y="50413"/>
                    <a:pt x="28201" y="49894"/>
                    <a:pt x="28258" y="49318"/>
                  </a:cubicBezTo>
                  <a:cubicBezTo>
                    <a:pt x="29353" y="47302"/>
                    <a:pt x="30160" y="45112"/>
                    <a:pt x="31139" y="43038"/>
                  </a:cubicBezTo>
                  <a:cubicBezTo>
                    <a:pt x="31141" y="43035"/>
                    <a:pt x="31143" y="43031"/>
                    <a:pt x="31144" y="43027"/>
                  </a:cubicBezTo>
                  <a:close/>
                  <a:moveTo>
                    <a:pt x="30333" y="46726"/>
                  </a:moveTo>
                  <a:cubicBezTo>
                    <a:pt x="30333" y="47705"/>
                    <a:pt x="30275" y="48627"/>
                    <a:pt x="30102" y="49549"/>
                  </a:cubicBezTo>
                  <a:lnTo>
                    <a:pt x="30102" y="49606"/>
                  </a:lnTo>
                  <a:cubicBezTo>
                    <a:pt x="29699" y="51162"/>
                    <a:pt x="28374" y="52602"/>
                    <a:pt x="28431" y="54216"/>
                  </a:cubicBezTo>
                  <a:lnTo>
                    <a:pt x="28028" y="54273"/>
                  </a:lnTo>
                  <a:cubicBezTo>
                    <a:pt x="28028" y="53467"/>
                    <a:pt x="28086" y="52602"/>
                    <a:pt x="28086" y="51796"/>
                  </a:cubicBezTo>
                  <a:cubicBezTo>
                    <a:pt x="28201" y="51796"/>
                    <a:pt x="28258" y="51796"/>
                    <a:pt x="28316" y="51738"/>
                  </a:cubicBezTo>
                  <a:lnTo>
                    <a:pt x="28374" y="51565"/>
                  </a:lnTo>
                  <a:lnTo>
                    <a:pt x="28374" y="51565"/>
                  </a:lnTo>
                  <a:cubicBezTo>
                    <a:pt x="28316" y="51738"/>
                    <a:pt x="28316" y="51911"/>
                    <a:pt x="28258" y="52141"/>
                  </a:cubicBezTo>
                  <a:cubicBezTo>
                    <a:pt x="28258" y="52284"/>
                    <a:pt x="28390" y="52382"/>
                    <a:pt x="28518" y="52382"/>
                  </a:cubicBezTo>
                  <a:cubicBezTo>
                    <a:pt x="28598" y="52382"/>
                    <a:pt x="28675" y="52345"/>
                    <a:pt x="28719" y="52257"/>
                  </a:cubicBezTo>
                  <a:cubicBezTo>
                    <a:pt x="28892" y="51796"/>
                    <a:pt x="29065" y="51335"/>
                    <a:pt x="29180" y="50874"/>
                  </a:cubicBezTo>
                  <a:cubicBezTo>
                    <a:pt x="29353" y="50298"/>
                    <a:pt x="29584" y="49722"/>
                    <a:pt x="29872" y="49203"/>
                  </a:cubicBezTo>
                  <a:cubicBezTo>
                    <a:pt x="29910" y="49049"/>
                    <a:pt x="29795" y="48921"/>
                    <a:pt x="29680" y="48921"/>
                  </a:cubicBezTo>
                  <a:cubicBezTo>
                    <a:pt x="29622" y="48921"/>
                    <a:pt x="29564" y="48953"/>
                    <a:pt x="29526" y="49030"/>
                  </a:cubicBezTo>
                  <a:lnTo>
                    <a:pt x="29411" y="49145"/>
                  </a:lnTo>
                  <a:cubicBezTo>
                    <a:pt x="29756" y="48339"/>
                    <a:pt x="30044" y="47532"/>
                    <a:pt x="30333" y="46726"/>
                  </a:cubicBezTo>
                  <a:close/>
                  <a:moveTo>
                    <a:pt x="26703" y="47186"/>
                  </a:moveTo>
                  <a:cubicBezTo>
                    <a:pt x="26876" y="47590"/>
                    <a:pt x="27106" y="47935"/>
                    <a:pt x="27394" y="48281"/>
                  </a:cubicBezTo>
                  <a:cubicBezTo>
                    <a:pt x="27394" y="48339"/>
                    <a:pt x="27452" y="48396"/>
                    <a:pt x="27567" y="48396"/>
                  </a:cubicBezTo>
                  <a:lnTo>
                    <a:pt x="27567" y="49376"/>
                  </a:lnTo>
                  <a:cubicBezTo>
                    <a:pt x="27509" y="49433"/>
                    <a:pt x="27509" y="49491"/>
                    <a:pt x="27567" y="49549"/>
                  </a:cubicBezTo>
                  <a:cubicBezTo>
                    <a:pt x="27567" y="51162"/>
                    <a:pt x="27509" y="52718"/>
                    <a:pt x="27567" y="54331"/>
                  </a:cubicBezTo>
                  <a:lnTo>
                    <a:pt x="27337" y="54331"/>
                  </a:lnTo>
                  <a:cubicBezTo>
                    <a:pt x="27279" y="54273"/>
                    <a:pt x="27279" y="54273"/>
                    <a:pt x="27279" y="54273"/>
                  </a:cubicBezTo>
                  <a:cubicBezTo>
                    <a:pt x="26645" y="52602"/>
                    <a:pt x="25838" y="50989"/>
                    <a:pt x="25262" y="49318"/>
                  </a:cubicBezTo>
                  <a:lnTo>
                    <a:pt x="25262" y="49318"/>
                  </a:lnTo>
                  <a:cubicBezTo>
                    <a:pt x="25330" y="49403"/>
                    <a:pt x="25417" y="49438"/>
                    <a:pt x="25501" y="49438"/>
                  </a:cubicBezTo>
                  <a:cubicBezTo>
                    <a:pt x="25703" y="49438"/>
                    <a:pt x="25886" y="49234"/>
                    <a:pt x="25723" y="49030"/>
                  </a:cubicBezTo>
                  <a:cubicBezTo>
                    <a:pt x="25038" y="47851"/>
                    <a:pt x="24931" y="47626"/>
                    <a:pt x="25353" y="47626"/>
                  </a:cubicBezTo>
                  <a:cubicBezTo>
                    <a:pt x="25569" y="47626"/>
                    <a:pt x="25925" y="47685"/>
                    <a:pt x="26415" y="47705"/>
                  </a:cubicBezTo>
                  <a:cubicBezTo>
                    <a:pt x="26588" y="47705"/>
                    <a:pt x="26760" y="47475"/>
                    <a:pt x="26703" y="47244"/>
                  </a:cubicBezTo>
                  <a:lnTo>
                    <a:pt x="26703" y="47186"/>
                  </a:lnTo>
                  <a:close/>
                  <a:moveTo>
                    <a:pt x="74812" y="54118"/>
                  </a:moveTo>
                  <a:cubicBezTo>
                    <a:pt x="74812" y="54227"/>
                    <a:pt x="74809" y="54337"/>
                    <a:pt x="74755" y="54446"/>
                  </a:cubicBezTo>
                  <a:cubicBezTo>
                    <a:pt x="74755" y="54504"/>
                    <a:pt x="74697" y="54619"/>
                    <a:pt x="74697" y="54734"/>
                  </a:cubicBezTo>
                  <a:lnTo>
                    <a:pt x="74697" y="54792"/>
                  </a:lnTo>
                  <a:cubicBezTo>
                    <a:pt x="74639" y="54849"/>
                    <a:pt x="74639" y="54965"/>
                    <a:pt x="74582" y="55022"/>
                  </a:cubicBezTo>
                  <a:lnTo>
                    <a:pt x="74582" y="55137"/>
                  </a:lnTo>
                  <a:lnTo>
                    <a:pt x="74351" y="55195"/>
                  </a:lnTo>
                  <a:cubicBezTo>
                    <a:pt x="74265" y="55065"/>
                    <a:pt x="74178" y="55001"/>
                    <a:pt x="74068" y="55001"/>
                  </a:cubicBezTo>
                  <a:cubicBezTo>
                    <a:pt x="74031" y="55001"/>
                    <a:pt x="73991" y="55008"/>
                    <a:pt x="73948" y="55022"/>
                  </a:cubicBezTo>
                  <a:lnTo>
                    <a:pt x="73775" y="55080"/>
                  </a:lnTo>
                  <a:cubicBezTo>
                    <a:pt x="73833" y="54965"/>
                    <a:pt x="73775" y="54907"/>
                    <a:pt x="73717" y="54849"/>
                  </a:cubicBezTo>
                  <a:lnTo>
                    <a:pt x="73372" y="54677"/>
                  </a:lnTo>
                  <a:cubicBezTo>
                    <a:pt x="73353" y="54670"/>
                    <a:pt x="73335" y="54667"/>
                    <a:pt x="73317" y="54667"/>
                  </a:cubicBezTo>
                  <a:cubicBezTo>
                    <a:pt x="73176" y="54667"/>
                    <a:pt x="73096" y="54856"/>
                    <a:pt x="73199" y="54907"/>
                  </a:cubicBezTo>
                  <a:lnTo>
                    <a:pt x="73602" y="55080"/>
                  </a:lnTo>
                  <a:lnTo>
                    <a:pt x="73084" y="55195"/>
                  </a:lnTo>
                  <a:cubicBezTo>
                    <a:pt x="72968" y="55022"/>
                    <a:pt x="72853" y="54849"/>
                    <a:pt x="72680" y="54734"/>
                  </a:cubicBezTo>
                  <a:cubicBezTo>
                    <a:pt x="73354" y="54566"/>
                    <a:pt x="74082" y="54343"/>
                    <a:pt x="74812" y="54118"/>
                  </a:cubicBezTo>
                  <a:close/>
                  <a:moveTo>
                    <a:pt x="71931" y="54965"/>
                  </a:moveTo>
                  <a:cubicBezTo>
                    <a:pt x="72104" y="55080"/>
                    <a:pt x="72219" y="55195"/>
                    <a:pt x="72277" y="55426"/>
                  </a:cubicBezTo>
                  <a:lnTo>
                    <a:pt x="71355" y="55656"/>
                  </a:lnTo>
                  <a:cubicBezTo>
                    <a:pt x="71413" y="55483"/>
                    <a:pt x="71470" y="55253"/>
                    <a:pt x="71470" y="55080"/>
                  </a:cubicBezTo>
                  <a:lnTo>
                    <a:pt x="71931" y="54965"/>
                  </a:lnTo>
                  <a:close/>
                  <a:moveTo>
                    <a:pt x="69454" y="55598"/>
                  </a:moveTo>
                  <a:cubicBezTo>
                    <a:pt x="69569" y="55771"/>
                    <a:pt x="69684" y="56002"/>
                    <a:pt x="69800" y="56117"/>
                  </a:cubicBezTo>
                  <a:lnTo>
                    <a:pt x="69396" y="56290"/>
                  </a:lnTo>
                  <a:cubicBezTo>
                    <a:pt x="69454" y="56117"/>
                    <a:pt x="69454" y="56002"/>
                    <a:pt x="69396" y="55886"/>
                  </a:cubicBezTo>
                  <a:cubicBezTo>
                    <a:pt x="69396" y="55771"/>
                    <a:pt x="69281" y="55714"/>
                    <a:pt x="69223" y="55656"/>
                  </a:cubicBezTo>
                  <a:lnTo>
                    <a:pt x="69454" y="55598"/>
                  </a:lnTo>
                  <a:close/>
                  <a:moveTo>
                    <a:pt x="66458" y="56290"/>
                  </a:moveTo>
                  <a:cubicBezTo>
                    <a:pt x="66515" y="56405"/>
                    <a:pt x="66515" y="56520"/>
                    <a:pt x="66573" y="56635"/>
                  </a:cubicBezTo>
                  <a:lnTo>
                    <a:pt x="66400" y="56635"/>
                  </a:lnTo>
                  <a:cubicBezTo>
                    <a:pt x="66370" y="56646"/>
                    <a:pt x="66339" y="56650"/>
                    <a:pt x="66309" y="56650"/>
                  </a:cubicBezTo>
                  <a:cubicBezTo>
                    <a:pt x="66168" y="56650"/>
                    <a:pt x="66034" y="56547"/>
                    <a:pt x="65939" y="56405"/>
                  </a:cubicBezTo>
                  <a:lnTo>
                    <a:pt x="66458" y="56290"/>
                  </a:lnTo>
                  <a:close/>
                  <a:moveTo>
                    <a:pt x="68013" y="55944"/>
                  </a:moveTo>
                  <a:cubicBezTo>
                    <a:pt x="68071" y="56232"/>
                    <a:pt x="68244" y="56463"/>
                    <a:pt x="68474" y="56578"/>
                  </a:cubicBezTo>
                  <a:lnTo>
                    <a:pt x="68071" y="56693"/>
                  </a:lnTo>
                  <a:cubicBezTo>
                    <a:pt x="68013" y="56578"/>
                    <a:pt x="68013" y="56520"/>
                    <a:pt x="67956" y="56405"/>
                  </a:cubicBezTo>
                  <a:cubicBezTo>
                    <a:pt x="67869" y="56347"/>
                    <a:pt x="67783" y="56319"/>
                    <a:pt x="67697" y="56319"/>
                  </a:cubicBezTo>
                  <a:cubicBezTo>
                    <a:pt x="67610" y="56319"/>
                    <a:pt x="67524" y="56347"/>
                    <a:pt x="67437" y="56405"/>
                  </a:cubicBezTo>
                  <a:lnTo>
                    <a:pt x="67437" y="56232"/>
                  </a:lnTo>
                  <a:cubicBezTo>
                    <a:pt x="67437" y="56175"/>
                    <a:pt x="67437" y="56175"/>
                    <a:pt x="67380" y="56117"/>
                  </a:cubicBezTo>
                  <a:lnTo>
                    <a:pt x="68013" y="55944"/>
                  </a:lnTo>
                  <a:close/>
                  <a:moveTo>
                    <a:pt x="65075" y="56578"/>
                  </a:moveTo>
                  <a:cubicBezTo>
                    <a:pt x="65133" y="56924"/>
                    <a:pt x="65363" y="57212"/>
                    <a:pt x="65651" y="57442"/>
                  </a:cubicBezTo>
                  <a:cubicBezTo>
                    <a:pt x="65709" y="57442"/>
                    <a:pt x="65766" y="57442"/>
                    <a:pt x="65824" y="57500"/>
                  </a:cubicBezTo>
                  <a:lnTo>
                    <a:pt x="65190" y="57730"/>
                  </a:lnTo>
                  <a:cubicBezTo>
                    <a:pt x="65190" y="57557"/>
                    <a:pt x="65075" y="57442"/>
                    <a:pt x="64902" y="57385"/>
                  </a:cubicBezTo>
                  <a:cubicBezTo>
                    <a:pt x="64902" y="57385"/>
                    <a:pt x="64902" y="57327"/>
                    <a:pt x="64902" y="57327"/>
                  </a:cubicBezTo>
                  <a:lnTo>
                    <a:pt x="64729" y="57039"/>
                  </a:lnTo>
                  <a:cubicBezTo>
                    <a:pt x="64672" y="56924"/>
                    <a:pt x="64672" y="56808"/>
                    <a:pt x="64614" y="56693"/>
                  </a:cubicBezTo>
                  <a:lnTo>
                    <a:pt x="65075" y="56578"/>
                  </a:lnTo>
                  <a:close/>
                  <a:moveTo>
                    <a:pt x="63635" y="56866"/>
                  </a:moveTo>
                  <a:cubicBezTo>
                    <a:pt x="63692" y="57327"/>
                    <a:pt x="63808" y="57730"/>
                    <a:pt x="64096" y="58076"/>
                  </a:cubicBezTo>
                  <a:lnTo>
                    <a:pt x="63865" y="58191"/>
                  </a:lnTo>
                  <a:cubicBezTo>
                    <a:pt x="63865" y="58134"/>
                    <a:pt x="63808" y="58076"/>
                    <a:pt x="63808" y="58018"/>
                  </a:cubicBezTo>
                  <a:cubicBezTo>
                    <a:pt x="63750" y="57961"/>
                    <a:pt x="63692" y="57903"/>
                    <a:pt x="63635" y="57845"/>
                  </a:cubicBezTo>
                  <a:cubicBezTo>
                    <a:pt x="63519" y="57557"/>
                    <a:pt x="63404" y="57269"/>
                    <a:pt x="63347" y="56924"/>
                  </a:cubicBezTo>
                  <a:lnTo>
                    <a:pt x="63635" y="56866"/>
                  </a:lnTo>
                  <a:close/>
                  <a:moveTo>
                    <a:pt x="48309" y="53006"/>
                  </a:moveTo>
                  <a:cubicBezTo>
                    <a:pt x="52619" y="53816"/>
                    <a:pt x="57141" y="54108"/>
                    <a:pt x="61664" y="54108"/>
                  </a:cubicBezTo>
                  <a:cubicBezTo>
                    <a:pt x="64215" y="54108"/>
                    <a:pt x="66767" y="54015"/>
                    <a:pt x="69281" y="53870"/>
                  </a:cubicBezTo>
                  <a:lnTo>
                    <a:pt x="69281" y="53870"/>
                  </a:lnTo>
                  <a:cubicBezTo>
                    <a:pt x="61215" y="55426"/>
                    <a:pt x="53206" y="57212"/>
                    <a:pt x="45082" y="58422"/>
                  </a:cubicBezTo>
                  <a:lnTo>
                    <a:pt x="44909" y="58422"/>
                  </a:lnTo>
                  <a:cubicBezTo>
                    <a:pt x="37016" y="58422"/>
                    <a:pt x="29065" y="57961"/>
                    <a:pt x="21114" y="57788"/>
                  </a:cubicBezTo>
                  <a:cubicBezTo>
                    <a:pt x="19595" y="57653"/>
                    <a:pt x="18096" y="57597"/>
                    <a:pt x="16605" y="57597"/>
                  </a:cubicBezTo>
                  <a:cubicBezTo>
                    <a:pt x="15551" y="57597"/>
                    <a:pt x="14501" y="57625"/>
                    <a:pt x="13451" y="57673"/>
                  </a:cubicBezTo>
                  <a:lnTo>
                    <a:pt x="12875" y="57673"/>
                  </a:lnTo>
                  <a:cubicBezTo>
                    <a:pt x="24686" y="56405"/>
                    <a:pt x="36497" y="54331"/>
                    <a:pt x="48309" y="53006"/>
                  </a:cubicBezTo>
                  <a:close/>
                  <a:moveTo>
                    <a:pt x="62482" y="57096"/>
                  </a:moveTo>
                  <a:cubicBezTo>
                    <a:pt x="62482" y="57557"/>
                    <a:pt x="62598" y="58076"/>
                    <a:pt x="62770" y="58537"/>
                  </a:cubicBezTo>
                  <a:lnTo>
                    <a:pt x="62540" y="58594"/>
                  </a:lnTo>
                  <a:cubicBezTo>
                    <a:pt x="62482" y="58191"/>
                    <a:pt x="62079" y="57903"/>
                    <a:pt x="61964" y="57500"/>
                  </a:cubicBezTo>
                  <a:cubicBezTo>
                    <a:pt x="61906" y="57327"/>
                    <a:pt x="61791" y="57212"/>
                    <a:pt x="61618" y="57212"/>
                  </a:cubicBezTo>
                  <a:lnTo>
                    <a:pt x="62482" y="57096"/>
                  </a:lnTo>
                  <a:close/>
                  <a:moveTo>
                    <a:pt x="8784" y="58422"/>
                  </a:moveTo>
                  <a:lnTo>
                    <a:pt x="8093" y="58652"/>
                  </a:lnTo>
                  <a:lnTo>
                    <a:pt x="8093" y="58537"/>
                  </a:lnTo>
                  <a:cubicBezTo>
                    <a:pt x="8035" y="58479"/>
                    <a:pt x="8035" y="58479"/>
                    <a:pt x="8035" y="58422"/>
                  </a:cubicBezTo>
                  <a:close/>
                  <a:moveTo>
                    <a:pt x="61388" y="57269"/>
                  </a:moveTo>
                  <a:lnTo>
                    <a:pt x="61388" y="57269"/>
                  </a:lnTo>
                  <a:cubicBezTo>
                    <a:pt x="61215" y="57327"/>
                    <a:pt x="61100" y="57557"/>
                    <a:pt x="61157" y="57788"/>
                  </a:cubicBezTo>
                  <a:lnTo>
                    <a:pt x="61157" y="57730"/>
                  </a:lnTo>
                  <a:cubicBezTo>
                    <a:pt x="61215" y="58191"/>
                    <a:pt x="61445" y="58594"/>
                    <a:pt x="61791" y="58883"/>
                  </a:cubicBezTo>
                  <a:lnTo>
                    <a:pt x="61272" y="59055"/>
                  </a:lnTo>
                  <a:cubicBezTo>
                    <a:pt x="61157" y="58825"/>
                    <a:pt x="61042" y="58710"/>
                    <a:pt x="60869" y="58479"/>
                  </a:cubicBezTo>
                  <a:cubicBezTo>
                    <a:pt x="60639" y="58249"/>
                    <a:pt x="60523" y="57961"/>
                    <a:pt x="60523" y="57615"/>
                  </a:cubicBezTo>
                  <a:cubicBezTo>
                    <a:pt x="60523" y="57557"/>
                    <a:pt x="60466" y="57500"/>
                    <a:pt x="60408" y="57442"/>
                  </a:cubicBezTo>
                  <a:lnTo>
                    <a:pt x="61388" y="57269"/>
                  </a:lnTo>
                  <a:close/>
                  <a:moveTo>
                    <a:pt x="59659" y="57557"/>
                  </a:moveTo>
                  <a:cubicBezTo>
                    <a:pt x="59659" y="57557"/>
                    <a:pt x="59659" y="57615"/>
                    <a:pt x="59659" y="57615"/>
                  </a:cubicBezTo>
                  <a:cubicBezTo>
                    <a:pt x="59659" y="58230"/>
                    <a:pt x="59930" y="58845"/>
                    <a:pt x="60315" y="59354"/>
                  </a:cubicBezTo>
                  <a:lnTo>
                    <a:pt x="60315" y="59354"/>
                  </a:lnTo>
                  <a:lnTo>
                    <a:pt x="59602" y="59574"/>
                  </a:lnTo>
                  <a:cubicBezTo>
                    <a:pt x="59544" y="59459"/>
                    <a:pt x="59429" y="59343"/>
                    <a:pt x="59313" y="59228"/>
                  </a:cubicBezTo>
                  <a:cubicBezTo>
                    <a:pt x="59141" y="58883"/>
                    <a:pt x="58968" y="58479"/>
                    <a:pt x="58910" y="58076"/>
                  </a:cubicBezTo>
                  <a:cubicBezTo>
                    <a:pt x="58885" y="57874"/>
                    <a:pt x="58705" y="57782"/>
                    <a:pt x="58515" y="57782"/>
                  </a:cubicBezTo>
                  <a:cubicBezTo>
                    <a:pt x="58272" y="57782"/>
                    <a:pt x="58014" y="57932"/>
                    <a:pt x="58046" y="58191"/>
                  </a:cubicBezTo>
                  <a:cubicBezTo>
                    <a:pt x="58161" y="58825"/>
                    <a:pt x="58334" y="59343"/>
                    <a:pt x="58622" y="59862"/>
                  </a:cubicBezTo>
                  <a:lnTo>
                    <a:pt x="57873" y="60092"/>
                  </a:lnTo>
                  <a:cubicBezTo>
                    <a:pt x="57815" y="59862"/>
                    <a:pt x="57700" y="59632"/>
                    <a:pt x="57585" y="59401"/>
                  </a:cubicBezTo>
                  <a:lnTo>
                    <a:pt x="57009" y="57961"/>
                  </a:lnTo>
                  <a:cubicBezTo>
                    <a:pt x="57873" y="57845"/>
                    <a:pt x="58795" y="57673"/>
                    <a:pt x="59659" y="57557"/>
                  </a:cubicBezTo>
                  <a:close/>
                  <a:moveTo>
                    <a:pt x="56202" y="58076"/>
                  </a:moveTo>
                  <a:cubicBezTo>
                    <a:pt x="56202" y="58076"/>
                    <a:pt x="56202" y="58134"/>
                    <a:pt x="56202" y="58134"/>
                  </a:cubicBezTo>
                  <a:lnTo>
                    <a:pt x="56721" y="59747"/>
                  </a:lnTo>
                  <a:cubicBezTo>
                    <a:pt x="56778" y="59920"/>
                    <a:pt x="56894" y="60150"/>
                    <a:pt x="56951" y="60323"/>
                  </a:cubicBezTo>
                  <a:lnTo>
                    <a:pt x="56029" y="60611"/>
                  </a:lnTo>
                  <a:cubicBezTo>
                    <a:pt x="56202" y="60381"/>
                    <a:pt x="56029" y="59977"/>
                    <a:pt x="55914" y="59747"/>
                  </a:cubicBezTo>
                  <a:cubicBezTo>
                    <a:pt x="55568" y="59286"/>
                    <a:pt x="55338" y="58767"/>
                    <a:pt x="55165" y="58191"/>
                  </a:cubicBezTo>
                  <a:lnTo>
                    <a:pt x="56202" y="58076"/>
                  </a:lnTo>
                  <a:close/>
                  <a:moveTo>
                    <a:pt x="76080" y="60208"/>
                  </a:moveTo>
                  <a:cubicBezTo>
                    <a:pt x="76080" y="60323"/>
                    <a:pt x="76137" y="60438"/>
                    <a:pt x="76195" y="60496"/>
                  </a:cubicBezTo>
                  <a:cubicBezTo>
                    <a:pt x="76253" y="60553"/>
                    <a:pt x="76310" y="60611"/>
                    <a:pt x="76368" y="60669"/>
                  </a:cubicBezTo>
                  <a:lnTo>
                    <a:pt x="75792" y="60323"/>
                  </a:lnTo>
                  <a:lnTo>
                    <a:pt x="76080" y="60208"/>
                  </a:lnTo>
                  <a:close/>
                  <a:moveTo>
                    <a:pt x="54358" y="58306"/>
                  </a:moveTo>
                  <a:cubicBezTo>
                    <a:pt x="54416" y="58825"/>
                    <a:pt x="54589" y="59343"/>
                    <a:pt x="54762" y="59804"/>
                  </a:cubicBezTo>
                  <a:cubicBezTo>
                    <a:pt x="54935" y="60150"/>
                    <a:pt x="55107" y="60611"/>
                    <a:pt x="55511" y="60726"/>
                  </a:cubicBezTo>
                  <a:lnTo>
                    <a:pt x="54301" y="61014"/>
                  </a:lnTo>
                  <a:cubicBezTo>
                    <a:pt x="54358" y="60957"/>
                    <a:pt x="54416" y="60841"/>
                    <a:pt x="54358" y="60726"/>
                  </a:cubicBezTo>
                  <a:cubicBezTo>
                    <a:pt x="54358" y="60553"/>
                    <a:pt x="54301" y="60438"/>
                    <a:pt x="54128" y="60381"/>
                  </a:cubicBezTo>
                  <a:cubicBezTo>
                    <a:pt x="54070" y="60323"/>
                    <a:pt x="54013" y="60265"/>
                    <a:pt x="54013" y="60208"/>
                  </a:cubicBezTo>
                  <a:cubicBezTo>
                    <a:pt x="53898" y="59977"/>
                    <a:pt x="53840" y="59747"/>
                    <a:pt x="53725" y="59516"/>
                  </a:cubicBezTo>
                  <a:cubicBezTo>
                    <a:pt x="53552" y="59171"/>
                    <a:pt x="53379" y="58825"/>
                    <a:pt x="53206" y="58479"/>
                  </a:cubicBezTo>
                  <a:lnTo>
                    <a:pt x="54358" y="58306"/>
                  </a:lnTo>
                  <a:close/>
                  <a:moveTo>
                    <a:pt x="52227" y="58537"/>
                  </a:moveTo>
                  <a:lnTo>
                    <a:pt x="52688" y="59862"/>
                  </a:lnTo>
                  <a:cubicBezTo>
                    <a:pt x="52803" y="60265"/>
                    <a:pt x="52976" y="60669"/>
                    <a:pt x="53149" y="61014"/>
                  </a:cubicBezTo>
                  <a:cubicBezTo>
                    <a:pt x="53264" y="61072"/>
                    <a:pt x="53379" y="61187"/>
                    <a:pt x="53494" y="61187"/>
                  </a:cubicBezTo>
                  <a:lnTo>
                    <a:pt x="52688" y="61418"/>
                  </a:lnTo>
                  <a:cubicBezTo>
                    <a:pt x="52860" y="61130"/>
                    <a:pt x="52688" y="60726"/>
                    <a:pt x="52342" y="60669"/>
                  </a:cubicBezTo>
                  <a:cubicBezTo>
                    <a:pt x="52227" y="60381"/>
                    <a:pt x="52111" y="60035"/>
                    <a:pt x="52054" y="59689"/>
                  </a:cubicBezTo>
                  <a:lnTo>
                    <a:pt x="51651" y="58537"/>
                  </a:lnTo>
                  <a:close/>
                  <a:moveTo>
                    <a:pt x="76236" y="56402"/>
                  </a:moveTo>
                  <a:cubicBezTo>
                    <a:pt x="76649" y="56402"/>
                    <a:pt x="76961" y="56488"/>
                    <a:pt x="77117" y="56693"/>
                  </a:cubicBezTo>
                  <a:cubicBezTo>
                    <a:pt x="77059" y="56924"/>
                    <a:pt x="77002" y="57154"/>
                    <a:pt x="77002" y="57327"/>
                  </a:cubicBezTo>
                  <a:cubicBezTo>
                    <a:pt x="76886" y="57730"/>
                    <a:pt x="76886" y="58076"/>
                    <a:pt x="77002" y="58479"/>
                  </a:cubicBezTo>
                  <a:cubicBezTo>
                    <a:pt x="77002" y="58537"/>
                    <a:pt x="77059" y="58594"/>
                    <a:pt x="77117" y="58594"/>
                  </a:cubicBezTo>
                  <a:cubicBezTo>
                    <a:pt x="77117" y="58652"/>
                    <a:pt x="77117" y="58710"/>
                    <a:pt x="77117" y="58710"/>
                  </a:cubicBezTo>
                  <a:lnTo>
                    <a:pt x="77117" y="58767"/>
                  </a:lnTo>
                  <a:cubicBezTo>
                    <a:pt x="77059" y="58767"/>
                    <a:pt x="77059" y="58825"/>
                    <a:pt x="77059" y="58883"/>
                  </a:cubicBezTo>
                  <a:cubicBezTo>
                    <a:pt x="75388" y="59343"/>
                    <a:pt x="73775" y="59862"/>
                    <a:pt x="72104" y="60381"/>
                  </a:cubicBezTo>
                  <a:cubicBezTo>
                    <a:pt x="72104" y="60323"/>
                    <a:pt x="72104" y="60265"/>
                    <a:pt x="72104" y="60265"/>
                  </a:cubicBezTo>
                  <a:cubicBezTo>
                    <a:pt x="72104" y="60035"/>
                    <a:pt x="72047" y="59862"/>
                    <a:pt x="71989" y="59689"/>
                  </a:cubicBezTo>
                  <a:cubicBezTo>
                    <a:pt x="71941" y="59544"/>
                    <a:pt x="71822" y="59480"/>
                    <a:pt x="71708" y="59480"/>
                  </a:cubicBezTo>
                  <a:cubicBezTo>
                    <a:pt x="71551" y="59480"/>
                    <a:pt x="71403" y="59603"/>
                    <a:pt x="71470" y="59804"/>
                  </a:cubicBezTo>
                  <a:cubicBezTo>
                    <a:pt x="71528" y="60035"/>
                    <a:pt x="71586" y="60208"/>
                    <a:pt x="71701" y="60438"/>
                  </a:cubicBezTo>
                  <a:cubicBezTo>
                    <a:pt x="71701" y="60438"/>
                    <a:pt x="71759" y="60496"/>
                    <a:pt x="71759" y="60496"/>
                  </a:cubicBezTo>
                  <a:cubicBezTo>
                    <a:pt x="70433" y="60899"/>
                    <a:pt x="69166" y="61360"/>
                    <a:pt x="67841" y="61763"/>
                  </a:cubicBezTo>
                  <a:cubicBezTo>
                    <a:pt x="67668" y="61418"/>
                    <a:pt x="67495" y="61072"/>
                    <a:pt x="67322" y="60669"/>
                  </a:cubicBezTo>
                  <a:cubicBezTo>
                    <a:pt x="67207" y="60265"/>
                    <a:pt x="67092" y="59862"/>
                    <a:pt x="66976" y="59401"/>
                  </a:cubicBezTo>
                  <a:cubicBezTo>
                    <a:pt x="67668" y="59171"/>
                    <a:pt x="68417" y="58940"/>
                    <a:pt x="69108" y="58710"/>
                  </a:cubicBezTo>
                  <a:cubicBezTo>
                    <a:pt x="69730" y="58470"/>
                    <a:pt x="74209" y="56402"/>
                    <a:pt x="76236" y="56402"/>
                  </a:cubicBezTo>
                  <a:close/>
                  <a:moveTo>
                    <a:pt x="50613" y="58652"/>
                  </a:moveTo>
                  <a:cubicBezTo>
                    <a:pt x="50786" y="59228"/>
                    <a:pt x="50959" y="59804"/>
                    <a:pt x="51074" y="60381"/>
                  </a:cubicBezTo>
                  <a:cubicBezTo>
                    <a:pt x="51132" y="60841"/>
                    <a:pt x="51305" y="61302"/>
                    <a:pt x="51593" y="61648"/>
                  </a:cubicBezTo>
                  <a:lnTo>
                    <a:pt x="50786" y="61879"/>
                  </a:lnTo>
                  <a:cubicBezTo>
                    <a:pt x="50786" y="61821"/>
                    <a:pt x="50844" y="61821"/>
                    <a:pt x="50844" y="61763"/>
                  </a:cubicBezTo>
                  <a:cubicBezTo>
                    <a:pt x="51132" y="61360"/>
                    <a:pt x="50844" y="60899"/>
                    <a:pt x="50729" y="60496"/>
                  </a:cubicBezTo>
                  <a:cubicBezTo>
                    <a:pt x="50613" y="60035"/>
                    <a:pt x="50383" y="59459"/>
                    <a:pt x="50210" y="58998"/>
                  </a:cubicBezTo>
                  <a:cubicBezTo>
                    <a:pt x="50210" y="58883"/>
                    <a:pt x="50095" y="58767"/>
                    <a:pt x="50037" y="58710"/>
                  </a:cubicBezTo>
                  <a:lnTo>
                    <a:pt x="50613" y="58652"/>
                  </a:lnTo>
                  <a:close/>
                  <a:moveTo>
                    <a:pt x="49461" y="58883"/>
                  </a:moveTo>
                  <a:cubicBezTo>
                    <a:pt x="49346" y="58998"/>
                    <a:pt x="49288" y="59171"/>
                    <a:pt x="49346" y="59343"/>
                  </a:cubicBezTo>
                  <a:cubicBezTo>
                    <a:pt x="49461" y="59862"/>
                    <a:pt x="49634" y="60381"/>
                    <a:pt x="49749" y="60841"/>
                  </a:cubicBezTo>
                  <a:cubicBezTo>
                    <a:pt x="49864" y="61360"/>
                    <a:pt x="49864" y="61821"/>
                    <a:pt x="50325" y="61994"/>
                  </a:cubicBezTo>
                  <a:lnTo>
                    <a:pt x="50441" y="61994"/>
                  </a:lnTo>
                  <a:lnTo>
                    <a:pt x="49864" y="62167"/>
                  </a:lnTo>
                  <a:cubicBezTo>
                    <a:pt x="49864" y="61706"/>
                    <a:pt x="49749" y="61187"/>
                    <a:pt x="49519" y="60784"/>
                  </a:cubicBezTo>
                  <a:lnTo>
                    <a:pt x="49461" y="60841"/>
                  </a:lnTo>
                  <a:cubicBezTo>
                    <a:pt x="49231" y="60265"/>
                    <a:pt x="49000" y="59689"/>
                    <a:pt x="48770" y="59171"/>
                  </a:cubicBezTo>
                  <a:cubicBezTo>
                    <a:pt x="48712" y="59055"/>
                    <a:pt x="48654" y="58998"/>
                    <a:pt x="48597" y="58940"/>
                  </a:cubicBezTo>
                  <a:lnTo>
                    <a:pt x="49461" y="58883"/>
                  </a:lnTo>
                  <a:close/>
                  <a:moveTo>
                    <a:pt x="66573" y="59574"/>
                  </a:moveTo>
                  <a:cubicBezTo>
                    <a:pt x="66631" y="60035"/>
                    <a:pt x="66746" y="60496"/>
                    <a:pt x="66861" y="60899"/>
                  </a:cubicBezTo>
                  <a:cubicBezTo>
                    <a:pt x="66976" y="61302"/>
                    <a:pt x="67149" y="61648"/>
                    <a:pt x="67264" y="61994"/>
                  </a:cubicBezTo>
                  <a:lnTo>
                    <a:pt x="66688" y="62167"/>
                  </a:lnTo>
                  <a:cubicBezTo>
                    <a:pt x="66515" y="61360"/>
                    <a:pt x="66227" y="60553"/>
                    <a:pt x="65882" y="59747"/>
                  </a:cubicBezTo>
                  <a:lnTo>
                    <a:pt x="66573" y="59574"/>
                  </a:lnTo>
                  <a:close/>
                  <a:moveTo>
                    <a:pt x="77002" y="59747"/>
                  </a:moveTo>
                  <a:lnTo>
                    <a:pt x="77002" y="59747"/>
                  </a:lnTo>
                  <a:cubicBezTo>
                    <a:pt x="76829" y="59862"/>
                    <a:pt x="76886" y="60150"/>
                    <a:pt x="77117" y="60208"/>
                  </a:cubicBezTo>
                  <a:lnTo>
                    <a:pt x="77059" y="60150"/>
                  </a:lnTo>
                  <a:lnTo>
                    <a:pt x="77059" y="60150"/>
                  </a:lnTo>
                  <a:lnTo>
                    <a:pt x="77463" y="60323"/>
                  </a:lnTo>
                  <a:cubicBezTo>
                    <a:pt x="77511" y="60372"/>
                    <a:pt x="77560" y="60389"/>
                    <a:pt x="77609" y="60389"/>
                  </a:cubicBezTo>
                  <a:cubicBezTo>
                    <a:pt x="77675" y="60389"/>
                    <a:pt x="77742" y="60356"/>
                    <a:pt x="77808" y="60323"/>
                  </a:cubicBezTo>
                  <a:cubicBezTo>
                    <a:pt x="78903" y="61014"/>
                    <a:pt x="80401" y="61187"/>
                    <a:pt x="81668" y="61418"/>
                  </a:cubicBezTo>
                  <a:cubicBezTo>
                    <a:pt x="82129" y="61475"/>
                    <a:pt x="82533" y="61590"/>
                    <a:pt x="82994" y="61648"/>
                  </a:cubicBezTo>
                  <a:cubicBezTo>
                    <a:pt x="82936" y="61763"/>
                    <a:pt x="82936" y="61879"/>
                    <a:pt x="82994" y="61994"/>
                  </a:cubicBezTo>
                  <a:lnTo>
                    <a:pt x="82763" y="61936"/>
                  </a:lnTo>
                  <a:cubicBezTo>
                    <a:pt x="82718" y="61918"/>
                    <a:pt x="82674" y="61910"/>
                    <a:pt x="82633" y="61910"/>
                  </a:cubicBezTo>
                  <a:cubicBezTo>
                    <a:pt x="82410" y="61910"/>
                    <a:pt x="82254" y="62145"/>
                    <a:pt x="82302" y="62340"/>
                  </a:cubicBezTo>
                  <a:lnTo>
                    <a:pt x="82187" y="62340"/>
                  </a:lnTo>
                  <a:cubicBezTo>
                    <a:pt x="82187" y="62340"/>
                    <a:pt x="82129" y="62282"/>
                    <a:pt x="82072" y="62282"/>
                  </a:cubicBezTo>
                  <a:lnTo>
                    <a:pt x="81726" y="62109"/>
                  </a:lnTo>
                  <a:lnTo>
                    <a:pt x="81092" y="61763"/>
                  </a:lnTo>
                  <a:cubicBezTo>
                    <a:pt x="81074" y="61757"/>
                    <a:pt x="81056" y="61754"/>
                    <a:pt x="81039" y="61754"/>
                  </a:cubicBezTo>
                  <a:cubicBezTo>
                    <a:pt x="80898" y="61754"/>
                    <a:pt x="80823" y="61949"/>
                    <a:pt x="80977" y="62051"/>
                  </a:cubicBezTo>
                  <a:lnTo>
                    <a:pt x="81496" y="62340"/>
                  </a:lnTo>
                  <a:lnTo>
                    <a:pt x="80977" y="62340"/>
                  </a:lnTo>
                  <a:cubicBezTo>
                    <a:pt x="80401" y="62051"/>
                    <a:pt x="79767" y="61821"/>
                    <a:pt x="79191" y="61533"/>
                  </a:cubicBezTo>
                  <a:cubicBezTo>
                    <a:pt x="78269" y="61072"/>
                    <a:pt x="77347" y="60553"/>
                    <a:pt x="76425" y="59977"/>
                  </a:cubicBezTo>
                  <a:lnTo>
                    <a:pt x="77002" y="59747"/>
                  </a:lnTo>
                  <a:close/>
                  <a:moveTo>
                    <a:pt x="48078" y="58998"/>
                  </a:moveTo>
                  <a:cubicBezTo>
                    <a:pt x="47905" y="59113"/>
                    <a:pt x="47848" y="59343"/>
                    <a:pt x="47905" y="59516"/>
                  </a:cubicBezTo>
                  <a:cubicBezTo>
                    <a:pt x="48078" y="60092"/>
                    <a:pt x="48251" y="60669"/>
                    <a:pt x="48482" y="61245"/>
                  </a:cubicBezTo>
                  <a:cubicBezTo>
                    <a:pt x="48539" y="61706"/>
                    <a:pt x="48712" y="62109"/>
                    <a:pt x="49000" y="62455"/>
                  </a:cubicBezTo>
                  <a:lnTo>
                    <a:pt x="48482" y="62628"/>
                  </a:lnTo>
                  <a:cubicBezTo>
                    <a:pt x="48482" y="62570"/>
                    <a:pt x="48482" y="62512"/>
                    <a:pt x="48424" y="62455"/>
                  </a:cubicBezTo>
                  <a:lnTo>
                    <a:pt x="48251" y="61879"/>
                  </a:lnTo>
                  <a:lnTo>
                    <a:pt x="48021" y="61014"/>
                  </a:lnTo>
                  <a:lnTo>
                    <a:pt x="47502" y="59055"/>
                  </a:lnTo>
                  <a:lnTo>
                    <a:pt x="48078" y="58998"/>
                  </a:lnTo>
                  <a:close/>
                  <a:moveTo>
                    <a:pt x="75331" y="60496"/>
                  </a:moveTo>
                  <a:cubicBezTo>
                    <a:pt x="75388" y="60553"/>
                    <a:pt x="75388" y="60611"/>
                    <a:pt x="75446" y="60669"/>
                  </a:cubicBezTo>
                  <a:lnTo>
                    <a:pt x="77405" y="61936"/>
                  </a:lnTo>
                  <a:cubicBezTo>
                    <a:pt x="77751" y="62167"/>
                    <a:pt x="78154" y="62455"/>
                    <a:pt x="78500" y="62685"/>
                  </a:cubicBezTo>
                  <a:lnTo>
                    <a:pt x="78039" y="62743"/>
                  </a:lnTo>
                  <a:cubicBezTo>
                    <a:pt x="78096" y="62628"/>
                    <a:pt x="78096" y="62455"/>
                    <a:pt x="77981" y="62340"/>
                  </a:cubicBezTo>
                  <a:cubicBezTo>
                    <a:pt x="76944" y="61706"/>
                    <a:pt x="75964" y="61187"/>
                    <a:pt x="74870" y="60669"/>
                  </a:cubicBezTo>
                  <a:lnTo>
                    <a:pt x="75331" y="60496"/>
                  </a:lnTo>
                  <a:close/>
                  <a:moveTo>
                    <a:pt x="74351" y="60899"/>
                  </a:moveTo>
                  <a:cubicBezTo>
                    <a:pt x="75446" y="61533"/>
                    <a:pt x="76541" y="62167"/>
                    <a:pt x="77693" y="62743"/>
                  </a:cubicBezTo>
                  <a:lnTo>
                    <a:pt x="77174" y="62800"/>
                  </a:lnTo>
                  <a:cubicBezTo>
                    <a:pt x="76195" y="62109"/>
                    <a:pt x="75100" y="61533"/>
                    <a:pt x="73948" y="61072"/>
                  </a:cubicBezTo>
                  <a:lnTo>
                    <a:pt x="74351" y="60899"/>
                  </a:lnTo>
                  <a:close/>
                  <a:moveTo>
                    <a:pt x="46580" y="59113"/>
                  </a:moveTo>
                  <a:cubicBezTo>
                    <a:pt x="46580" y="59171"/>
                    <a:pt x="46580" y="59228"/>
                    <a:pt x="46580" y="59286"/>
                  </a:cubicBezTo>
                  <a:lnTo>
                    <a:pt x="47329" y="61994"/>
                  </a:lnTo>
                  <a:cubicBezTo>
                    <a:pt x="47387" y="62282"/>
                    <a:pt x="47445" y="62628"/>
                    <a:pt x="47560" y="62916"/>
                  </a:cubicBezTo>
                  <a:lnTo>
                    <a:pt x="47099" y="63031"/>
                  </a:lnTo>
                  <a:cubicBezTo>
                    <a:pt x="47041" y="62512"/>
                    <a:pt x="46868" y="61994"/>
                    <a:pt x="46696" y="61533"/>
                  </a:cubicBezTo>
                  <a:cubicBezTo>
                    <a:pt x="46465" y="60784"/>
                    <a:pt x="46235" y="60035"/>
                    <a:pt x="46062" y="59286"/>
                  </a:cubicBezTo>
                  <a:cubicBezTo>
                    <a:pt x="46004" y="59228"/>
                    <a:pt x="46004" y="59228"/>
                    <a:pt x="46004" y="59171"/>
                  </a:cubicBezTo>
                  <a:lnTo>
                    <a:pt x="46580" y="59113"/>
                  </a:lnTo>
                  <a:close/>
                  <a:moveTo>
                    <a:pt x="73141" y="61360"/>
                  </a:moveTo>
                  <a:cubicBezTo>
                    <a:pt x="74063" y="61936"/>
                    <a:pt x="75043" y="62512"/>
                    <a:pt x="76022" y="62973"/>
                  </a:cubicBezTo>
                  <a:cubicBezTo>
                    <a:pt x="75849" y="63031"/>
                    <a:pt x="75619" y="63031"/>
                    <a:pt x="75388" y="63089"/>
                  </a:cubicBezTo>
                  <a:cubicBezTo>
                    <a:pt x="74409" y="62570"/>
                    <a:pt x="73372" y="62167"/>
                    <a:pt x="72335" y="61706"/>
                  </a:cubicBezTo>
                  <a:lnTo>
                    <a:pt x="73141" y="61360"/>
                  </a:lnTo>
                  <a:close/>
                  <a:moveTo>
                    <a:pt x="65363" y="59920"/>
                  </a:moveTo>
                  <a:cubicBezTo>
                    <a:pt x="65536" y="60784"/>
                    <a:pt x="65824" y="61590"/>
                    <a:pt x="66170" y="62340"/>
                  </a:cubicBezTo>
                  <a:lnTo>
                    <a:pt x="65536" y="62570"/>
                  </a:lnTo>
                  <a:cubicBezTo>
                    <a:pt x="65421" y="62340"/>
                    <a:pt x="65306" y="62051"/>
                    <a:pt x="65248" y="61821"/>
                  </a:cubicBezTo>
                  <a:cubicBezTo>
                    <a:pt x="65075" y="61302"/>
                    <a:pt x="64845" y="60841"/>
                    <a:pt x="64672" y="60381"/>
                  </a:cubicBezTo>
                  <a:cubicBezTo>
                    <a:pt x="64633" y="60304"/>
                    <a:pt x="64569" y="60272"/>
                    <a:pt x="64503" y="60272"/>
                  </a:cubicBezTo>
                  <a:cubicBezTo>
                    <a:pt x="64371" y="60272"/>
                    <a:pt x="64230" y="60400"/>
                    <a:pt x="64268" y="60553"/>
                  </a:cubicBezTo>
                  <a:cubicBezTo>
                    <a:pt x="64384" y="61072"/>
                    <a:pt x="64499" y="61648"/>
                    <a:pt x="64672" y="62167"/>
                  </a:cubicBezTo>
                  <a:cubicBezTo>
                    <a:pt x="64729" y="62397"/>
                    <a:pt x="64787" y="62628"/>
                    <a:pt x="64845" y="62858"/>
                  </a:cubicBezTo>
                  <a:lnTo>
                    <a:pt x="63808" y="63204"/>
                  </a:lnTo>
                  <a:cubicBezTo>
                    <a:pt x="63577" y="62282"/>
                    <a:pt x="63289" y="61418"/>
                    <a:pt x="62886" y="60611"/>
                  </a:cubicBezTo>
                  <a:cubicBezTo>
                    <a:pt x="63750" y="60381"/>
                    <a:pt x="64557" y="60150"/>
                    <a:pt x="65363" y="59920"/>
                  </a:cubicBezTo>
                  <a:close/>
                  <a:moveTo>
                    <a:pt x="1928" y="63377"/>
                  </a:moveTo>
                  <a:lnTo>
                    <a:pt x="1640" y="63549"/>
                  </a:lnTo>
                  <a:cubicBezTo>
                    <a:pt x="1640" y="63434"/>
                    <a:pt x="1697" y="63377"/>
                    <a:pt x="1813" y="63377"/>
                  </a:cubicBezTo>
                  <a:close/>
                  <a:moveTo>
                    <a:pt x="45313" y="59516"/>
                  </a:moveTo>
                  <a:cubicBezTo>
                    <a:pt x="45486" y="60265"/>
                    <a:pt x="45658" y="61014"/>
                    <a:pt x="45831" y="61763"/>
                  </a:cubicBezTo>
                  <a:cubicBezTo>
                    <a:pt x="45947" y="62340"/>
                    <a:pt x="46062" y="62858"/>
                    <a:pt x="46292" y="63377"/>
                  </a:cubicBezTo>
                  <a:lnTo>
                    <a:pt x="45774" y="63549"/>
                  </a:lnTo>
                  <a:lnTo>
                    <a:pt x="45716" y="63492"/>
                  </a:lnTo>
                  <a:lnTo>
                    <a:pt x="45658" y="63492"/>
                  </a:lnTo>
                  <a:cubicBezTo>
                    <a:pt x="45658" y="63434"/>
                    <a:pt x="45601" y="63319"/>
                    <a:pt x="45601" y="63261"/>
                  </a:cubicBezTo>
                  <a:lnTo>
                    <a:pt x="45543" y="63031"/>
                  </a:lnTo>
                  <a:cubicBezTo>
                    <a:pt x="45486" y="62685"/>
                    <a:pt x="45428" y="62397"/>
                    <a:pt x="45370" y="62109"/>
                  </a:cubicBezTo>
                  <a:cubicBezTo>
                    <a:pt x="45255" y="61475"/>
                    <a:pt x="45140" y="60841"/>
                    <a:pt x="45082" y="60150"/>
                  </a:cubicBezTo>
                  <a:cubicBezTo>
                    <a:pt x="45082" y="60092"/>
                    <a:pt x="45025" y="60035"/>
                    <a:pt x="44967" y="60035"/>
                  </a:cubicBezTo>
                  <a:cubicBezTo>
                    <a:pt x="45140" y="59920"/>
                    <a:pt x="45313" y="59747"/>
                    <a:pt x="45313" y="59516"/>
                  </a:cubicBezTo>
                  <a:close/>
                  <a:moveTo>
                    <a:pt x="11665" y="58767"/>
                  </a:moveTo>
                  <a:cubicBezTo>
                    <a:pt x="19962" y="59632"/>
                    <a:pt x="28431" y="59632"/>
                    <a:pt x="36786" y="59632"/>
                  </a:cubicBezTo>
                  <a:cubicBezTo>
                    <a:pt x="39205" y="59804"/>
                    <a:pt x="41683" y="59920"/>
                    <a:pt x="44103" y="59977"/>
                  </a:cubicBezTo>
                  <a:cubicBezTo>
                    <a:pt x="44103" y="60381"/>
                    <a:pt x="44045" y="60784"/>
                    <a:pt x="43988" y="61187"/>
                  </a:cubicBezTo>
                  <a:cubicBezTo>
                    <a:pt x="43988" y="61533"/>
                    <a:pt x="43988" y="61821"/>
                    <a:pt x="43988" y="62167"/>
                  </a:cubicBezTo>
                  <a:cubicBezTo>
                    <a:pt x="43988" y="62224"/>
                    <a:pt x="43988" y="62282"/>
                    <a:pt x="43988" y="62282"/>
                  </a:cubicBezTo>
                  <a:cubicBezTo>
                    <a:pt x="44103" y="62685"/>
                    <a:pt x="44160" y="63089"/>
                    <a:pt x="44218" y="63549"/>
                  </a:cubicBezTo>
                  <a:cubicBezTo>
                    <a:pt x="44218" y="63607"/>
                    <a:pt x="44218" y="63665"/>
                    <a:pt x="44218" y="63722"/>
                  </a:cubicBezTo>
                  <a:cubicBezTo>
                    <a:pt x="44218" y="63722"/>
                    <a:pt x="44160" y="63722"/>
                    <a:pt x="44160" y="63665"/>
                  </a:cubicBezTo>
                  <a:lnTo>
                    <a:pt x="44160" y="63722"/>
                  </a:lnTo>
                  <a:cubicBezTo>
                    <a:pt x="44045" y="63607"/>
                    <a:pt x="43930" y="63492"/>
                    <a:pt x="43757" y="63492"/>
                  </a:cubicBezTo>
                  <a:cubicBezTo>
                    <a:pt x="43642" y="63377"/>
                    <a:pt x="43527" y="63319"/>
                    <a:pt x="43411" y="63319"/>
                  </a:cubicBezTo>
                  <a:cubicBezTo>
                    <a:pt x="31888" y="62397"/>
                    <a:pt x="20250" y="62051"/>
                    <a:pt x="8669" y="61360"/>
                  </a:cubicBezTo>
                  <a:cubicBezTo>
                    <a:pt x="8784" y="61302"/>
                    <a:pt x="8842" y="61245"/>
                    <a:pt x="8842" y="61187"/>
                  </a:cubicBezTo>
                  <a:cubicBezTo>
                    <a:pt x="8957" y="61014"/>
                    <a:pt x="8957" y="60784"/>
                    <a:pt x="8899" y="60611"/>
                  </a:cubicBezTo>
                  <a:cubicBezTo>
                    <a:pt x="8957" y="60553"/>
                    <a:pt x="9072" y="60438"/>
                    <a:pt x="9130" y="60323"/>
                  </a:cubicBezTo>
                  <a:cubicBezTo>
                    <a:pt x="9317" y="60136"/>
                    <a:pt x="9162" y="59873"/>
                    <a:pt x="8974" y="59873"/>
                  </a:cubicBezTo>
                  <a:cubicBezTo>
                    <a:pt x="8931" y="59873"/>
                    <a:pt x="8885" y="59887"/>
                    <a:pt x="8842" y="59920"/>
                  </a:cubicBezTo>
                  <a:lnTo>
                    <a:pt x="8669" y="59977"/>
                  </a:lnTo>
                  <a:cubicBezTo>
                    <a:pt x="8611" y="59862"/>
                    <a:pt x="8554" y="59747"/>
                    <a:pt x="8554" y="59689"/>
                  </a:cubicBezTo>
                  <a:lnTo>
                    <a:pt x="8323" y="59113"/>
                  </a:lnTo>
                  <a:cubicBezTo>
                    <a:pt x="9418" y="58940"/>
                    <a:pt x="10513" y="58825"/>
                    <a:pt x="11665" y="58767"/>
                  </a:cubicBezTo>
                  <a:close/>
                  <a:moveTo>
                    <a:pt x="44967" y="62455"/>
                  </a:moveTo>
                  <a:cubicBezTo>
                    <a:pt x="44967" y="62858"/>
                    <a:pt x="45082" y="63319"/>
                    <a:pt x="45255" y="63722"/>
                  </a:cubicBezTo>
                  <a:lnTo>
                    <a:pt x="44909" y="63895"/>
                  </a:lnTo>
                  <a:cubicBezTo>
                    <a:pt x="44909" y="63549"/>
                    <a:pt x="44909" y="63146"/>
                    <a:pt x="44852" y="62800"/>
                  </a:cubicBezTo>
                  <a:lnTo>
                    <a:pt x="44794" y="62858"/>
                  </a:lnTo>
                  <a:cubicBezTo>
                    <a:pt x="44909" y="62743"/>
                    <a:pt x="44967" y="62570"/>
                    <a:pt x="44967" y="62455"/>
                  </a:cubicBezTo>
                  <a:close/>
                  <a:moveTo>
                    <a:pt x="13682" y="65393"/>
                  </a:moveTo>
                  <a:cubicBezTo>
                    <a:pt x="15525" y="65451"/>
                    <a:pt x="17369" y="65508"/>
                    <a:pt x="19270" y="65624"/>
                  </a:cubicBezTo>
                  <a:cubicBezTo>
                    <a:pt x="20826" y="65739"/>
                    <a:pt x="22382" y="65854"/>
                    <a:pt x="23995" y="66027"/>
                  </a:cubicBezTo>
                  <a:cubicBezTo>
                    <a:pt x="22785" y="65969"/>
                    <a:pt x="21575" y="65912"/>
                    <a:pt x="20365" y="65854"/>
                  </a:cubicBezTo>
                  <a:cubicBezTo>
                    <a:pt x="18118" y="65796"/>
                    <a:pt x="15871" y="65624"/>
                    <a:pt x="13682" y="65393"/>
                  </a:cubicBezTo>
                  <a:close/>
                  <a:moveTo>
                    <a:pt x="9648" y="61994"/>
                  </a:moveTo>
                  <a:cubicBezTo>
                    <a:pt x="18429" y="63611"/>
                    <a:pt x="27766" y="64673"/>
                    <a:pt x="36796" y="64673"/>
                  </a:cubicBezTo>
                  <a:cubicBezTo>
                    <a:pt x="39024" y="64673"/>
                    <a:pt x="41234" y="64608"/>
                    <a:pt x="43411" y="64471"/>
                  </a:cubicBezTo>
                  <a:cubicBezTo>
                    <a:pt x="43584" y="64471"/>
                    <a:pt x="43815" y="64356"/>
                    <a:pt x="43872" y="64183"/>
                  </a:cubicBezTo>
                  <a:lnTo>
                    <a:pt x="43988" y="64183"/>
                  </a:lnTo>
                  <a:cubicBezTo>
                    <a:pt x="44103" y="64183"/>
                    <a:pt x="44218" y="64126"/>
                    <a:pt x="44218" y="64068"/>
                  </a:cubicBezTo>
                  <a:lnTo>
                    <a:pt x="44218" y="64126"/>
                  </a:lnTo>
                  <a:lnTo>
                    <a:pt x="43930" y="64241"/>
                  </a:lnTo>
                  <a:cubicBezTo>
                    <a:pt x="43657" y="64350"/>
                    <a:pt x="43850" y="64821"/>
                    <a:pt x="44116" y="64821"/>
                  </a:cubicBezTo>
                  <a:cubicBezTo>
                    <a:pt x="44130" y="64821"/>
                    <a:pt x="44145" y="64820"/>
                    <a:pt x="44160" y="64817"/>
                  </a:cubicBezTo>
                  <a:cubicBezTo>
                    <a:pt x="46119" y="64183"/>
                    <a:pt x="48136" y="63665"/>
                    <a:pt x="50210" y="63204"/>
                  </a:cubicBezTo>
                  <a:lnTo>
                    <a:pt x="50210" y="63204"/>
                  </a:lnTo>
                  <a:cubicBezTo>
                    <a:pt x="47329" y="64241"/>
                    <a:pt x="44506" y="65451"/>
                    <a:pt x="41741" y="66834"/>
                  </a:cubicBezTo>
                  <a:cubicBezTo>
                    <a:pt x="41798" y="66718"/>
                    <a:pt x="41798" y="66661"/>
                    <a:pt x="41856" y="66545"/>
                  </a:cubicBezTo>
                  <a:cubicBezTo>
                    <a:pt x="41929" y="66290"/>
                    <a:pt x="41725" y="66104"/>
                    <a:pt x="41521" y="66104"/>
                  </a:cubicBezTo>
                  <a:cubicBezTo>
                    <a:pt x="41403" y="66104"/>
                    <a:pt x="41285" y="66167"/>
                    <a:pt x="41222" y="66315"/>
                  </a:cubicBezTo>
                  <a:cubicBezTo>
                    <a:pt x="40588" y="67410"/>
                    <a:pt x="39148" y="67525"/>
                    <a:pt x="38053" y="68101"/>
                  </a:cubicBezTo>
                  <a:cubicBezTo>
                    <a:pt x="37938" y="68101"/>
                    <a:pt x="37880" y="68044"/>
                    <a:pt x="37765" y="68044"/>
                  </a:cubicBezTo>
                  <a:cubicBezTo>
                    <a:pt x="37765" y="67871"/>
                    <a:pt x="37650" y="67698"/>
                    <a:pt x="37419" y="67640"/>
                  </a:cubicBezTo>
                  <a:cubicBezTo>
                    <a:pt x="37419" y="67640"/>
                    <a:pt x="37362" y="67640"/>
                    <a:pt x="37304" y="67583"/>
                  </a:cubicBezTo>
                  <a:cubicBezTo>
                    <a:pt x="34711" y="67179"/>
                    <a:pt x="32119" y="66834"/>
                    <a:pt x="29526" y="66545"/>
                  </a:cubicBezTo>
                  <a:cubicBezTo>
                    <a:pt x="24246" y="65151"/>
                    <a:pt x="18664" y="64919"/>
                    <a:pt x="13153" y="64919"/>
                  </a:cubicBezTo>
                  <a:cubicBezTo>
                    <a:pt x="12290" y="64919"/>
                    <a:pt x="11428" y="64924"/>
                    <a:pt x="10570" y="64932"/>
                  </a:cubicBezTo>
                  <a:cubicBezTo>
                    <a:pt x="8381" y="64529"/>
                    <a:pt x="6191" y="64010"/>
                    <a:pt x="4002" y="63434"/>
                  </a:cubicBezTo>
                  <a:cubicBezTo>
                    <a:pt x="4463" y="63319"/>
                    <a:pt x="4981" y="63146"/>
                    <a:pt x="5558" y="63031"/>
                  </a:cubicBezTo>
                  <a:cubicBezTo>
                    <a:pt x="6883" y="62858"/>
                    <a:pt x="8150" y="62512"/>
                    <a:pt x="9476" y="62167"/>
                  </a:cubicBezTo>
                  <a:cubicBezTo>
                    <a:pt x="9533" y="62109"/>
                    <a:pt x="9591" y="62051"/>
                    <a:pt x="9648" y="61994"/>
                  </a:cubicBezTo>
                  <a:close/>
                  <a:moveTo>
                    <a:pt x="34135" y="68159"/>
                  </a:moveTo>
                  <a:lnTo>
                    <a:pt x="35057" y="68332"/>
                  </a:lnTo>
                  <a:lnTo>
                    <a:pt x="34366" y="68274"/>
                  </a:lnTo>
                  <a:lnTo>
                    <a:pt x="34135" y="68159"/>
                  </a:lnTo>
                  <a:close/>
                  <a:moveTo>
                    <a:pt x="3023" y="63722"/>
                  </a:moveTo>
                  <a:cubicBezTo>
                    <a:pt x="4578" y="64183"/>
                    <a:pt x="6076" y="64587"/>
                    <a:pt x="7632" y="64932"/>
                  </a:cubicBezTo>
                  <a:lnTo>
                    <a:pt x="4924" y="64932"/>
                  </a:lnTo>
                  <a:cubicBezTo>
                    <a:pt x="4866" y="64932"/>
                    <a:pt x="4866" y="65047"/>
                    <a:pt x="4924" y="65047"/>
                  </a:cubicBezTo>
                  <a:lnTo>
                    <a:pt x="9130" y="65220"/>
                  </a:lnTo>
                  <a:cubicBezTo>
                    <a:pt x="16447" y="66545"/>
                    <a:pt x="23880" y="66661"/>
                    <a:pt x="31254" y="67698"/>
                  </a:cubicBezTo>
                  <a:cubicBezTo>
                    <a:pt x="32119" y="68044"/>
                    <a:pt x="32983" y="68447"/>
                    <a:pt x="33790" y="68965"/>
                  </a:cubicBezTo>
                  <a:cubicBezTo>
                    <a:pt x="23995" y="67179"/>
                    <a:pt x="14027" y="67698"/>
                    <a:pt x="4348" y="65220"/>
                  </a:cubicBezTo>
                  <a:cubicBezTo>
                    <a:pt x="4290" y="65047"/>
                    <a:pt x="4232" y="64817"/>
                    <a:pt x="4117" y="64702"/>
                  </a:cubicBezTo>
                  <a:cubicBezTo>
                    <a:pt x="4002" y="64471"/>
                    <a:pt x="3887" y="64356"/>
                    <a:pt x="3714" y="64298"/>
                  </a:cubicBezTo>
                  <a:cubicBezTo>
                    <a:pt x="3671" y="64169"/>
                    <a:pt x="3563" y="64104"/>
                    <a:pt x="3438" y="64104"/>
                  </a:cubicBezTo>
                  <a:cubicBezTo>
                    <a:pt x="3397" y="64104"/>
                    <a:pt x="3354" y="64111"/>
                    <a:pt x="3311" y="64126"/>
                  </a:cubicBezTo>
                  <a:cubicBezTo>
                    <a:pt x="3066" y="64166"/>
                    <a:pt x="2822" y="64207"/>
                    <a:pt x="2577" y="64207"/>
                  </a:cubicBezTo>
                  <a:cubicBezTo>
                    <a:pt x="2476" y="64207"/>
                    <a:pt x="2375" y="64200"/>
                    <a:pt x="2274" y="64183"/>
                  </a:cubicBezTo>
                  <a:cubicBezTo>
                    <a:pt x="2158" y="64183"/>
                    <a:pt x="2101" y="64126"/>
                    <a:pt x="1985" y="64068"/>
                  </a:cubicBezTo>
                  <a:lnTo>
                    <a:pt x="3023" y="63722"/>
                  </a:lnTo>
                  <a:close/>
                  <a:moveTo>
                    <a:pt x="34539" y="69484"/>
                  </a:moveTo>
                  <a:lnTo>
                    <a:pt x="34654" y="69542"/>
                  </a:lnTo>
                  <a:lnTo>
                    <a:pt x="34539" y="69542"/>
                  </a:lnTo>
                  <a:lnTo>
                    <a:pt x="34539" y="69484"/>
                  </a:lnTo>
                  <a:close/>
                  <a:moveTo>
                    <a:pt x="38917" y="69830"/>
                  </a:moveTo>
                  <a:cubicBezTo>
                    <a:pt x="38917" y="69887"/>
                    <a:pt x="38917" y="69887"/>
                    <a:pt x="38917" y="69887"/>
                  </a:cubicBezTo>
                  <a:lnTo>
                    <a:pt x="38860" y="69887"/>
                  </a:lnTo>
                  <a:lnTo>
                    <a:pt x="38917" y="69830"/>
                  </a:lnTo>
                  <a:close/>
                  <a:moveTo>
                    <a:pt x="36152" y="69196"/>
                  </a:moveTo>
                  <a:lnTo>
                    <a:pt x="37592" y="70118"/>
                  </a:lnTo>
                  <a:cubicBezTo>
                    <a:pt x="37938" y="70348"/>
                    <a:pt x="38341" y="70579"/>
                    <a:pt x="38687" y="70809"/>
                  </a:cubicBezTo>
                  <a:lnTo>
                    <a:pt x="38399" y="70694"/>
                  </a:lnTo>
                  <a:cubicBezTo>
                    <a:pt x="37765" y="70463"/>
                    <a:pt x="37189" y="70175"/>
                    <a:pt x="36555" y="69830"/>
                  </a:cubicBezTo>
                  <a:cubicBezTo>
                    <a:pt x="36555" y="69830"/>
                    <a:pt x="36497" y="69830"/>
                    <a:pt x="36440" y="69772"/>
                  </a:cubicBezTo>
                  <a:cubicBezTo>
                    <a:pt x="36267" y="69542"/>
                    <a:pt x="36094" y="69369"/>
                    <a:pt x="35921" y="69196"/>
                  </a:cubicBezTo>
                  <a:close/>
                  <a:moveTo>
                    <a:pt x="5558" y="67352"/>
                  </a:moveTo>
                  <a:lnTo>
                    <a:pt x="5558" y="67352"/>
                  </a:lnTo>
                  <a:cubicBezTo>
                    <a:pt x="15468" y="68389"/>
                    <a:pt x="25378" y="69830"/>
                    <a:pt x="35230" y="70463"/>
                  </a:cubicBezTo>
                  <a:cubicBezTo>
                    <a:pt x="35172" y="70636"/>
                    <a:pt x="35115" y="70867"/>
                    <a:pt x="34999" y="70982"/>
                  </a:cubicBezTo>
                  <a:lnTo>
                    <a:pt x="34827" y="70982"/>
                  </a:lnTo>
                  <a:cubicBezTo>
                    <a:pt x="25032" y="70521"/>
                    <a:pt x="15295" y="68908"/>
                    <a:pt x="5558" y="67352"/>
                  </a:cubicBezTo>
                  <a:close/>
                  <a:moveTo>
                    <a:pt x="36786" y="70751"/>
                  </a:moveTo>
                  <a:cubicBezTo>
                    <a:pt x="37131" y="70982"/>
                    <a:pt x="37535" y="71212"/>
                    <a:pt x="37938" y="71443"/>
                  </a:cubicBezTo>
                  <a:cubicBezTo>
                    <a:pt x="37958" y="71455"/>
                    <a:pt x="37977" y="71466"/>
                    <a:pt x="37997" y="71477"/>
                  </a:cubicBezTo>
                  <a:lnTo>
                    <a:pt x="37997" y="71477"/>
                  </a:lnTo>
                  <a:lnTo>
                    <a:pt x="36786" y="70982"/>
                  </a:lnTo>
                  <a:lnTo>
                    <a:pt x="36786" y="70751"/>
                  </a:lnTo>
                  <a:close/>
                  <a:moveTo>
                    <a:pt x="4463" y="65739"/>
                  </a:moveTo>
                  <a:lnTo>
                    <a:pt x="4463" y="65739"/>
                  </a:lnTo>
                  <a:cubicBezTo>
                    <a:pt x="6191" y="66315"/>
                    <a:pt x="7920" y="66776"/>
                    <a:pt x="9764" y="67179"/>
                  </a:cubicBezTo>
                  <a:cubicBezTo>
                    <a:pt x="8208" y="67064"/>
                    <a:pt x="6710" y="66949"/>
                    <a:pt x="5154" y="66776"/>
                  </a:cubicBezTo>
                  <a:cubicBezTo>
                    <a:pt x="4809" y="66776"/>
                    <a:pt x="4866" y="67237"/>
                    <a:pt x="5154" y="67294"/>
                  </a:cubicBezTo>
                  <a:lnTo>
                    <a:pt x="5385" y="67294"/>
                  </a:lnTo>
                  <a:cubicBezTo>
                    <a:pt x="5212" y="67294"/>
                    <a:pt x="5154" y="67467"/>
                    <a:pt x="5327" y="67525"/>
                  </a:cubicBezTo>
                  <a:cubicBezTo>
                    <a:pt x="14891" y="69657"/>
                    <a:pt x="24571" y="70694"/>
                    <a:pt x="34366" y="71731"/>
                  </a:cubicBezTo>
                  <a:cubicBezTo>
                    <a:pt x="34308" y="71846"/>
                    <a:pt x="34366" y="71961"/>
                    <a:pt x="34423" y="72019"/>
                  </a:cubicBezTo>
                  <a:cubicBezTo>
                    <a:pt x="34539" y="72134"/>
                    <a:pt x="34654" y="72192"/>
                    <a:pt x="34769" y="72192"/>
                  </a:cubicBezTo>
                  <a:cubicBezTo>
                    <a:pt x="34539" y="72249"/>
                    <a:pt x="34250" y="72365"/>
                    <a:pt x="34020" y="72422"/>
                  </a:cubicBezTo>
                  <a:cubicBezTo>
                    <a:pt x="33962" y="72422"/>
                    <a:pt x="33905" y="72480"/>
                    <a:pt x="33905" y="72480"/>
                  </a:cubicBezTo>
                  <a:lnTo>
                    <a:pt x="33617" y="72480"/>
                  </a:lnTo>
                  <a:cubicBezTo>
                    <a:pt x="33559" y="72365"/>
                    <a:pt x="33444" y="72307"/>
                    <a:pt x="33329" y="72307"/>
                  </a:cubicBezTo>
                  <a:cubicBezTo>
                    <a:pt x="33213" y="72365"/>
                    <a:pt x="33098" y="72365"/>
                    <a:pt x="32925" y="72422"/>
                  </a:cubicBezTo>
                  <a:cubicBezTo>
                    <a:pt x="32521" y="72380"/>
                    <a:pt x="32117" y="72369"/>
                    <a:pt x="31721" y="72369"/>
                  </a:cubicBezTo>
                  <a:cubicBezTo>
                    <a:pt x="31288" y="72369"/>
                    <a:pt x="30866" y="72382"/>
                    <a:pt x="30465" y="72382"/>
                  </a:cubicBezTo>
                  <a:cubicBezTo>
                    <a:pt x="30241" y="72382"/>
                    <a:pt x="30023" y="72378"/>
                    <a:pt x="29814" y="72365"/>
                  </a:cubicBezTo>
                  <a:cubicBezTo>
                    <a:pt x="29584" y="72365"/>
                    <a:pt x="29411" y="72480"/>
                    <a:pt x="29295" y="72710"/>
                  </a:cubicBezTo>
                  <a:cubicBezTo>
                    <a:pt x="28950" y="72653"/>
                    <a:pt x="28604" y="72653"/>
                    <a:pt x="28201" y="72595"/>
                  </a:cubicBezTo>
                  <a:lnTo>
                    <a:pt x="28086" y="72595"/>
                  </a:lnTo>
                  <a:cubicBezTo>
                    <a:pt x="27855" y="72480"/>
                    <a:pt x="27625" y="72422"/>
                    <a:pt x="27452" y="72422"/>
                  </a:cubicBezTo>
                  <a:cubicBezTo>
                    <a:pt x="27221" y="72422"/>
                    <a:pt x="27048" y="72422"/>
                    <a:pt x="26876" y="72480"/>
                  </a:cubicBezTo>
                  <a:cubicBezTo>
                    <a:pt x="26818" y="72365"/>
                    <a:pt x="26703" y="72307"/>
                    <a:pt x="26645" y="72307"/>
                  </a:cubicBezTo>
                  <a:cubicBezTo>
                    <a:pt x="20365" y="71270"/>
                    <a:pt x="14085" y="70463"/>
                    <a:pt x="7862" y="69311"/>
                  </a:cubicBezTo>
                  <a:cubicBezTo>
                    <a:pt x="7805" y="69311"/>
                    <a:pt x="7805" y="69311"/>
                    <a:pt x="7747" y="69253"/>
                  </a:cubicBezTo>
                  <a:cubicBezTo>
                    <a:pt x="6479" y="68850"/>
                    <a:pt x="5154" y="68562"/>
                    <a:pt x="3829" y="68447"/>
                  </a:cubicBezTo>
                  <a:lnTo>
                    <a:pt x="1697" y="67986"/>
                  </a:lnTo>
                  <a:lnTo>
                    <a:pt x="1697" y="67813"/>
                  </a:lnTo>
                  <a:cubicBezTo>
                    <a:pt x="1697" y="67755"/>
                    <a:pt x="1697" y="67698"/>
                    <a:pt x="1697" y="67640"/>
                  </a:cubicBezTo>
                  <a:cubicBezTo>
                    <a:pt x="1755" y="67583"/>
                    <a:pt x="1928" y="67525"/>
                    <a:pt x="2043" y="67525"/>
                  </a:cubicBezTo>
                  <a:cubicBezTo>
                    <a:pt x="2136" y="67510"/>
                    <a:pt x="2224" y="67502"/>
                    <a:pt x="2310" y="67502"/>
                  </a:cubicBezTo>
                  <a:cubicBezTo>
                    <a:pt x="2543" y="67502"/>
                    <a:pt x="2754" y="67556"/>
                    <a:pt x="2965" y="67640"/>
                  </a:cubicBezTo>
                  <a:cubicBezTo>
                    <a:pt x="3195" y="67698"/>
                    <a:pt x="3426" y="67755"/>
                    <a:pt x="3656" y="67755"/>
                  </a:cubicBezTo>
                  <a:cubicBezTo>
                    <a:pt x="3734" y="67807"/>
                    <a:pt x="3812" y="67836"/>
                    <a:pt x="3884" y="67836"/>
                  </a:cubicBezTo>
                  <a:cubicBezTo>
                    <a:pt x="3973" y="67836"/>
                    <a:pt x="4054" y="67793"/>
                    <a:pt x="4117" y="67698"/>
                  </a:cubicBezTo>
                  <a:cubicBezTo>
                    <a:pt x="4175" y="67698"/>
                    <a:pt x="4290" y="67698"/>
                    <a:pt x="4348" y="67640"/>
                  </a:cubicBezTo>
                  <a:cubicBezTo>
                    <a:pt x="4463" y="67583"/>
                    <a:pt x="4463" y="67352"/>
                    <a:pt x="4348" y="67237"/>
                  </a:cubicBezTo>
                  <a:cubicBezTo>
                    <a:pt x="4463" y="66776"/>
                    <a:pt x="4521" y="66257"/>
                    <a:pt x="4463" y="65739"/>
                  </a:cubicBezTo>
                  <a:close/>
                  <a:moveTo>
                    <a:pt x="36440" y="72249"/>
                  </a:moveTo>
                  <a:lnTo>
                    <a:pt x="37304" y="72826"/>
                  </a:lnTo>
                  <a:cubicBezTo>
                    <a:pt x="37535" y="72998"/>
                    <a:pt x="37823" y="73114"/>
                    <a:pt x="38111" y="73287"/>
                  </a:cubicBezTo>
                  <a:cubicBezTo>
                    <a:pt x="38111" y="73344"/>
                    <a:pt x="38168" y="73344"/>
                    <a:pt x="38168" y="73402"/>
                  </a:cubicBezTo>
                  <a:cubicBezTo>
                    <a:pt x="38111" y="73402"/>
                    <a:pt x="38053" y="73459"/>
                    <a:pt x="37995" y="73459"/>
                  </a:cubicBezTo>
                  <a:lnTo>
                    <a:pt x="37938" y="73459"/>
                  </a:lnTo>
                  <a:cubicBezTo>
                    <a:pt x="37650" y="73229"/>
                    <a:pt x="37304" y="73056"/>
                    <a:pt x="37016" y="72941"/>
                  </a:cubicBezTo>
                  <a:cubicBezTo>
                    <a:pt x="36670" y="72826"/>
                    <a:pt x="36382" y="72710"/>
                    <a:pt x="36094" y="72595"/>
                  </a:cubicBezTo>
                  <a:cubicBezTo>
                    <a:pt x="36209" y="72538"/>
                    <a:pt x="36325" y="72422"/>
                    <a:pt x="36440" y="72249"/>
                  </a:cubicBezTo>
                  <a:close/>
                  <a:moveTo>
                    <a:pt x="6422" y="75246"/>
                  </a:moveTo>
                  <a:lnTo>
                    <a:pt x="6422" y="75246"/>
                  </a:lnTo>
                  <a:cubicBezTo>
                    <a:pt x="6364" y="75418"/>
                    <a:pt x="6249" y="75534"/>
                    <a:pt x="6191" y="75706"/>
                  </a:cubicBezTo>
                  <a:lnTo>
                    <a:pt x="6134" y="75649"/>
                  </a:lnTo>
                  <a:cubicBezTo>
                    <a:pt x="6134" y="75649"/>
                    <a:pt x="6191" y="75649"/>
                    <a:pt x="6191" y="75591"/>
                  </a:cubicBezTo>
                  <a:cubicBezTo>
                    <a:pt x="6307" y="75476"/>
                    <a:pt x="6364" y="75361"/>
                    <a:pt x="6422" y="75246"/>
                  </a:cubicBezTo>
                  <a:close/>
                  <a:moveTo>
                    <a:pt x="32407" y="73863"/>
                  </a:moveTo>
                  <a:cubicBezTo>
                    <a:pt x="32580" y="74266"/>
                    <a:pt x="32752" y="74669"/>
                    <a:pt x="32868" y="75015"/>
                  </a:cubicBezTo>
                  <a:cubicBezTo>
                    <a:pt x="32868" y="75073"/>
                    <a:pt x="32868" y="75073"/>
                    <a:pt x="32868" y="75130"/>
                  </a:cubicBezTo>
                  <a:cubicBezTo>
                    <a:pt x="32925" y="75361"/>
                    <a:pt x="32983" y="75649"/>
                    <a:pt x="33041" y="75879"/>
                  </a:cubicBezTo>
                  <a:cubicBezTo>
                    <a:pt x="32752" y="75188"/>
                    <a:pt x="32407" y="74497"/>
                    <a:pt x="32003" y="73863"/>
                  </a:cubicBezTo>
                  <a:close/>
                  <a:moveTo>
                    <a:pt x="27913" y="73229"/>
                  </a:moveTo>
                  <a:cubicBezTo>
                    <a:pt x="28201" y="73344"/>
                    <a:pt x="28489" y="73459"/>
                    <a:pt x="28777" y="73575"/>
                  </a:cubicBezTo>
                  <a:cubicBezTo>
                    <a:pt x="28719" y="73632"/>
                    <a:pt x="28719" y="73690"/>
                    <a:pt x="28777" y="73748"/>
                  </a:cubicBezTo>
                  <a:cubicBezTo>
                    <a:pt x="29007" y="74554"/>
                    <a:pt x="29295" y="75303"/>
                    <a:pt x="29468" y="76052"/>
                  </a:cubicBezTo>
                  <a:cubicBezTo>
                    <a:pt x="29437" y="76037"/>
                    <a:pt x="29402" y="76030"/>
                    <a:pt x="29368" y="76030"/>
                  </a:cubicBezTo>
                  <a:cubicBezTo>
                    <a:pt x="29273" y="76030"/>
                    <a:pt x="29180" y="76083"/>
                    <a:pt x="29180" y="76167"/>
                  </a:cubicBezTo>
                  <a:lnTo>
                    <a:pt x="29180" y="76110"/>
                  </a:lnTo>
                  <a:cubicBezTo>
                    <a:pt x="28950" y="74957"/>
                    <a:pt x="28258" y="73920"/>
                    <a:pt x="27337" y="73229"/>
                  </a:cubicBezTo>
                  <a:close/>
                  <a:moveTo>
                    <a:pt x="6940" y="76052"/>
                  </a:moveTo>
                  <a:lnTo>
                    <a:pt x="7689" y="76455"/>
                  </a:lnTo>
                  <a:lnTo>
                    <a:pt x="7689" y="76455"/>
                  </a:lnTo>
                  <a:lnTo>
                    <a:pt x="7286" y="76283"/>
                  </a:lnTo>
                  <a:lnTo>
                    <a:pt x="6940" y="76110"/>
                  </a:lnTo>
                  <a:lnTo>
                    <a:pt x="6940" y="76052"/>
                  </a:lnTo>
                  <a:close/>
                  <a:moveTo>
                    <a:pt x="29756" y="77204"/>
                  </a:moveTo>
                  <a:cubicBezTo>
                    <a:pt x="29872" y="77665"/>
                    <a:pt x="29987" y="78126"/>
                    <a:pt x="30044" y="78645"/>
                  </a:cubicBezTo>
                  <a:cubicBezTo>
                    <a:pt x="29929" y="78587"/>
                    <a:pt x="29872" y="78587"/>
                    <a:pt x="29756" y="78587"/>
                  </a:cubicBezTo>
                  <a:lnTo>
                    <a:pt x="29756" y="78530"/>
                  </a:lnTo>
                  <a:cubicBezTo>
                    <a:pt x="29641" y="78530"/>
                    <a:pt x="29526" y="78587"/>
                    <a:pt x="29468" y="78702"/>
                  </a:cubicBezTo>
                  <a:lnTo>
                    <a:pt x="29353" y="78645"/>
                  </a:lnTo>
                  <a:lnTo>
                    <a:pt x="29353" y="77838"/>
                  </a:lnTo>
                  <a:cubicBezTo>
                    <a:pt x="29526" y="77723"/>
                    <a:pt x="29699" y="77493"/>
                    <a:pt x="29756" y="77204"/>
                  </a:cubicBezTo>
                  <a:close/>
                  <a:moveTo>
                    <a:pt x="6537" y="70291"/>
                  </a:moveTo>
                  <a:lnTo>
                    <a:pt x="6537" y="70291"/>
                  </a:lnTo>
                  <a:cubicBezTo>
                    <a:pt x="7401" y="70463"/>
                    <a:pt x="8266" y="70579"/>
                    <a:pt x="9130" y="70636"/>
                  </a:cubicBezTo>
                  <a:cubicBezTo>
                    <a:pt x="9245" y="70636"/>
                    <a:pt x="9303" y="70579"/>
                    <a:pt x="9303" y="70521"/>
                  </a:cubicBezTo>
                  <a:cubicBezTo>
                    <a:pt x="13509" y="71616"/>
                    <a:pt x="17772" y="72365"/>
                    <a:pt x="22093" y="72826"/>
                  </a:cubicBezTo>
                  <a:cubicBezTo>
                    <a:pt x="21978" y="72941"/>
                    <a:pt x="22036" y="73114"/>
                    <a:pt x="22151" y="73229"/>
                  </a:cubicBezTo>
                  <a:cubicBezTo>
                    <a:pt x="23764" y="73805"/>
                    <a:pt x="25262" y="74669"/>
                    <a:pt x="26876" y="75188"/>
                  </a:cubicBezTo>
                  <a:cubicBezTo>
                    <a:pt x="26908" y="75204"/>
                    <a:pt x="26938" y="75211"/>
                    <a:pt x="26965" y="75211"/>
                  </a:cubicBezTo>
                  <a:cubicBezTo>
                    <a:pt x="27133" y="75211"/>
                    <a:pt x="27197" y="74941"/>
                    <a:pt x="27048" y="74842"/>
                  </a:cubicBezTo>
                  <a:cubicBezTo>
                    <a:pt x="25608" y="73978"/>
                    <a:pt x="24110" y="73287"/>
                    <a:pt x="22497" y="72826"/>
                  </a:cubicBezTo>
                  <a:lnTo>
                    <a:pt x="22497" y="72826"/>
                  </a:lnTo>
                  <a:cubicBezTo>
                    <a:pt x="23880" y="72941"/>
                    <a:pt x="25205" y="73056"/>
                    <a:pt x="26530" y="73056"/>
                  </a:cubicBezTo>
                  <a:cubicBezTo>
                    <a:pt x="26530" y="73171"/>
                    <a:pt x="26530" y="73229"/>
                    <a:pt x="26588" y="73229"/>
                  </a:cubicBezTo>
                  <a:cubicBezTo>
                    <a:pt x="27855" y="74324"/>
                    <a:pt x="28546" y="75879"/>
                    <a:pt x="28604" y="77493"/>
                  </a:cubicBezTo>
                  <a:cubicBezTo>
                    <a:pt x="23937" y="75706"/>
                    <a:pt x="19501" y="73459"/>
                    <a:pt x="14719" y="71961"/>
                  </a:cubicBezTo>
                  <a:cubicBezTo>
                    <a:pt x="14703" y="71956"/>
                    <a:pt x="14688" y="71954"/>
                    <a:pt x="14673" y="71954"/>
                  </a:cubicBezTo>
                  <a:cubicBezTo>
                    <a:pt x="14527" y="71954"/>
                    <a:pt x="14446" y="72197"/>
                    <a:pt x="14603" y="72249"/>
                  </a:cubicBezTo>
                  <a:cubicBezTo>
                    <a:pt x="19155" y="74439"/>
                    <a:pt x="23937" y="75879"/>
                    <a:pt x="28604" y="77665"/>
                  </a:cubicBezTo>
                  <a:cubicBezTo>
                    <a:pt x="28604" y="77953"/>
                    <a:pt x="28604" y="78242"/>
                    <a:pt x="28604" y="78530"/>
                  </a:cubicBezTo>
                  <a:cubicBezTo>
                    <a:pt x="28431" y="78587"/>
                    <a:pt x="28316" y="78702"/>
                    <a:pt x="28316" y="78933"/>
                  </a:cubicBezTo>
                  <a:lnTo>
                    <a:pt x="28258" y="78933"/>
                  </a:lnTo>
                  <a:cubicBezTo>
                    <a:pt x="21460" y="75591"/>
                    <a:pt x="13912" y="72998"/>
                    <a:pt x="6768" y="70579"/>
                  </a:cubicBezTo>
                  <a:cubicBezTo>
                    <a:pt x="6739" y="70550"/>
                    <a:pt x="6724" y="70535"/>
                    <a:pt x="6717" y="70535"/>
                  </a:cubicBezTo>
                  <a:cubicBezTo>
                    <a:pt x="6710" y="70535"/>
                    <a:pt x="6710" y="70550"/>
                    <a:pt x="6710" y="70579"/>
                  </a:cubicBezTo>
                  <a:cubicBezTo>
                    <a:pt x="6652" y="70463"/>
                    <a:pt x="6595" y="70406"/>
                    <a:pt x="6537" y="70291"/>
                  </a:cubicBezTo>
                  <a:close/>
                  <a:moveTo>
                    <a:pt x="30160" y="79509"/>
                  </a:moveTo>
                  <a:lnTo>
                    <a:pt x="30160" y="79855"/>
                  </a:lnTo>
                  <a:lnTo>
                    <a:pt x="30160" y="81353"/>
                  </a:lnTo>
                  <a:cubicBezTo>
                    <a:pt x="29872" y="81113"/>
                    <a:pt x="29504" y="80993"/>
                    <a:pt x="29122" y="80993"/>
                  </a:cubicBezTo>
                  <a:cubicBezTo>
                    <a:pt x="29046" y="80993"/>
                    <a:pt x="28969" y="80998"/>
                    <a:pt x="28892" y="81007"/>
                  </a:cubicBezTo>
                  <a:lnTo>
                    <a:pt x="29007" y="80546"/>
                  </a:lnTo>
                  <a:cubicBezTo>
                    <a:pt x="29255" y="80711"/>
                    <a:pt x="29532" y="80847"/>
                    <a:pt x="29754" y="80847"/>
                  </a:cubicBezTo>
                  <a:cubicBezTo>
                    <a:pt x="29842" y="80847"/>
                    <a:pt x="29922" y="80826"/>
                    <a:pt x="29987" y="80777"/>
                  </a:cubicBezTo>
                  <a:cubicBezTo>
                    <a:pt x="30102" y="80661"/>
                    <a:pt x="30160" y="80546"/>
                    <a:pt x="30160" y="80373"/>
                  </a:cubicBezTo>
                  <a:cubicBezTo>
                    <a:pt x="30102" y="80258"/>
                    <a:pt x="29987" y="80143"/>
                    <a:pt x="29872" y="80143"/>
                  </a:cubicBezTo>
                  <a:lnTo>
                    <a:pt x="29699" y="80085"/>
                  </a:lnTo>
                  <a:lnTo>
                    <a:pt x="29411" y="79970"/>
                  </a:lnTo>
                  <a:lnTo>
                    <a:pt x="29180" y="79855"/>
                  </a:lnTo>
                  <a:cubicBezTo>
                    <a:pt x="29180" y="79740"/>
                    <a:pt x="29180" y="79624"/>
                    <a:pt x="29238" y="79509"/>
                  </a:cubicBezTo>
                  <a:cubicBezTo>
                    <a:pt x="29431" y="79606"/>
                    <a:pt x="29625" y="79685"/>
                    <a:pt x="29798" y="79685"/>
                  </a:cubicBezTo>
                  <a:cubicBezTo>
                    <a:pt x="29934" y="79685"/>
                    <a:pt x="30058" y="79636"/>
                    <a:pt x="30160" y="79509"/>
                  </a:cubicBezTo>
                  <a:close/>
                  <a:moveTo>
                    <a:pt x="6883" y="71040"/>
                  </a:moveTo>
                  <a:lnTo>
                    <a:pt x="6883" y="71040"/>
                  </a:lnTo>
                  <a:cubicBezTo>
                    <a:pt x="13912" y="73805"/>
                    <a:pt x="20941" y="76916"/>
                    <a:pt x="28028" y="79394"/>
                  </a:cubicBezTo>
                  <a:cubicBezTo>
                    <a:pt x="28059" y="79402"/>
                    <a:pt x="28089" y="79405"/>
                    <a:pt x="28117" y="79405"/>
                  </a:cubicBezTo>
                  <a:cubicBezTo>
                    <a:pt x="28301" y="79405"/>
                    <a:pt x="28424" y="79255"/>
                    <a:pt x="28374" y="79106"/>
                  </a:cubicBezTo>
                  <a:lnTo>
                    <a:pt x="28374" y="79106"/>
                  </a:lnTo>
                  <a:cubicBezTo>
                    <a:pt x="28431" y="79163"/>
                    <a:pt x="28431" y="79163"/>
                    <a:pt x="28489" y="79163"/>
                  </a:cubicBezTo>
                  <a:lnTo>
                    <a:pt x="28546" y="79163"/>
                  </a:lnTo>
                  <a:cubicBezTo>
                    <a:pt x="28489" y="79394"/>
                    <a:pt x="28489" y="79567"/>
                    <a:pt x="28431" y="79797"/>
                  </a:cubicBezTo>
                  <a:cubicBezTo>
                    <a:pt x="28374" y="79855"/>
                    <a:pt x="28316" y="79970"/>
                    <a:pt x="28374" y="80085"/>
                  </a:cubicBezTo>
                  <a:cubicBezTo>
                    <a:pt x="28316" y="80316"/>
                    <a:pt x="28258" y="80604"/>
                    <a:pt x="28201" y="80834"/>
                  </a:cubicBezTo>
                  <a:cubicBezTo>
                    <a:pt x="25896" y="79394"/>
                    <a:pt x="23015" y="78587"/>
                    <a:pt x="20480" y="77896"/>
                  </a:cubicBezTo>
                  <a:cubicBezTo>
                    <a:pt x="20423" y="77896"/>
                    <a:pt x="20423" y="78011"/>
                    <a:pt x="20480" y="78011"/>
                  </a:cubicBezTo>
                  <a:cubicBezTo>
                    <a:pt x="23131" y="78991"/>
                    <a:pt x="25493" y="80489"/>
                    <a:pt x="28028" y="81583"/>
                  </a:cubicBezTo>
                  <a:cubicBezTo>
                    <a:pt x="27913" y="81929"/>
                    <a:pt x="27797" y="82275"/>
                    <a:pt x="27625" y="82563"/>
                  </a:cubicBezTo>
                  <a:cubicBezTo>
                    <a:pt x="20768" y="79740"/>
                    <a:pt x="14085" y="76571"/>
                    <a:pt x="7286" y="73632"/>
                  </a:cubicBezTo>
                  <a:lnTo>
                    <a:pt x="7286" y="73344"/>
                  </a:lnTo>
                  <a:cubicBezTo>
                    <a:pt x="7286" y="72998"/>
                    <a:pt x="7229" y="72595"/>
                    <a:pt x="7171" y="72249"/>
                  </a:cubicBezTo>
                  <a:lnTo>
                    <a:pt x="7171" y="72249"/>
                  </a:lnTo>
                  <a:cubicBezTo>
                    <a:pt x="10397" y="73863"/>
                    <a:pt x="13682" y="75303"/>
                    <a:pt x="17081" y="76513"/>
                  </a:cubicBezTo>
                  <a:cubicBezTo>
                    <a:pt x="17109" y="76532"/>
                    <a:pt x="17135" y="76540"/>
                    <a:pt x="17159" y="76540"/>
                  </a:cubicBezTo>
                  <a:cubicBezTo>
                    <a:pt x="17282" y="76540"/>
                    <a:pt x="17332" y="76322"/>
                    <a:pt x="17138" y="76225"/>
                  </a:cubicBezTo>
                  <a:cubicBezTo>
                    <a:pt x="13912" y="74554"/>
                    <a:pt x="10513" y="73056"/>
                    <a:pt x="7056" y="71731"/>
                  </a:cubicBezTo>
                  <a:cubicBezTo>
                    <a:pt x="7056" y="71500"/>
                    <a:pt x="6940" y="71270"/>
                    <a:pt x="6883" y="71040"/>
                  </a:cubicBezTo>
                  <a:close/>
                  <a:moveTo>
                    <a:pt x="28950" y="81583"/>
                  </a:moveTo>
                  <a:cubicBezTo>
                    <a:pt x="29224" y="81858"/>
                    <a:pt x="29571" y="82096"/>
                    <a:pt x="29905" y="82096"/>
                  </a:cubicBezTo>
                  <a:cubicBezTo>
                    <a:pt x="29991" y="82096"/>
                    <a:pt x="30077" y="82080"/>
                    <a:pt x="30160" y="82044"/>
                  </a:cubicBezTo>
                  <a:lnTo>
                    <a:pt x="30160" y="82044"/>
                  </a:lnTo>
                  <a:cubicBezTo>
                    <a:pt x="30102" y="82217"/>
                    <a:pt x="30102" y="82390"/>
                    <a:pt x="30102" y="82563"/>
                  </a:cubicBezTo>
                  <a:cubicBezTo>
                    <a:pt x="29756" y="82159"/>
                    <a:pt x="29065" y="82102"/>
                    <a:pt x="28604" y="81987"/>
                  </a:cubicBezTo>
                  <a:lnTo>
                    <a:pt x="28662" y="81871"/>
                  </a:lnTo>
                  <a:cubicBezTo>
                    <a:pt x="28777" y="81871"/>
                    <a:pt x="28950" y="81756"/>
                    <a:pt x="28950" y="81583"/>
                  </a:cubicBezTo>
                  <a:close/>
                  <a:moveTo>
                    <a:pt x="22093" y="82159"/>
                  </a:moveTo>
                  <a:cubicBezTo>
                    <a:pt x="22036" y="82159"/>
                    <a:pt x="21978" y="82217"/>
                    <a:pt x="22036" y="82275"/>
                  </a:cubicBezTo>
                  <a:cubicBezTo>
                    <a:pt x="22279" y="82383"/>
                    <a:pt x="22521" y="82490"/>
                    <a:pt x="22758" y="82610"/>
                  </a:cubicBezTo>
                  <a:lnTo>
                    <a:pt x="22758" y="82610"/>
                  </a:lnTo>
                  <a:cubicBezTo>
                    <a:pt x="22538" y="82463"/>
                    <a:pt x="22321" y="82311"/>
                    <a:pt x="22093" y="82159"/>
                  </a:cubicBezTo>
                  <a:close/>
                  <a:moveTo>
                    <a:pt x="22758" y="82610"/>
                  </a:moveTo>
                  <a:cubicBezTo>
                    <a:pt x="23003" y="82774"/>
                    <a:pt x="23253" y="82931"/>
                    <a:pt x="23527" y="83076"/>
                  </a:cubicBezTo>
                  <a:lnTo>
                    <a:pt x="23527" y="83076"/>
                  </a:lnTo>
                  <a:cubicBezTo>
                    <a:pt x="23284" y="82895"/>
                    <a:pt x="23025" y="82745"/>
                    <a:pt x="22758" y="82610"/>
                  </a:cubicBezTo>
                  <a:close/>
                  <a:moveTo>
                    <a:pt x="28431" y="82563"/>
                  </a:moveTo>
                  <a:cubicBezTo>
                    <a:pt x="28829" y="82811"/>
                    <a:pt x="29312" y="83231"/>
                    <a:pt x="29770" y="83231"/>
                  </a:cubicBezTo>
                  <a:cubicBezTo>
                    <a:pt x="29843" y="83231"/>
                    <a:pt x="29915" y="83220"/>
                    <a:pt x="29987" y="83197"/>
                  </a:cubicBezTo>
                  <a:lnTo>
                    <a:pt x="29987" y="83197"/>
                  </a:lnTo>
                  <a:cubicBezTo>
                    <a:pt x="29934" y="83302"/>
                    <a:pt x="29930" y="83408"/>
                    <a:pt x="29884" y="83514"/>
                  </a:cubicBezTo>
                  <a:lnTo>
                    <a:pt x="29884" y="83514"/>
                  </a:lnTo>
                  <a:cubicBezTo>
                    <a:pt x="29718" y="83417"/>
                    <a:pt x="29507" y="83365"/>
                    <a:pt x="29295" y="83312"/>
                  </a:cubicBezTo>
                  <a:lnTo>
                    <a:pt x="28316" y="82908"/>
                  </a:lnTo>
                  <a:lnTo>
                    <a:pt x="28431" y="82563"/>
                  </a:lnTo>
                  <a:close/>
                  <a:moveTo>
                    <a:pt x="16620" y="81756"/>
                  </a:moveTo>
                  <a:lnTo>
                    <a:pt x="16620" y="81756"/>
                  </a:lnTo>
                  <a:cubicBezTo>
                    <a:pt x="17081" y="81929"/>
                    <a:pt x="17542" y="82102"/>
                    <a:pt x="18003" y="82332"/>
                  </a:cubicBezTo>
                  <a:lnTo>
                    <a:pt x="18233" y="82390"/>
                  </a:lnTo>
                  <a:cubicBezTo>
                    <a:pt x="18176" y="82448"/>
                    <a:pt x="18176" y="82505"/>
                    <a:pt x="18233" y="82505"/>
                  </a:cubicBezTo>
                  <a:lnTo>
                    <a:pt x="18982" y="82793"/>
                  </a:lnTo>
                  <a:lnTo>
                    <a:pt x="20731" y="83731"/>
                  </a:lnTo>
                  <a:lnTo>
                    <a:pt x="20731" y="83731"/>
                  </a:lnTo>
                  <a:lnTo>
                    <a:pt x="16620" y="81756"/>
                  </a:lnTo>
                  <a:close/>
                  <a:moveTo>
                    <a:pt x="28028" y="83427"/>
                  </a:moveTo>
                  <a:lnTo>
                    <a:pt x="28950" y="83946"/>
                  </a:lnTo>
                  <a:cubicBezTo>
                    <a:pt x="28962" y="83955"/>
                    <a:pt x="28975" y="83964"/>
                    <a:pt x="28987" y="83973"/>
                  </a:cubicBezTo>
                  <a:lnTo>
                    <a:pt x="28987" y="83973"/>
                  </a:lnTo>
                  <a:cubicBezTo>
                    <a:pt x="28850" y="83902"/>
                    <a:pt x="28698" y="83849"/>
                    <a:pt x="28546" y="83773"/>
                  </a:cubicBezTo>
                  <a:lnTo>
                    <a:pt x="27970" y="83542"/>
                  </a:lnTo>
                  <a:cubicBezTo>
                    <a:pt x="27970" y="83485"/>
                    <a:pt x="27970" y="83485"/>
                    <a:pt x="28028" y="83427"/>
                  </a:cubicBezTo>
                  <a:close/>
                  <a:moveTo>
                    <a:pt x="10455" y="78991"/>
                  </a:moveTo>
                  <a:lnTo>
                    <a:pt x="12011" y="79682"/>
                  </a:lnTo>
                  <a:cubicBezTo>
                    <a:pt x="13048" y="80201"/>
                    <a:pt x="14085" y="80661"/>
                    <a:pt x="15122" y="81122"/>
                  </a:cubicBezTo>
                  <a:cubicBezTo>
                    <a:pt x="14949" y="81180"/>
                    <a:pt x="14891" y="81410"/>
                    <a:pt x="15064" y="81468"/>
                  </a:cubicBezTo>
                  <a:lnTo>
                    <a:pt x="20365" y="84118"/>
                  </a:lnTo>
                  <a:cubicBezTo>
                    <a:pt x="18406" y="83254"/>
                    <a:pt x="16505" y="82217"/>
                    <a:pt x="15237" y="81583"/>
                  </a:cubicBezTo>
                  <a:cubicBezTo>
                    <a:pt x="13566" y="80834"/>
                    <a:pt x="12011" y="79912"/>
                    <a:pt x="10455" y="78991"/>
                  </a:cubicBezTo>
                  <a:close/>
                  <a:moveTo>
                    <a:pt x="7286" y="74093"/>
                  </a:moveTo>
                  <a:cubicBezTo>
                    <a:pt x="13970" y="77147"/>
                    <a:pt x="20711" y="79970"/>
                    <a:pt x="27337" y="83197"/>
                  </a:cubicBezTo>
                  <a:lnTo>
                    <a:pt x="27337" y="83254"/>
                  </a:lnTo>
                  <a:cubicBezTo>
                    <a:pt x="27282" y="83234"/>
                    <a:pt x="27229" y="83225"/>
                    <a:pt x="27179" y="83225"/>
                  </a:cubicBezTo>
                  <a:cubicBezTo>
                    <a:pt x="26804" y="83225"/>
                    <a:pt x="26578" y="83736"/>
                    <a:pt x="26933" y="83888"/>
                  </a:cubicBezTo>
                  <a:lnTo>
                    <a:pt x="26991" y="83888"/>
                  </a:lnTo>
                  <a:cubicBezTo>
                    <a:pt x="26991" y="83946"/>
                    <a:pt x="26933" y="84003"/>
                    <a:pt x="26933" y="84061"/>
                  </a:cubicBezTo>
                  <a:cubicBezTo>
                    <a:pt x="26889" y="84043"/>
                    <a:pt x="26845" y="84035"/>
                    <a:pt x="26805" y="84035"/>
                  </a:cubicBezTo>
                  <a:cubicBezTo>
                    <a:pt x="26582" y="84035"/>
                    <a:pt x="26433" y="84278"/>
                    <a:pt x="26530" y="84522"/>
                  </a:cubicBezTo>
                  <a:lnTo>
                    <a:pt x="25550" y="84118"/>
                  </a:lnTo>
                  <a:cubicBezTo>
                    <a:pt x="25550" y="84003"/>
                    <a:pt x="25493" y="84003"/>
                    <a:pt x="25435" y="84003"/>
                  </a:cubicBezTo>
                  <a:lnTo>
                    <a:pt x="25378" y="84003"/>
                  </a:lnTo>
                  <a:lnTo>
                    <a:pt x="23995" y="83312"/>
                  </a:lnTo>
                  <a:cubicBezTo>
                    <a:pt x="23880" y="83254"/>
                    <a:pt x="23764" y="83197"/>
                    <a:pt x="23649" y="83139"/>
                  </a:cubicBezTo>
                  <a:cubicBezTo>
                    <a:pt x="23608" y="83118"/>
                    <a:pt x="23567" y="83097"/>
                    <a:pt x="23527" y="83076"/>
                  </a:cubicBezTo>
                  <a:lnTo>
                    <a:pt x="23527" y="83076"/>
                  </a:lnTo>
                  <a:cubicBezTo>
                    <a:pt x="23529" y="83078"/>
                    <a:pt x="23532" y="83080"/>
                    <a:pt x="23534" y="83081"/>
                  </a:cubicBezTo>
                  <a:cubicBezTo>
                    <a:pt x="22036" y="82390"/>
                    <a:pt x="20423" y="81929"/>
                    <a:pt x="18809" y="81641"/>
                  </a:cubicBezTo>
                  <a:lnTo>
                    <a:pt x="15064" y="79970"/>
                  </a:lnTo>
                  <a:cubicBezTo>
                    <a:pt x="12414" y="78530"/>
                    <a:pt x="9764" y="77147"/>
                    <a:pt x="7056" y="75764"/>
                  </a:cubicBezTo>
                  <a:cubicBezTo>
                    <a:pt x="7171" y="75476"/>
                    <a:pt x="7229" y="75188"/>
                    <a:pt x="7286" y="74842"/>
                  </a:cubicBezTo>
                  <a:cubicBezTo>
                    <a:pt x="9015" y="76283"/>
                    <a:pt x="10974" y="77377"/>
                    <a:pt x="13105" y="78011"/>
                  </a:cubicBezTo>
                  <a:cubicBezTo>
                    <a:pt x="13121" y="78016"/>
                    <a:pt x="13136" y="78019"/>
                    <a:pt x="13152" y="78019"/>
                  </a:cubicBezTo>
                  <a:cubicBezTo>
                    <a:pt x="13307" y="78019"/>
                    <a:pt x="13435" y="77775"/>
                    <a:pt x="13278" y="77723"/>
                  </a:cubicBezTo>
                  <a:cubicBezTo>
                    <a:pt x="11146" y="76744"/>
                    <a:pt x="9187" y="75649"/>
                    <a:pt x="7286" y="74381"/>
                  </a:cubicBezTo>
                  <a:lnTo>
                    <a:pt x="7286" y="74093"/>
                  </a:lnTo>
                  <a:close/>
                  <a:moveTo>
                    <a:pt x="21402" y="82793"/>
                  </a:moveTo>
                  <a:lnTo>
                    <a:pt x="21402" y="82793"/>
                  </a:lnTo>
                  <a:cubicBezTo>
                    <a:pt x="22324" y="83139"/>
                    <a:pt x="23303" y="83542"/>
                    <a:pt x="24283" y="83946"/>
                  </a:cubicBezTo>
                  <a:cubicBezTo>
                    <a:pt x="24299" y="83953"/>
                    <a:pt x="24314" y="83957"/>
                    <a:pt x="24330" y="83957"/>
                  </a:cubicBezTo>
                  <a:cubicBezTo>
                    <a:pt x="24427" y="83957"/>
                    <a:pt x="24513" y="83815"/>
                    <a:pt x="24513" y="83715"/>
                  </a:cubicBezTo>
                  <a:lnTo>
                    <a:pt x="24571" y="83657"/>
                  </a:lnTo>
                  <a:lnTo>
                    <a:pt x="25147" y="84061"/>
                  </a:lnTo>
                  <a:cubicBezTo>
                    <a:pt x="25089" y="84176"/>
                    <a:pt x="25147" y="84291"/>
                    <a:pt x="25262" y="84291"/>
                  </a:cubicBezTo>
                  <a:lnTo>
                    <a:pt x="25435" y="84291"/>
                  </a:lnTo>
                  <a:lnTo>
                    <a:pt x="26415" y="84925"/>
                  </a:lnTo>
                  <a:lnTo>
                    <a:pt x="26357" y="84925"/>
                  </a:lnTo>
                  <a:lnTo>
                    <a:pt x="21402" y="82793"/>
                  </a:lnTo>
                  <a:close/>
                  <a:moveTo>
                    <a:pt x="29161" y="84081"/>
                  </a:moveTo>
                  <a:lnTo>
                    <a:pt x="29161" y="84081"/>
                  </a:lnTo>
                  <a:cubicBezTo>
                    <a:pt x="29342" y="84180"/>
                    <a:pt x="29535" y="84250"/>
                    <a:pt x="29699" y="84291"/>
                  </a:cubicBezTo>
                  <a:cubicBezTo>
                    <a:pt x="29526" y="84695"/>
                    <a:pt x="29295" y="85098"/>
                    <a:pt x="29065" y="85444"/>
                  </a:cubicBezTo>
                  <a:cubicBezTo>
                    <a:pt x="29065" y="85386"/>
                    <a:pt x="29007" y="85328"/>
                    <a:pt x="29007" y="85328"/>
                  </a:cubicBezTo>
                  <a:cubicBezTo>
                    <a:pt x="28719" y="85040"/>
                    <a:pt x="28374" y="84867"/>
                    <a:pt x="28028" y="84695"/>
                  </a:cubicBezTo>
                  <a:lnTo>
                    <a:pt x="27509" y="84464"/>
                  </a:lnTo>
                  <a:cubicBezTo>
                    <a:pt x="27567" y="84406"/>
                    <a:pt x="27625" y="84291"/>
                    <a:pt x="27625" y="84234"/>
                  </a:cubicBezTo>
                  <a:lnTo>
                    <a:pt x="28201" y="84522"/>
                  </a:lnTo>
                  <a:cubicBezTo>
                    <a:pt x="28482" y="84662"/>
                    <a:pt x="28763" y="84841"/>
                    <a:pt x="29075" y="84841"/>
                  </a:cubicBezTo>
                  <a:cubicBezTo>
                    <a:pt x="29147" y="84841"/>
                    <a:pt x="29220" y="84831"/>
                    <a:pt x="29295" y="84810"/>
                  </a:cubicBezTo>
                  <a:cubicBezTo>
                    <a:pt x="29468" y="84752"/>
                    <a:pt x="29526" y="84522"/>
                    <a:pt x="29411" y="84406"/>
                  </a:cubicBezTo>
                  <a:cubicBezTo>
                    <a:pt x="29348" y="84260"/>
                    <a:pt x="29262" y="84158"/>
                    <a:pt x="29161" y="84081"/>
                  </a:cubicBezTo>
                  <a:close/>
                  <a:moveTo>
                    <a:pt x="62425" y="60784"/>
                  </a:moveTo>
                  <a:cubicBezTo>
                    <a:pt x="62655" y="61302"/>
                    <a:pt x="62828" y="61879"/>
                    <a:pt x="63001" y="62397"/>
                  </a:cubicBezTo>
                  <a:cubicBezTo>
                    <a:pt x="63116" y="62743"/>
                    <a:pt x="63174" y="63031"/>
                    <a:pt x="63231" y="63377"/>
                  </a:cubicBezTo>
                  <a:cubicBezTo>
                    <a:pt x="59486" y="64702"/>
                    <a:pt x="55799" y="66085"/>
                    <a:pt x="52111" y="67467"/>
                  </a:cubicBezTo>
                  <a:cubicBezTo>
                    <a:pt x="52054" y="67352"/>
                    <a:pt x="52054" y="67179"/>
                    <a:pt x="51996" y="67064"/>
                  </a:cubicBezTo>
                  <a:cubicBezTo>
                    <a:pt x="51972" y="66992"/>
                    <a:pt x="51897" y="66960"/>
                    <a:pt x="51827" y="66960"/>
                  </a:cubicBezTo>
                  <a:cubicBezTo>
                    <a:pt x="51730" y="66960"/>
                    <a:pt x="51641" y="67021"/>
                    <a:pt x="51708" y="67122"/>
                  </a:cubicBezTo>
                  <a:cubicBezTo>
                    <a:pt x="51766" y="67352"/>
                    <a:pt x="51823" y="67410"/>
                    <a:pt x="51881" y="67583"/>
                  </a:cubicBezTo>
                  <a:lnTo>
                    <a:pt x="51305" y="67755"/>
                  </a:lnTo>
                  <a:cubicBezTo>
                    <a:pt x="51247" y="67467"/>
                    <a:pt x="51074" y="67179"/>
                    <a:pt x="50959" y="66891"/>
                  </a:cubicBezTo>
                  <a:cubicBezTo>
                    <a:pt x="50959" y="66847"/>
                    <a:pt x="50925" y="66828"/>
                    <a:pt x="50887" y="66828"/>
                  </a:cubicBezTo>
                  <a:cubicBezTo>
                    <a:pt x="50825" y="66828"/>
                    <a:pt x="50751" y="66878"/>
                    <a:pt x="50786" y="66949"/>
                  </a:cubicBezTo>
                  <a:cubicBezTo>
                    <a:pt x="50901" y="67237"/>
                    <a:pt x="51017" y="67525"/>
                    <a:pt x="51190" y="67813"/>
                  </a:cubicBezTo>
                  <a:lnTo>
                    <a:pt x="50729" y="67986"/>
                  </a:lnTo>
                  <a:cubicBezTo>
                    <a:pt x="50671" y="67583"/>
                    <a:pt x="50613" y="67122"/>
                    <a:pt x="50556" y="66661"/>
                  </a:cubicBezTo>
                  <a:cubicBezTo>
                    <a:pt x="50531" y="66560"/>
                    <a:pt x="50439" y="66514"/>
                    <a:pt x="50344" y="66514"/>
                  </a:cubicBezTo>
                  <a:cubicBezTo>
                    <a:pt x="50222" y="66514"/>
                    <a:pt x="50095" y="66589"/>
                    <a:pt x="50095" y="66718"/>
                  </a:cubicBezTo>
                  <a:cubicBezTo>
                    <a:pt x="50152" y="67237"/>
                    <a:pt x="50210" y="67698"/>
                    <a:pt x="50325" y="68159"/>
                  </a:cubicBezTo>
                  <a:cubicBezTo>
                    <a:pt x="46868" y="69484"/>
                    <a:pt x="43411" y="70809"/>
                    <a:pt x="39954" y="72134"/>
                  </a:cubicBezTo>
                  <a:cubicBezTo>
                    <a:pt x="39683" y="72243"/>
                    <a:pt x="39770" y="72658"/>
                    <a:pt x="40021" y="72658"/>
                  </a:cubicBezTo>
                  <a:cubicBezTo>
                    <a:pt x="40037" y="72658"/>
                    <a:pt x="40053" y="72656"/>
                    <a:pt x="40070" y="72653"/>
                  </a:cubicBezTo>
                  <a:cubicBezTo>
                    <a:pt x="50556" y="69253"/>
                    <a:pt x="61272" y="65912"/>
                    <a:pt x="71586" y="61936"/>
                  </a:cubicBezTo>
                  <a:cubicBezTo>
                    <a:pt x="72508" y="62397"/>
                    <a:pt x="73429" y="62858"/>
                    <a:pt x="74351" y="63261"/>
                  </a:cubicBezTo>
                  <a:cubicBezTo>
                    <a:pt x="72047" y="63722"/>
                    <a:pt x="69800" y="64241"/>
                    <a:pt x="67668" y="64702"/>
                  </a:cubicBezTo>
                  <a:cubicBezTo>
                    <a:pt x="67397" y="64756"/>
                    <a:pt x="67483" y="65168"/>
                    <a:pt x="67734" y="65168"/>
                  </a:cubicBezTo>
                  <a:cubicBezTo>
                    <a:pt x="67750" y="65168"/>
                    <a:pt x="67766" y="65166"/>
                    <a:pt x="67783" y="65163"/>
                  </a:cubicBezTo>
                  <a:cubicBezTo>
                    <a:pt x="72911" y="64126"/>
                    <a:pt x="78096" y="64068"/>
                    <a:pt x="83167" y="63204"/>
                  </a:cubicBezTo>
                  <a:cubicBezTo>
                    <a:pt x="83339" y="63146"/>
                    <a:pt x="83455" y="62973"/>
                    <a:pt x="83397" y="62743"/>
                  </a:cubicBezTo>
                  <a:lnTo>
                    <a:pt x="83512" y="62685"/>
                  </a:lnTo>
                  <a:cubicBezTo>
                    <a:pt x="83570" y="62800"/>
                    <a:pt x="83685" y="62858"/>
                    <a:pt x="83800" y="62858"/>
                  </a:cubicBezTo>
                  <a:cubicBezTo>
                    <a:pt x="83858" y="62858"/>
                    <a:pt x="83916" y="62858"/>
                    <a:pt x="83973" y="62800"/>
                  </a:cubicBezTo>
                  <a:lnTo>
                    <a:pt x="84261" y="62800"/>
                  </a:lnTo>
                  <a:cubicBezTo>
                    <a:pt x="84434" y="62685"/>
                    <a:pt x="84434" y="62397"/>
                    <a:pt x="84261" y="62340"/>
                  </a:cubicBezTo>
                  <a:lnTo>
                    <a:pt x="84088" y="62282"/>
                  </a:lnTo>
                  <a:lnTo>
                    <a:pt x="83973" y="62282"/>
                  </a:lnTo>
                  <a:cubicBezTo>
                    <a:pt x="83916" y="62282"/>
                    <a:pt x="83858" y="62224"/>
                    <a:pt x="83800" y="62224"/>
                  </a:cubicBezTo>
                  <a:cubicBezTo>
                    <a:pt x="83800" y="62109"/>
                    <a:pt x="83800" y="61936"/>
                    <a:pt x="83743" y="61763"/>
                  </a:cubicBezTo>
                  <a:lnTo>
                    <a:pt x="83743" y="61763"/>
                  </a:lnTo>
                  <a:cubicBezTo>
                    <a:pt x="83944" y="61792"/>
                    <a:pt x="84146" y="61807"/>
                    <a:pt x="84348" y="61807"/>
                  </a:cubicBezTo>
                  <a:cubicBezTo>
                    <a:pt x="84549" y="61807"/>
                    <a:pt x="84751" y="61792"/>
                    <a:pt x="84953" y="61763"/>
                  </a:cubicBezTo>
                  <a:lnTo>
                    <a:pt x="84953" y="61821"/>
                  </a:lnTo>
                  <a:cubicBezTo>
                    <a:pt x="89274" y="66834"/>
                    <a:pt x="86739" y="73287"/>
                    <a:pt x="84895" y="78933"/>
                  </a:cubicBezTo>
                  <a:cubicBezTo>
                    <a:pt x="84780" y="78875"/>
                    <a:pt x="84607" y="78818"/>
                    <a:pt x="84434" y="78818"/>
                  </a:cubicBezTo>
                  <a:cubicBezTo>
                    <a:pt x="84031" y="78818"/>
                    <a:pt x="83685" y="79106"/>
                    <a:pt x="83570" y="79452"/>
                  </a:cubicBezTo>
                  <a:cubicBezTo>
                    <a:pt x="82014" y="79855"/>
                    <a:pt x="80516" y="80201"/>
                    <a:pt x="79018" y="80546"/>
                  </a:cubicBezTo>
                  <a:lnTo>
                    <a:pt x="79018" y="80373"/>
                  </a:lnTo>
                  <a:cubicBezTo>
                    <a:pt x="79018" y="80229"/>
                    <a:pt x="78903" y="80157"/>
                    <a:pt x="78788" y="80157"/>
                  </a:cubicBezTo>
                  <a:cubicBezTo>
                    <a:pt x="78672" y="80157"/>
                    <a:pt x="78557" y="80229"/>
                    <a:pt x="78557" y="80373"/>
                  </a:cubicBezTo>
                  <a:lnTo>
                    <a:pt x="78557" y="80546"/>
                  </a:lnTo>
                  <a:lnTo>
                    <a:pt x="78557" y="80604"/>
                  </a:lnTo>
                  <a:lnTo>
                    <a:pt x="77290" y="80892"/>
                  </a:lnTo>
                  <a:lnTo>
                    <a:pt x="77290" y="80028"/>
                  </a:lnTo>
                  <a:cubicBezTo>
                    <a:pt x="77261" y="79912"/>
                    <a:pt x="77160" y="79855"/>
                    <a:pt x="77066" y="79855"/>
                  </a:cubicBezTo>
                  <a:cubicBezTo>
                    <a:pt x="76973" y="79855"/>
                    <a:pt x="76886" y="79912"/>
                    <a:pt x="76886" y="80028"/>
                  </a:cubicBezTo>
                  <a:lnTo>
                    <a:pt x="76886" y="81007"/>
                  </a:lnTo>
                  <a:lnTo>
                    <a:pt x="76425" y="81065"/>
                  </a:lnTo>
                  <a:cubicBezTo>
                    <a:pt x="76425" y="80201"/>
                    <a:pt x="76368" y="79279"/>
                    <a:pt x="76137" y="78414"/>
                  </a:cubicBezTo>
                  <a:cubicBezTo>
                    <a:pt x="76115" y="78326"/>
                    <a:pt x="76043" y="78289"/>
                    <a:pt x="75965" y="78289"/>
                  </a:cubicBezTo>
                  <a:cubicBezTo>
                    <a:pt x="75839" y="78289"/>
                    <a:pt x="75698" y="78387"/>
                    <a:pt x="75734" y="78530"/>
                  </a:cubicBezTo>
                  <a:cubicBezTo>
                    <a:pt x="75792" y="79106"/>
                    <a:pt x="75849" y="79624"/>
                    <a:pt x="75907" y="80143"/>
                  </a:cubicBezTo>
                  <a:lnTo>
                    <a:pt x="75907" y="81180"/>
                  </a:lnTo>
                  <a:lnTo>
                    <a:pt x="74524" y="81468"/>
                  </a:lnTo>
                  <a:cubicBezTo>
                    <a:pt x="74639" y="80604"/>
                    <a:pt x="74582" y="79740"/>
                    <a:pt x="74466" y="78875"/>
                  </a:cubicBezTo>
                  <a:cubicBezTo>
                    <a:pt x="74466" y="78818"/>
                    <a:pt x="74423" y="78789"/>
                    <a:pt x="74380" y="78789"/>
                  </a:cubicBezTo>
                  <a:cubicBezTo>
                    <a:pt x="74337" y="78789"/>
                    <a:pt x="74294" y="78818"/>
                    <a:pt x="74294" y="78875"/>
                  </a:cubicBezTo>
                  <a:cubicBezTo>
                    <a:pt x="74294" y="79740"/>
                    <a:pt x="74236" y="80661"/>
                    <a:pt x="74178" y="81526"/>
                  </a:cubicBezTo>
                  <a:lnTo>
                    <a:pt x="73314" y="81699"/>
                  </a:lnTo>
                  <a:cubicBezTo>
                    <a:pt x="73775" y="76974"/>
                    <a:pt x="73487" y="72249"/>
                    <a:pt x="72335" y="67640"/>
                  </a:cubicBezTo>
                  <a:cubicBezTo>
                    <a:pt x="72313" y="67552"/>
                    <a:pt x="72249" y="67515"/>
                    <a:pt x="72181" y="67515"/>
                  </a:cubicBezTo>
                  <a:cubicBezTo>
                    <a:pt x="72072" y="67515"/>
                    <a:pt x="71953" y="67613"/>
                    <a:pt x="71989" y="67755"/>
                  </a:cubicBezTo>
                  <a:cubicBezTo>
                    <a:pt x="72796" y="72365"/>
                    <a:pt x="73026" y="77089"/>
                    <a:pt x="72738" y="81814"/>
                  </a:cubicBezTo>
                  <a:cubicBezTo>
                    <a:pt x="67264" y="82793"/>
                    <a:pt x="61849" y="83485"/>
                    <a:pt x="56260" y="84061"/>
                  </a:cubicBezTo>
                  <a:lnTo>
                    <a:pt x="56260" y="83600"/>
                  </a:lnTo>
                  <a:cubicBezTo>
                    <a:pt x="56260" y="83456"/>
                    <a:pt x="56159" y="83384"/>
                    <a:pt x="56058" y="83384"/>
                  </a:cubicBezTo>
                  <a:cubicBezTo>
                    <a:pt x="55957" y="83384"/>
                    <a:pt x="55856" y="83456"/>
                    <a:pt x="55856" y="83600"/>
                  </a:cubicBezTo>
                  <a:lnTo>
                    <a:pt x="55856" y="84118"/>
                  </a:lnTo>
                  <a:lnTo>
                    <a:pt x="55165" y="84176"/>
                  </a:lnTo>
                  <a:lnTo>
                    <a:pt x="54704" y="84176"/>
                  </a:lnTo>
                  <a:cubicBezTo>
                    <a:pt x="54704" y="83946"/>
                    <a:pt x="54647" y="83715"/>
                    <a:pt x="54589" y="83542"/>
                  </a:cubicBezTo>
                  <a:cubicBezTo>
                    <a:pt x="54589" y="83433"/>
                    <a:pt x="54486" y="83376"/>
                    <a:pt x="54378" y="83376"/>
                  </a:cubicBezTo>
                  <a:cubicBezTo>
                    <a:pt x="54256" y="83376"/>
                    <a:pt x="54128" y="83448"/>
                    <a:pt x="54128" y="83600"/>
                  </a:cubicBezTo>
                  <a:cubicBezTo>
                    <a:pt x="54186" y="83830"/>
                    <a:pt x="54186" y="84003"/>
                    <a:pt x="54243" y="84234"/>
                  </a:cubicBezTo>
                  <a:lnTo>
                    <a:pt x="53091" y="84291"/>
                  </a:lnTo>
                  <a:cubicBezTo>
                    <a:pt x="53091" y="84176"/>
                    <a:pt x="53033" y="84061"/>
                    <a:pt x="52976" y="83888"/>
                  </a:cubicBezTo>
                  <a:cubicBezTo>
                    <a:pt x="52976" y="83840"/>
                    <a:pt x="52916" y="83812"/>
                    <a:pt x="52851" y="83812"/>
                  </a:cubicBezTo>
                  <a:cubicBezTo>
                    <a:pt x="52758" y="83812"/>
                    <a:pt x="52654" y="83868"/>
                    <a:pt x="52688" y="84003"/>
                  </a:cubicBezTo>
                  <a:lnTo>
                    <a:pt x="52688" y="84349"/>
                  </a:lnTo>
                  <a:lnTo>
                    <a:pt x="52111" y="84406"/>
                  </a:lnTo>
                  <a:cubicBezTo>
                    <a:pt x="52054" y="84061"/>
                    <a:pt x="51996" y="83773"/>
                    <a:pt x="51939" y="83542"/>
                  </a:cubicBezTo>
                  <a:cubicBezTo>
                    <a:pt x="51913" y="83415"/>
                    <a:pt x="51821" y="83367"/>
                    <a:pt x="51730" y="83367"/>
                  </a:cubicBezTo>
                  <a:cubicBezTo>
                    <a:pt x="51615" y="83367"/>
                    <a:pt x="51503" y="83445"/>
                    <a:pt x="51535" y="83542"/>
                  </a:cubicBezTo>
                  <a:cubicBezTo>
                    <a:pt x="51535" y="83773"/>
                    <a:pt x="51593" y="84118"/>
                    <a:pt x="51593" y="84406"/>
                  </a:cubicBezTo>
                  <a:lnTo>
                    <a:pt x="51017" y="84464"/>
                  </a:lnTo>
                  <a:lnTo>
                    <a:pt x="51017" y="82448"/>
                  </a:lnTo>
                  <a:cubicBezTo>
                    <a:pt x="51017" y="82419"/>
                    <a:pt x="50988" y="82404"/>
                    <a:pt x="50959" y="82404"/>
                  </a:cubicBezTo>
                  <a:cubicBezTo>
                    <a:pt x="50930" y="82404"/>
                    <a:pt x="50901" y="82419"/>
                    <a:pt x="50901" y="82448"/>
                  </a:cubicBezTo>
                  <a:lnTo>
                    <a:pt x="50901" y="84464"/>
                  </a:lnTo>
                  <a:lnTo>
                    <a:pt x="50210" y="84522"/>
                  </a:lnTo>
                  <a:cubicBezTo>
                    <a:pt x="50095" y="81468"/>
                    <a:pt x="49980" y="78472"/>
                    <a:pt x="49980" y="75418"/>
                  </a:cubicBezTo>
                  <a:cubicBezTo>
                    <a:pt x="49980" y="75303"/>
                    <a:pt x="49879" y="75246"/>
                    <a:pt x="49778" y="75246"/>
                  </a:cubicBezTo>
                  <a:cubicBezTo>
                    <a:pt x="49677" y="75246"/>
                    <a:pt x="49576" y="75303"/>
                    <a:pt x="49576" y="75418"/>
                  </a:cubicBezTo>
                  <a:cubicBezTo>
                    <a:pt x="49461" y="78472"/>
                    <a:pt x="49403" y="81526"/>
                    <a:pt x="49519" y="84579"/>
                  </a:cubicBezTo>
                  <a:cubicBezTo>
                    <a:pt x="44448" y="84925"/>
                    <a:pt x="39321" y="85213"/>
                    <a:pt x="34250" y="85847"/>
                  </a:cubicBezTo>
                  <a:cubicBezTo>
                    <a:pt x="34250" y="85789"/>
                    <a:pt x="34250" y="85789"/>
                    <a:pt x="34308" y="85732"/>
                  </a:cubicBezTo>
                  <a:cubicBezTo>
                    <a:pt x="34366" y="85674"/>
                    <a:pt x="34481" y="85616"/>
                    <a:pt x="34539" y="85559"/>
                  </a:cubicBezTo>
                  <a:cubicBezTo>
                    <a:pt x="34827" y="84925"/>
                    <a:pt x="35057" y="84291"/>
                    <a:pt x="35115" y="83657"/>
                  </a:cubicBezTo>
                  <a:cubicBezTo>
                    <a:pt x="35691" y="81410"/>
                    <a:pt x="35864" y="79106"/>
                    <a:pt x="35518" y="76859"/>
                  </a:cubicBezTo>
                  <a:cubicBezTo>
                    <a:pt x="35403" y="75937"/>
                    <a:pt x="35172" y="75015"/>
                    <a:pt x="34884" y="74151"/>
                  </a:cubicBezTo>
                  <a:lnTo>
                    <a:pt x="34884" y="74151"/>
                  </a:lnTo>
                  <a:cubicBezTo>
                    <a:pt x="35921" y="74324"/>
                    <a:pt x="36958" y="74381"/>
                    <a:pt x="38053" y="74381"/>
                  </a:cubicBezTo>
                  <a:lnTo>
                    <a:pt x="38111" y="74381"/>
                  </a:lnTo>
                  <a:cubicBezTo>
                    <a:pt x="38802" y="74324"/>
                    <a:pt x="39378" y="73978"/>
                    <a:pt x="39666" y="73402"/>
                  </a:cubicBezTo>
                  <a:cubicBezTo>
                    <a:pt x="39768" y="73199"/>
                    <a:pt x="39646" y="72863"/>
                    <a:pt x="39420" y="72863"/>
                  </a:cubicBezTo>
                  <a:cubicBezTo>
                    <a:pt x="39389" y="72863"/>
                    <a:pt x="39355" y="72869"/>
                    <a:pt x="39321" y="72883"/>
                  </a:cubicBezTo>
                  <a:cubicBezTo>
                    <a:pt x="39205" y="72941"/>
                    <a:pt x="39090" y="72998"/>
                    <a:pt x="39033" y="72998"/>
                  </a:cubicBezTo>
                  <a:lnTo>
                    <a:pt x="39205" y="72883"/>
                  </a:lnTo>
                  <a:cubicBezTo>
                    <a:pt x="39378" y="72883"/>
                    <a:pt x="39551" y="72653"/>
                    <a:pt x="39436" y="72422"/>
                  </a:cubicBezTo>
                  <a:cubicBezTo>
                    <a:pt x="39839" y="71789"/>
                    <a:pt x="39954" y="70982"/>
                    <a:pt x="39782" y="70233"/>
                  </a:cubicBezTo>
                  <a:cubicBezTo>
                    <a:pt x="39609" y="69599"/>
                    <a:pt x="39263" y="69023"/>
                    <a:pt x="38687" y="68562"/>
                  </a:cubicBezTo>
                  <a:cubicBezTo>
                    <a:pt x="39666" y="68332"/>
                    <a:pt x="40703" y="68159"/>
                    <a:pt x="41337" y="67410"/>
                  </a:cubicBezTo>
                  <a:cubicBezTo>
                    <a:pt x="41366" y="67439"/>
                    <a:pt x="41395" y="67453"/>
                    <a:pt x="41424" y="67453"/>
                  </a:cubicBezTo>
                  <a:cubicBezTo>
                    <a:pt x="41452" y="67453"/>
                    <a:pt x="41481" y="67439"/>
                    <a:pt x="41510" y="67410"/>
                  </a:cubicBezTo>
                  <a:cubicBezTo>
                    <a:pt x="47675" y="64644"/>
                    <a:pt x="54128" y="63031"/>
                    <a:pt x="60639" y="61245"/>
                  </a:cubicBezTo>
                  <a:lnTo>
                    <a:pt x="62425" y="60784"/>
                  </a:lnTo>
                  <a:close/>
                  <a:moveTo>
                    <a:pt x="25089" y="85501"/>
                  </a:moveTo>
                  <a:lnTo>
                    <a:pt x="25838" y="85789"/>
                  </a:lnTo>
                  <a:lnTo>
                    <a:pt x="25666" y="85962"/>
                  </a:lnTo>
                  <a:lnTo>
                    <a:pt x="25435" y="85905"/>
                  </a:lnTo>
                  <a:lnTo>
                    <a:pt x="24974" y="85732"/>
                  </a:lnTo>
                  <a:cubicBezTo>
                    <a:pt x="25032" y="85674"/>
                    <a:pt x="25032" y="85616"/>
                    <a:pt x="25032" y="85559"/>
                  </a:cubicBezTo>
                  <a:lnTo>
                    <a:pt x="25089" y="85501"/>
                  </a:lnTo>
                  <a:close/>
                  <a:moveTo>
                    <a:pt x="33962" y="83312"/>
                  </a:moveTo>
                  <a:cubicBezTo>
                    <a:pt x="34078" y="83369"/>
                    <a:pt x="34135" y="83369"/>
                    <a:pt x="34250" y="83427"/>
                  </a:cubicBezTo>
                  <a:cubicBezTo>
                    <a:pt x="34078" y="84003"/>
                    <a:pt x="33905" y="84579"/>
                    <a:pt x="33732" y="85156"/>
                  </a:cubicBezTo>
                  <a:cubicBezTo>
                    <a:pt x="33674" y="85328"/>
                    <a:pt x="33674" y="85444"/>
                    <a:pt x="33790" y="85559"/>
                  </a:cubicBezTo>
                  <a:lnTo>
                    <a:pt x="33674" y="85905"/>
                  </a:lnTo>
                  <a:cubicBezTo>
                    <a:pt x="33444" y="85905"/>
                    <a:pt x="33156" y="86020"/>
                    <a:pt x="32925" y="86020"/>
                  </a:cubicBezTo>
                  <a:cubicBezTo>
                    <a:pt x="33386" y="85156"/>
                    <a:pt x="33732" y="84234"/>
                    <a:pt x="33962" y="83312"/>
                  </a:cubicBezTo>
                  <a:close/>
                  <a:moveTo>
                    <a:pt x="28201" y="85559"/>
                  </a:moveTo>
                  <a:cubicBezTo>
                    <a:pt x="28374" y="85674"/>
                    <a:pt x="28546" y="85732"/>
                    <a:pt x="28777" y="85789"/>
                  </a:cubicBezTo>
                  <a:cubicBezTo>
                    <a:pt x="28604" y="85962"/>
                    <a:pt x="28431" y="86077"/>
                    <a:pt x="28258" y="86193"/>
                  </a:cubicBezTo>
                  <a:lnTo>
                    <a:pt x="28316" y="86135"/>
                  </a:lnTo>
                  <a:cubicBezTo>
                    <a:pt x="28374" y="86020"/>
                    <a:pt x="28258" y="85847"/>
                    <a:pt x="28143" y="85789"/>
                  </a:cubicBezTo>
                  <a:lnTo>
                    <a:pt x="28028" y="85789"/>
                  </a:lnTo>
                  <a:cubicBezTo>
                    <a:pt x="28143" y="85732"/>
                    <a:pt x="28143" y="85674"/>
                    <a:pt x="28201" y="85559"/>
                  </a:cubicBezTo>
                  <a:close/>
                  <a:moveTo>
                    <a:pt x="29526" y="73459"/>
                  </a:moveTo>
                  <a:cubicBezTo>
                    <a:pt x="29584" y="73517"/>
                    <a:pt x="29641" y="73517"/>
                    <a:pt x="29699" y="73517"/>
                  </a:cubicBezTo>
                  <a:cubicBezTo>
                    <a:pt x="30275" y="73632"/>
                    <a:pt x="30793" y="73748"/>
                    <a:pt x="31370" y="73805"/>
                  </a:cubicBezTo>
                  <a:cubicBezTo>
                    <a:pt x="31370" y="73805"/>
                    <a:pt x="31370" y="73863"/>
                    <a:pt x="31370" y="73863"/>
                  </a:cubicBezTo>
                  <a:cubicBezTo>
                    <a:pt x="31888" y="74785"/>
                    <a:pt x="32291" y="75764"/>
                    <a:pt x="32580" y="76744"/>
                  </a:cubicBezTo>
                  <a:cubicBezTo>
                    <a:pt x="32752" y="77608"/>
                    <a:pt x="32925" y="78357"/>
                    <a:pt x="33213" y="79163"/>
                  </a:cubicBezTo>
                  <a:cubicBezTo>
                    <a:pt x="33213" y="79221"/>
                    <a:pt x="33271" y="79279"/>
                    <a:pt x="33329" y="79279"/>
                  </a:cubicBezTo>
                  <a:cubicBezTo>
                    <a:pt x="33386" y="79624"/>
                    <a:pt x="33386" y="79970"/>
                    <a:pt x="33329" y="80258"/>
                  </a:cubicBezTo>
                  <a:cubicBezTo>
                    <a:pt x="33156" y="81295"/>
                    <a:pt x="32925" y="82332"/>
                    <a:pt x="32580" y="83254"/>
                  </a:cubicBezTo>
                  <a:cubicBezTo>
                    <a:pt x="32119" y="83946"/>
                    <a:pt x="31542" y="84579"/>
                    <a:pt x="30966" y="85098"/>
                  </a:cubicBezTo>
                  <a:cubicBezTo>
                    <a:pt x="30909" y="85156"/>
                    <a:pt x="30909" y="85213"/>
                    <a:pt x="30909" y="85271"/>
                  </a:cubicBezTo>
                  <a:cubicBezTo>
                    <a:pt x="30563" y="85444"/>
                    <a:pt x="30217" y="85674"/>
                    <a:pt x="29987" y="85905"/>
                  </a:cubicBezTo>
                  <a:cubicBezTo>
                    <a:pt x="29872" y="86020"/>
                    <a:pt x="29814" y="86193"/>
                    <a:pt x="29872" y="86308"/>
                  </a:cubicBezTo>
                  <a:lnTo>
                    <a:pt x="29584" y="86538"/>
                  </a:lnTo>
                  <a:lnTo>
                    <a:pt x="29123" y="86596"/>
                  </a:lnTo>
                  <a:cubicBezTo>
                    <a:pt x="29238" y="86538"/>
                    <a:pt x="29353" y="86481"/>
                    <a:pt x="29411" y="86423"/>
                  </a:cubicBezTo>
                  <a:cubicBezTo>
                    <a:pt x="29526" y="86365"/>
                    <a:pt x="29526" y="86250"/>
                    <a:pt x="29468" y="86193"/>
                  </a:cubicBezTo>
                  <a:cubicBezTo>
                    <a:pt x="32810" y="84061"/>
                    <a:pt x="31024" y="76340"/>
                    <a:pt x="29353" y="73690"/>
                  </a:cubicBezTo>
                  <a:cubicBezTo>
                    <a:pt x="29468" y="73690"/>
                    <a:pt x="29526" y="73575"/>
                    <a:pt x="29526" y="73459"/>
                  </a:cubicBezTo>
                  <a:close/>
                  <a:moveTo>
                    <a:pt x="39196" y="1"/>
                  </a:moveTo>
                  <a:cubicBezTo>
                    <a:pt x="39087" y="1"/>
                    <a:pt x="38978" y="51"/>
                    <a:pt x="38917" y="172"/>
                  </a:cubicBezTo>
                  <a:cubicBezTo>
                    <a:pt x="36497" y="5011"/>
                    <a:pt x="34481" y="10082"/>
                    <a:pt x="32868" y="15267"/>
                  </a:cubicBezTo>
                  <a:cubicBezTo>
                    <a:pt x="32522" y="14000"/>
                    <a:pt x="32061" y="12732"/>
                    <a:pt x="31658" y="11407"/>
                  </a:cubicBezTo>
                  <a:cubicBezTo>
                    <a:pt x="31614" y="11319"/>
                    <a:pt x="31528" y="11281"/>
                    <a:pt x="31445" y="11281"/>
                  </a:cubicBezTo>
                  <a:cubicBezTo>
                    <a:pt x="31310" y="11281"/>
                    <a:pt x="31183" y="11380"/>
                    <a:pt x="31254" y="11522"/>
                  </a:cubicBezTo>
                  <a:cubicBezTo>
                    <a:pt x="31715" y="12905"/>
                    <a:pt x="32234" y="14345"/>
                    <a:pt x="32752" y="15670"/>
                  </a:cubicBezTo>
                  <a:cubicBezTo>
                    <a:pt x="32464" y="16650"/>
                    <a:pt x="32176" y="17629"/>
                    <a:pt x="31888" y="18666"/>
                  </a:cubicBezTo>
                  <a:cubicBezTo>
                    <a:pt x="31600" y="17226"/>
                    <a:pt x="31139" y="15843"/>
                    <a:pt x="30736" y="14460"/>
                  </a:cubicBezTo>
                  <a:cubicBezTo>
                    <a:pt x="30713" y="14392"/>
                    <a:pt x="30646" y="14360"/>
                    <a:pt x="30576" y="14360"/>
                  </a:cubicBezTo>
                  <a:cubicBezTo>
                    <a:pt x="30468" y="14360"/>
                    <a:pt x="30355" y="14436"/>
                    <a:pt x="30390" y="14576"/>
                  </a:cubicBezTo>
                  <a:cubicBezTo>
                    <a:pt x="30851" y="16131"/>
                    <a:pt x="31197" y="17745"/>
                    <a:pt x="31715" y="19243"/>
                  </a:cubicBezTo>
                  <a:cubicBezTo>
                    <a:pt x="31658" y="19588"/>
                    <a:pt x="31542" y="19876"/>
                    <a:pt x="31485" y="20222"/>
                  </a:cubicBezTo>
                  <a:cubicBezTo>
                    <a:pt x="31139" y="19012"/>
                    <a:pt x="30621" y="17745"/>
                    <a:pt x="30333" y="16477"/>
                  </a:cubicBezTo>
                  <a:cubicBezTo>
                    <a:pt x="30310" y="16409"/>
                    <a:pt x="30251" y="16377"/>
                    <a:pt x="30192" y="16377"/>
                  </a:cubicBezTo>
                  <a:cubicBezTo>
                    <a:pt x="30101" y="16377"/>
                    <a:pt x="30010" y="16453"/>
                    <a:pt x="30044" y="16592"/>
                  </a:cubicBezTo>
                  <a:cubicBezTo>
                    <a:pt x="30275" y="18090"/>
                    <a:pt x="30678" y="19531"/>
                    <a:pt x="31312" y="20856"/>
                  </a:cubicBezTo>
                  <a:cubicBezTo>
                    <a:pt x="31254" y="21144"/>
                    <a:pt x="31197" y="21432"/>
                    <a:pt x="31082" y="21720"/>
                  </a:cubicBezTo>
                  <a:cubicBezTo>
                    <a:pt x="30793" y="20395"/>
                    <a:pt x="30390" y="19070"/>
                    <a:pt x="30044" y="17745"/>
                  </a:cubicBezTo>
                  <a:cubicBezTo>
                    <a:pt x="29999" y="17676"/>
                    <a:pt x="29927" y="17644"/>
                    <a:pt x="29859" y="17644"/>
                  </a:cubicBezTo>
                  <a:cubicBezTo>
                    <a:pt x="29756" y="17644"/>
                    <a:pt x="29664" y="17720"/>
                    <a:pt x="29699" y="17860"/>
                  </a:cubicBezTo>
                  <a:cubicBezTo>
                    <a:pt x="29872" y="18724"/>
                    <a:pt x="30044" y="19704"/>
                    <a:pt x="30217" y="20625"/>
                  </a:cubicBezTo>
                  <a:cubicBezTo>
                    <a:pt x="29814" y="19473"/>
                    <a:pt x="29353" y="18436"/>
                    <a:pt x="28892" y="17341"/>
                  </a:cubicBezTo>
                  <a:cubicBezTo>
                    <a:pt x="28850" y="17257"/>
                    <a:pt x="28777" y="17203"/>
                    <a:pt x="28696" y="17203"/>
                  </a:cubicBezTo>
                  <a:cubicBezTo>
                    <a:pt x="28666" y="17203"/>
                    <a:pt x="28635" y="17211"/>
                    <a:pt x="28604" y="17226"/>
                  </a:cubicBezTo>
                  <a:cubicBezTo>
                    <a:pt x="30909" y="11119"/>
                    <a:pt x="34250" y="5472"/>
                    <a:pt x="38514" y="517"/>
                  </a:cubicBezTo>
                  <a:cubicBezTo>
                    <a:pt x="38600" y="432"/>
                    <a:pt x="38526" y="282"/>
                    <a:pt x="38435" y="282"/>
                  </a:cubicBezTo>
                  <a:cubicBezTo>
                    <a:pt x="38404" y="282"/>
                    <a:pt x="38371" y="300"/>
                    <a:pt x="38341" y="345"/>
                  </a:cubicBezTo>
                  <a:cubicBezTo>
                    <a:pt x="32522" y="6509"/>
                    <a:pt x="28316" y="14057"/>
                    <a:pt x="26184" y="22239"/>
                  </a:cubicBezTo>
                  <a:cubicBezTo>
                    <a:pt x="25147" y="26272"/>
                    <a:pt x="24571" y="30363"/>
                    <a:pt x="24513" y="34511"/>
                  </a:cubicBezTo>
                  <a:cubicBezTo>
                    <a:pt x="24456" y="36816"/>
                    <a:pt x="24571" y="39120"/>
                    <a:pt x="24859" y="41367"/>
                  </a:cubicBezTo>
                  <a:cubicBezTo>
                    <a:pt x="24965" y="42214"/>
                    <a:pt x="26093" y="46662"/>
                    <a:pt x="24889" y="46662"/>
                  </a:cubicBezTo>
                  <a:cubicBezTo>
                    <a:pt x="24782" y="46662"/>
                    <a:pt x="24658" y="46627"/>
                    <a:pt x="24513" y="46553"/>
                  </a:cubicBezTo>
                  <a:cubicBezTo>
                    <a:pt x="24472" y="46532"/>
                    <a:pt x="24425" y="46522"/>
                    <a:pt x="24376" y="46522"/>
                  </a:cubicBezTo>
                  <a:cubicBezTo>
                    <a:pt x="24154" y="46522"/>
                    <a:pt x="23900" y="46720"/>
                    <a:pt x="23995" y="46956"/>
                  </a:cubicBezTo>
                  <a:cubicBezTo>
                    <a:pt x="24110" y="47475"/>
                    <a:pt x="24340" y="47993"/>
                    <a:pt x="24629" y="48512"/>
                  </a:cubicBezTo>
                  <a:cubicBezTo>
                    <a:pt x="24744" y="49145"/>
                    <a:pt x="24917" y="49722"/>
                    <a:pt x="25032" y="50355"/>
                  </a:cubicBezTo>
                  <a:cubicBezTo>
                    <a:pt x="25032" y="50413"/>
                    <a:pt x="25089" y="50471"/>
                    <a:pt x="25089" y="50528"/>
                  </a:cubicBezTo>
                  <a:cubicBezTo>
                    <a:pt x="25435" y="51911"/>
                    <a:pt x="25896" y="53236"/>
                    <a:pt x="26530" y="54446"/>
                  </a:cubicBezTo>
                  <a:cubicBezTo>
                    <a:pt x="20250" y="55310"/>
                    <a:pt x="13970" y="56347"/>
                    <a:pt x="7862" y="57788"/>
                  </a:cubicBezTo>
                  <a:lnTo>
                    <a:pt x="7747" y="57788"/>
                  </a:lnTo>
                  <a:cubicBezTo>
                    <a:pt x="7660" y="57700"/>
                    <a:pt x="7546" y="57661"/>
                    <a:pt x="7433" y="57661"/>
                  </a:cubicBezTo>
                  <a:cubicBezTo>
                    <a:pt x="7173" y="57661"/>
                    <a:pt x="6918" y="57870"/>
                    <a:pt x="6998" y="58191"/>
                  </a:cubicBezTo>
                  <a:lnTo>
                    <a:pt x="7632" y="60035"/>
                  </a:lnTo>
                  <a:cubicBezTo>
                    <a:pt x="7632" y="60092"/>
                    <a:pt x="7689" y="60150"/>
                    <a:pt x="7689" y="60265"/>
                  </a:cubicBezTo>
                  <a:cubicBezTo>
                    <a:pt x="7689" y="60438"/>
                    <a:pt x="7747" y="60611"/>
                    <a:pt x="7805" y="60784"/>
                  </a:cubicBezTo>
                  <a:cubicBezTo>
                    <a:pt x="7862" y="60841"/>
                    <a:pt x="7862" y="60841"/>
                    <a:pt x="7978" y="60841"/>
                  </a:cubicBezTo>
                  <a:cubicBezTo>
                    <a:pt x="8035" y="61072"/>
                    <a:pt x="8208" y="61245"/>
                    <a:pt x="8381" y="61360"/>
                  </a:cubicBezTo>
                  <a:lnTo>
                    <a:pt x="8496" y="61360"/>
                  </a:lnTo>
                  <a:cubicBezTo>
                    <a:pt x="6537" y="61360"/>
                    <a:pt x="4405" y="62224"/>
                    <a:pt x="2619" y="63031"/>
                  </a:cubicBezTo>
                  <a:lnTo>
                    <a:pt x="1294" y="62685"/>
                  </a:lnTo>
                  <a:cubicBezTo>
                    <a:pt x="1262" y="62673"/>
                    <a:pt x="1233" y="62667"/>
                    <a:pt x="1206" y="62667"/>
                  </a:cubicBezTo>
                  <a:cubicBezTo>
                    <a:pt x="986" y="62667"/>
                    <a:pt x="922" y="63044"/>
                    <a:pt x="1179" y="63146"/>
                  </a:cubicBezTo>
                  <a:lnTo>
                    <a:pt x="1467" y="63204"/>
                  </a:lnTo>
                  <a:cubicBezTo>
                    <a:pt x="1179" y="63492"/>
                    <a:pt x="1121" y="63953"/>
                    <a:pt x="1352" y="64241"/>
                  </a:cubicBezTo>
                  <a:cubicBezTo>
                    <a:pt x="1638" y="64623"/>
                    <a:pt x="2043" y="64846"/>
                    <a:pt x="2468" y="64846"/>
                  </a:cubicBezTo>
                  <a:cubicBezTo>
                    <a:pt x="2557" y="64846"/>
                    <a:pt x="2645" y="64837"/>
                    <a:pt x="2734" y="64817"/>
                  </a:cubicBezTo>
                  <a:cubicBezTo>
                    <a:pt x="2734" y="65036"/>
                    <a:pt x="2835" y="65222"/>
                    <a:pt x="3035" y="65222"/>
                  </a:cubicBezTo>
                  <a:cubicBezTo>
                    <a:pt x="3098" y="65222"/>
                    <a:pt x="3170" y="65204"/>
                    <a:pt x="3253" y="65163"/>
                  </a:cubicBezTo>
                  <a:lnTo>
                    <a:pt x="3368" y="65047"/>
                  </a:lnTo>
                  <a:cubicBezTo>
                    <a:pt x="3368" y="65047"/>
                    <a:pt x="3368" y="65047"/>
                    <a:pt x="3426" y="64990"/>
                  </a:cubicBezTo>
                  <a:cubicBezTo>
                    <a:pt x="3426" y="65047"/>
                    <a:pt x="3426" y="65047"/>
                    <a:pt x="3483" y="65105"/>
                  </a:cubicBezTo>
                  <a:cubicBezTo>
                    <a:pt x="3483" y="65220"/>
                    <a:pt x="3541" y="65336"/>
                    <a:pt x="3541" y="65451"/>
                  </a:cubicBezTo>
                  <a:cubicBezTo>
                    <a:pt x="3599" y="65681"/>
                    <a:pt x="3599" y="65912"/>
                    <a:pt x="3599" y="66142"/>
                  </a:cubicBezTo>
                  <a:cubicBezTo>
                    <a:pt x="3599" y="66488"/>
                    <a:pt x="3541" y="66776"/>
                    <a:pt x="3483" y="67122"/>
                  </a:cubicBezTo>
                  <a:lnTo>
                    <a:pt x="3426" y="67122"/>
                  </a:lnTo>
                  <a:cubicBezTo>
                    <a:pt x="3138" y="67064"/>
                    <a:pt x="2907" y="67006"/>
                    <a:pt x="2677" y="66949"/>
                  </a:cubicBezTo>
                  <a:cubicBezTo>
                    <a:pt x="2534" y="66908"/>
                    <a:pt x="2384" y="66889"/>
                    <a:pt x="2234" y="66889"/>
                  </a:cubicBezTo>
                  <a:cubicBezTo>
                    <a:pt x="1961" y="66889"/>
                    <a:pt x="1690" y="66952"/>
                    <a:pt x="1467" y="67064"/>
                  </a:cubicBezTo>
                  <a:cubicBezTo>
                    <a:pt x="1121" y="67237"/>
                    <a:pt x="948" y="67525"/>
                    <a:pt x="891" y="67871"/>
                  </a:cubicBezTo>
                  <a:lnTo>
                    <a:pt x="487" y="67755"/>
                  </a:lnTo>
                  <a:cubicBezTo>
                    <a:pt x="456" y="67745"/>
                    <a:pt x="427" y="67740"/>
                    <a:pt x="398" y="67740"/>
                  </a:cubicBezTo>
                  <a:cubicBezTo>
                    <a:pt x="115" y="67740"/>
                    <a:pt x="0" y="68227"/>
                    <a:pt x="315" y="68332"/>
                  </a:cubicBezTo>
                  <a:lnTo>
                    <a:pt x="1006" y="68562"/>
                  </a:lnTo>
                  <a:cubicBezTo>
                    <a:pt x="1064" y="68620"/>
                    <a:pt x="1121" y="68677"/>
                    <a:pt x="1179" y="68735"/>
                  </a:cubicBezTo>
                  <a:cubicBezTo>
                    <a:pt x="1236" y="68793"/>
                    <a:pt x="1308" y="68821"/>
                    <a:pt x="1380" y="68821"/>
                  </a:cubicBezTo>
                  <a:cubicBezTo>
                    <a:pt x="1452" y="68821"/>
                    <a:pt x="1525" y="68793"/>
                    <a:pt x="1582" y="68735"/>
                  </a:cubicBezTo>
                  <a:cubicBezTo>
                    <a:pt x="2850" y="69196"/>
                    <a:pt x="4175" y="69657"/>
                    <a:pt x="5558" y="70002"/>
                  </a:cubicBezTo>
                  <a:cubicBezTo>
                    <a:pt x="5500" y="70060"/>
                    <a:pt x="5500" y="70118"/>
                    <a:pt x="5558" y="70175"/>
                  </a:cubicBezTo>
                  <a:cubicBezTo>
                    <a:pt x="5846" y="71040"/>
                    <a:pt x="6019" y="71904"/>
                    <a:pt x="6076" y="72768"/>
                  </a:cubicBezTo>
                  <a:lnTo>
                    <a:pt x="6076" y="73287"/>
                  </a:lnTo>
                  <a:cubicBezTo>
                    <a:pt x="6019" y="73344"/>
                    <a:pt x="6019" y="73459"/>
                    <a:pt x="6076" y="73517"/>
                  </a:cubicBezTo>
                  <a:cubicBezTo>
                    <a:pt x="5961" y="74151"/>
                    <a:pt x="5846" y="74727"/>
                    <a:pt x="5615" y="75361"/>
                  </a:cubicBezTo>
                  <a:cubicBezTo>
                    <a:pt x="5154" y="75073"/>
                    <a:pt x="4636" y="74785"/>
                    <a:pt x="4175" y="74497"/>
                  </a:cubicBezTo>
                  <a:cubicBezTo>
                    <a:pt x="4147" y="74478"/>
                    <a:pt x="4119" y="74470"/>
                    <a:pt x="4093" y="74470"/>
                  </a:cubicBezTo>
                  <a:cubicBezTo>
                    <a:pt x="3955" y="74470"/>
                    <a:pt x="3857" y="74688"/>
                    <a:pt x="4002" y="74785"/>
                  </a:cubicBezTo>
                  <a:lnTo>
                    <a:pt x="4117" y="74842"/>
                  </a:lnTo>
                  <a:cubicBezTo>
                    <a:pt x="3944" y="74842"/>
                    <a:pt x="3887" y="75073"/>
                    <a:pt x="4002" y="75130"/>
                  </a:cubicBezTo>
                  <a:lnTo>
                    <a:pt x="4060" y="75188"/>
                  </a:lnTo>
                  <a:cubicBezTo>
                    <a:pt x="3944" y="75246"/>
                    <a:pt x="3887" y="75418"/>
                    <a:pt x="4002" y="75476"/>
                  </a:cubicBezTo>
                  <a:cubicBezTo>
                    <a:pt x="8554" y="79279"/>
                    <a:pt x="14142" y="81987"/>
                    <a:pt x="19558" y="84291"/>
                  </a:cubicBezTo>
                  <a:cubicBezTo>
                    <a:pt x="21631" y="85188"/>
                    <a:pt x="24685" y="87119"/>
                    <a:pt x="27289" y="87119"/>
                  </a:cubicBezTo>
                  <a:cubicBezTo>
                    <a:pt x="27363" y="87119"/>
                    <a:pt x="27436" y="87118"/>
                    <a:pt x="27509" y="87114"/>
                  </a:cubicBezTo>
                  <a:cubicBezTo>
                    <a:pt x="27509" y="87172"/>
                    <a:pt x="27567" y="87172"/>
                    <a:pt x="27625" y="87230"/>
                  </a:cubicBezTo>
                  <a:lnTo>
                    <a:pt x="29007" y="87230"/>
                  </a:lnTo>
                  <a:cubicBezTo>
                    <a:pt x="28916" y="87504"/>
                    <a:pt x="29151" y="87742"/>
                    <a:pt x="29396" y="87742"/>
                  </a:cubicBezTo>
                  <a:cubicBezTo>
                    <a:pt x="29460" y="87742"/>
                    <a:pt x="29524" y="87726"/>
                    <a:pt x="29584" y="87691"/>
                  </a:cubicBezTo>
                  <a:cubicBezTo>
                    <a:pt x="29756" y="87633"/>
                    <a:pt x="29872" y="87518"/>
                    <a:pt x="30044" y="87460"/>
                  </a:cubicBezTo>
                  <a:lnTo>
                    <a:pt x="33501" y="87114"/>
                  </a:lnTo>
                  <a:cubicBezTo>
                    <a:pt x="33501" y="87143"/>
                    <a:pt x="33516" y="87158"/>
                    <a:pt x="33537" y="87158"/>
                  </a:cubicBezTo>
                  <a:cubicBezTo>
                    <a:pt x="33559" y="87158"/>
                    <a:pt x="33588" y="87143"/>
                    <a:pt x="33617" y="87114"/>
                  </a:cubicBezTo>
                  <a:lnTo>
                    <a:pt x="34366" y="87057"/>
                  </a:lnTo>
                  <a:cubicBezTo>
                    <a:pt x="37880" y="86884"/>
                    <a:pt x="41452" y="86538"/>
                    <a:pt x="45025" y="86135"/>
                  </a:cubicBezTo>
                  <a:cubicBezTo>
                    <a:pt x="54301" y="85386"/>
                    <a:pt x="63577" y="84579"/>
                    <a:pt x="72796" y="83081"/>
                  </a:cubicBezTo>
                  <a:lnTo>
                    <a:pt x="72796" y="83369"/>
                  </a:lnTo>
                  <a:cubicBezTo>
                    <a:pt x="72796" y="83499"/>
                    <a:pt x="72905" y="83574"/>
                    <a:pt x="73010" y="83574"/>
                  </a:cubicBezTo>
                  <a:cubicBezTo>
                    <a:pt x="73093" y="83574"/>
                    <a:pt x="73174" y="83528"/>
                    <a:pt x="73199" y="83427"/>
                  </a:cubicBezTo>
                  <a:cubicBezTo>
                    <a:pt x="73257" y="83197"/>
                    <a:pt x="73257" y="83139"/>
                    <a:pt x="73257" y="82966"/>
                  </a:cubicBezTo>
                  <a:cubicBezTo>
                    <a:pt x="76944" y="82332"/>
                    <a:pt x="80631" y="81641"/>
                    <a:pt x="84319" y="80719"/>
                  </a:cubicBezTo>
                  <a:cubicBezTo>
                    <a:pt x="84376" y="80719"/>
                    <a:pt x="84492" y="80777"/>
                    <a:pt x="84607" y="80777"/>
                  </a:cubicBezTo>
                  <a:cubicBezTo>
                    <a:pt x="84837" y="80777"/>
                    <a:pt x="85125" y="80661"/>
                    <a:pt x="85298" y="80489"/>
                  </a:cubicBezTo>
                  <a:lnTo>
                    <a:pt x="85471" y="80431"/>
                  </a:lnTo>
                  <a:cubicBezTo>
                    <a:pt x="85874" y="80316"/>
                    <a:pt x="85990" y="79855"/>
                    <a:pt x="85644" y="79567"/>
                  </a:cubicBezTo>
                  <a:cubicBezTo>
                    <a:pt x="88294" y="74554"/>
                    <a:pt x="89965" y="65393"/>
                    <a:pt x="85471" y="61187"/>
                  </a:cubicBezTo>
                  <a:cubicBezTo>
                    <a:pt x="85387" y="61103"/>
                    <a:pt x="85286" y="61065"/>
                    <a:pt x="85191" y="61065"/>
                  </a:cubicBezTo>
                  <a:cubicBezTo>
                    <a:pt x="85026" y="61065"/>
                    <a:pt x="84874" y="61178"/>
                    <a:pt x="84837" y="61360"/>
                  </a:cubicBezTo>
                  <a:cubicBezTo>
                    <a:pt x="83800" y="61014"/>
                    <a:pt x="82763" y="60726"/>
                    <a:pt x="81726" y="60553"/>
                  </a:cubicBezTo>
                  <a:cubicBezTo>
                    <a:pt x="80516" y="60208"/>
                    <a:pt x="79249" y="59689"/>
                    <a:pt x="78039" y="59689"/>
                  </a:cubicBezTo>
                  <a:cubicBezTo>
                    <a:pt x="77923" y="59689"/>
                    <a:pt x="77808" y="59747"/>
                    <a:pt x="77751" y="59862"/>
                  </a:cubicBezTo>
                  <a:lnTo>
                    <a:pt x="77405" y="59689"/>
                  </a:lnTo>
                  <a:lnTo>
                    <a:pt x="77463" y="59689"/>
                  </a:lnTo>
                  <a:cubicBezTo>
                    <a:pt x="77808" y="59516"/>
                    <a:pt x="77866" y="59055"/>
                    <a:pt x="77520" y="58883"/>
                  </a:cubicBezTo>
                  <a:cubicBezTo>
                    <a:pt x="77981" y="58249"/>
                    <a:pt x="78096" y="57442"/>
                    <a:pt x="77808" y="56693"/>
                  </a:cubicBezTo>
                  <a:cubicBezTo>
                    <a:pt x="77866" y="56059"/>
                    <a:pt x="77520" y="55483"/>
                    <a:pt x="76886" y="55253"/>
                  </a:cubicBezTo>
                  <a:cubicBezTo>
                    <a:pt x="76771" y="55080"/>
                    <a:pt x="76541" y="54907"/>
                    <a:pt x="76368" y="54792"/>
                  </a:cubicBezTo>
                  <a:cubicBezTo>
                    <a:pt x="76352" y="54784"/>
                    <a:pt x="76337" y="54780"/>
                    <a:pt x="76323" y="54780"/>
                  </a:cubicBezTo>
                  <a:cubicBezTo>
                    <a:pt x="76239" y="54780"/>
                    <a:pt x="76203" y="54915"/>
                    <a:pt x="76253" y="54965"/>
                  </a:cubicBezTo>
                  <a:cubicBezTo>
                    <a:pt x="76195" y="54936"/>
                    <a:pt x="76123" y="54921"/>
                    <a:pt x="76051" y="54921"/>
                  </a:cubicBezTo>
                  <a:cubicBezTo>
                    <a:pt x="75979" y="54921"/>
                    <a:pt x="75907" y="54936"/>
                    <a:pt x="75849" y="54965"/>
                  </a:cubicBezTo>
                  <a:cubicBezTo>
                    <a:pt x="75907" y="54504"/>
                    <a:pt x="75849" y="54043"/>
                    <a:pt x="75792" y="53582"/>
                  </a:cubicBezTo>
                  <a:cubicBezTo>
                    <a:pt x="75792" y="53467"/>
                    <a:pt x="75792" y="53294"/>
                    <a:pt x="75792" y="53179"/>
                  </a:cubicBezTo>
                  <a:cubicBezTo>
                    <a:pt x="75792" y="53063"/>
                    <a:pt x="75734" y="52890"/>
                    <a:pt x="75619" y="52833"/>
                  </a:cubicBezTo>
                  <a:cubicBezTo>
                    <a:pt x="75561" y="52775"/>
                    <a:pt x="75561" y="52718"/>
                    <a:pt x="75446" y="52660"/>
                  </a:cubicBezTo>
                  <a:cubicBezTo>
                    <a:pt x="75499" y="52344"/>
                    <a:pt x="75215" y="52076"/>
                    <a:pt x="74902" y="52076"/>
                  </a:cubicBezTo>
                  <a:cubicBezTo>
                    <a:pt x="74872" y="52076"/>
                    <a:pt x="74842" y="52079"/>
                    <a:pt x="74812" y="52084"/>
                  </a:cubicBezTo>
                  <a:cubicBezTo>
                    <a:pt x="71221" y="52277"/>
                    <a:pt x="67650" y="52318"/>
                    <a:pt x="64082" y="52318"/>
                  </a:cubicBezTo>
                  <a:cubicBezTo>
                    <a:pt x="61377" y="52318"/>
                    <a:pt x="58674" y="52294"/>
                    <a:pt x="55965" y="52294"/>
                  </a:cubicBezTo>
                  <a:cubicBezTo>
                    <a:pt x="53706" y="52294"/>
                    <a:pt x="51444" y="52311"/>
                    <a:pt x="49173" y="52372"/>
                  </a:cubicBezTo>
                  <a:cubicBezTo>
                    <a:pt x="49231" y="52084"/>
                    <a:pt x="48943" y="51911"/>
                    <a:pt x="48712" y="51911"/>
                  </a:cubicBezTo>
                  <a:cubicBezTo>
                    <a:pt x="42317" y="52660"/>
                    <a:pt x="35864" y="53294"/>
                    <a:pt x="29411" y="54100"/>
                  </a:cubicBezTo>
                  <a:cubicBezTo>
                    <a:pt x="29641" y="52602"/>
                    <a:pt x="30621" y="51277"/>
                    <a:pt x="30851" y="49779"/>
                  </a:cubicBezTo>
                  <a:cubicBezTo>
                    <a:pt x="30966" y="48973"/>
                    <a:pt x="30966" y="48224"/>
                    <a:pt x="30966" y="47417"/>
                  </a:cubicBezTo>
                  <a:lnTo>
                    <a:pt x="30966" y="45861"/>
                  </a:lnTo>
                  <a:cubicBezTo>
                    <a:pt x="30909" y="45746"/>
                    <a:pt x="30851" y="45573"/>
                    <a:pt x="30851" y="45400"/>
                  </a:cubicBezTo>
                  <a:cubicBezTo>
                    <a:pt x="30851" y="45343"/>
                    <a:pt x="30909" y="45227"/>
                    <a:pt x="30966" y="45112"/>
                  </a:cubicBezTo>
                  <a:cubicBezTo>
                    <a:pt x="31024" y="45055"/>
                    <a:pt x="30909" y="44997"/>
                    <a:pt x="30793" y="44997"/>
                  </a:cubicBezTo>
                  <a:cubicBezTo>
                    <a:pt x="30793" y="44767"/>
                    <a:pt x="30909" y="44536"/>
                    <a:pt x="31082" y="44363"/>
                  </a:cubicBezTo>
                  <a:lnTo>
                    <a:pt x="31082" y="44709"/>
                  </a:lnTo>
                  <a:cubicBezTo>
                    <a:pt x="31113" y="44867"/>
                    <a:pt x="31249" y="44956"/>
                    <a:pt x="31385" y="44956"/>
                  </a:cubicBezTo>
                  <a:cubicBezTo>
                    <a:pt x="31495" y="44956"/>
                    <a:pt x="31606" y="44896"/>
                    <a:pt x="31658" y="44767"/>
                  </a:cubicBezTo>
                  <a:lnTo>
                    <a:pt x="31773" y="44190"/>
                  </a:lnTo>
                  <a:cubicBezTo>
                    <a:pt x="33732" y="35721"/>
                    <a:pt x="35115" y="27655"/>
                    <a:pt x="38629" y="19588"/>
                  </a:cubicBezTo>
                  <a:cubicBezTo>
                    <a:pt x="38687" y="19415"/>
                    <a:pt x="38629" y="19185"/>
                    <a:pt x="38399" y="19070"/>
                  </a:cubicBezTo>
                  <a:cubicBezTo>
                    <a:pt x="39090" y="18782"/>
                    <a:pt x="39551" y="18148"/>
                    <a:pt x="39551" y="17399"/>
                  </a:cubicBezTo>
                  <a:cubicBezTo>
                    <a:pt x="39656" y="17189"/>
                    <a:pt x="39474" y="16931"/>
                    <a:pt x="39222" y="16931"/>
                  </a:cubicBezTo>
                  <a:cubicBezTo>
                    <a:pt x="39198" y="16931"/>
                    <a:pt x="39173" y="16933"/>
                    <a:pt x="39148" y="16938"/>
                  </a:cubicBezTo>
                  <a:cubicBezTo>
                    <a:pt x="38456" y="16938"/>
                    <a:pt x="38456" y="16650"/>
                    <a:pt x="39148" y="16016"/>
                  </a:cubicBezTo>
                  <a:cubicBezTo>
                    <a:pt x="39214" y="16060"/>
                    <a:pt x="39280" y="16079"/>
                    <a:pt x="39339" y="16079"/>
                  </a:cubicBezTo>
                  <a:cubicBezTo>
                    <a:pt x="39436" y="16079"/>
                    <a:pt x="39516" y="16030"/>
                    <a:pt x="39551" y="15958"/>
                  </a:cubicBezTo>
                  <a:cubicBezTo>
                    <a:pt x="41625" y="11292"/>
                    <a:pt x="41971" y="5530"/>
                    <a:pt x="39263" y="1036"/>
                  </a:cubicBezTo>
                  <a:cubicBezTo>
                    <a:pt x="39378" y="805"/>
                    <a:pt x="39436" y="633"/>
                    <a:pt x="39494" y="402"/>
                  </a:cubicBezTo>
                  <a:cubicBezTo>
                    <a:pt x="39606" y="177"/>
                    <a:pt x="39401" y="1"/>
                    <a:pt x="391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5"/>
            <p:cNvSpPr/>
            <p:nvPr/>
          </p:nvSpPr>
          <p:spPr>
            <a:xfrm>
              <a:off x="5396887" y="3974280"/>
              <a:ext cx="625648" cy="56088"/>
            </a:xfrm>
            <a:custGeom>
              <a:rect b="b" l="l" r="r" t="t"/>
              <a:pathLst>
                <a:path extrusionOk="0" h="2908" w="32438">
                  <a:moveTo>
                    <a:pt x="288" y="1"/>
                  </a:moveTo>
                  <a:cubicBezTo>
                    <a:pt x="0" y="1"/>
                    <a:pt x="0" y="404"/>
                    <a:pt x="288" y="462"/>
                  </a:cubicBezTo>
                  <a:cubicBezTo>
                    <a:pt x="9860" y="1685"/>
                    <a:pt x="19923" y="2908"/>
                    <a:pt x="29661" y="2908"/>
                  </a:cubicBezTo>
                  <a:cubicBezTo>
                    <a:pt x="30474" y="2908"/>
                    <a:pt x="31284" y="2899"/>
                    <a:pt x="32092" y="2882"/>
                  </a:cubicBezTo>
                  <a:cubicBezTo>
                    <a:pt x="32438" y="2824"/>
                    <a:pt x="32438" y="2248"/>
                    <a:pt x="32092" y="2248"/>
                  </a:cubicBezTo>
                  <a:cubicBezTo>
                    <a:pt x="21606" y="923"/>
                    <a:pt x="10832" y="634"/>
                    <a:pt x="2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5"/>
            <p:cNvSpPr/>
            <p:nvPr/>
          </p:nvSpPr>
          <p:spPr>
            <a:xfrm>
              <a:off x="6032545" y="4008728"/>
              <a:ext cx="24457" cy="14523"/>
            </a:xfrm>
            <a:custGeom>
              <a:rect b="b" l="l" r="r" t="t"/>
              <a:pathLst>
                <a:path extrusionOk="0" h="753" w="1268">
                  <a:moveTo>
                    <a:pt x="460" y="1"/>
                  </a:moveTo>
                  <a:cubicBezTo>
                    <a:pt x="15" y="1"/>
                    <a:pt x="0" y="753"/>
                    <a:pt x="414" y="753"/>
                  </a:cubicBezTo>
                  <a:cubicBezTo>
                    <a:pt x="429" y="753"/>
                    <a:pt x="445" y="752"/>
                    <a:pt x="460" y="750"/>
                  </a:cubicBezTo>
                  <a:lnTo>
                    <a:pt x="806" y="692"/>
                  </a:lnTo>
                  <a:cubicBezTo>
                    <a:pt x="1267" y="692"/>
                    <a:pt x="1267" y="58"/>
                    <a:pt x="806" y="58"/>
                  </a:cubicBezTo>
                  <a:lnTo>
                    <a:pt x="4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a:off x="6718177" y="4379896"/>
              <a:ext cx="3356" cy="2237"/>
            </a:xfrm>
            <a:custGeom>
              <a:rect b="b" l="l" r="r" t="t"/>
              <a:pathLst>
                <a:path extrusionOk="0" h="116" w="174">
                  <a:moveTo>
                    <a:pt x="116" y="1"/>
                  </a:moveTo>
                  <a:cubicBezTo>
                    <a:pt x="1" y="1"/>
                    <a:pt x="1" y="116"/>
                    <a:pt x="116" y="116"/>
                  </a:cubicBezTo>
                  <a:cubicBezTo>
                    <a:pt x="173" y="116"/>
                    <a:pt x="173"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a:off x="6585942" y="4035402"/>
              <a:ext cx="5574" cy="5574"/>
            </a:xfrm>
            <a:custGeom>
              <a:rect b="b" l="l" r="r" t="t"/>
              <a:pathLst>
                <a:path extrusionOk="0" h="289" w="289">
                  <a:moveTo>
                    <a:pt x="116" y="1"/>
                  </a:moveTo>
                  <a:cubicBezTo>
                    <a:pt x="0" y="58"/>
                    <a:pt x="0" y="231"/>
                    <a:pt x="116" y="289"/>
                  </a:cubicBezTo>
                  <a:cubicBezTo>
                    <a:pt x="288" y="231"/>
                    <a:pt x="288" y="58"/>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a:off x="6151202" y="4095039"/>
              <a:ext cx="24302" cy="53156"/>
            </a:xfrm>
            <a:custGeom>
              <a:rect b="b" l="l" r="r" t="t"/>
              <a:pathLst>
                <a:path extrusionOk="0" h="2756" w="1260">
                  <a:moveTo>
                    <a:pt x="328" y="1"/>
                  </a:moveTo>
                  <a:cubicBezTo>
                    <a:pt x="163" y="1"/>
                    <a:pt x="0" y="133"/>
                    <a:pt x="70" y="308"/>
                  </a:cubicBezTo>
                  <a:cubicBezTo>
                    <a:pt x="243" y="1115"/>
                    <a:pt x="531" y="1921"/>
                    <a:pt x="877" y="2670"/>
                  </a:cubicBezTo>
                  <a:cubicBezTo>
                    <a:pt x="897" y="2730"/>
                    <a:pt x="952" y="2756"/>
                    <a:pt x="1013" y="2756"/>
                  </a:cubicBezTo>
                  <a:cubicBezTo>
                    <a:pt x="1126" y="2756"/>
                    <a:pt x="1260" y="2668"/>
                    <a:pt x="1222" y="2555"/>
                  </a:cubicBezTo>
                  <a:cubicBezTo>
                    <a:pt x="1107" y="1748"/>
                    <a:pt x="877" y="942"/>
                    <a:pt x="589" y="193"/>
                  </a:cubicBezTo>
                  <a:cubicBezTo>
                    <a:pt x="543" y="57"/>
                    <a:pt x="435" y="1"/>
                    <a:pt x="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6617053" y="3959757"/>
              <a:ext cx="15565" cy="11206"/>
            </a:xfrm>
            <a:custGeom>
              <a:rect b="b" l="l" r="r" t="t"/>
              <a:pathLst>
                <a:path extrusionOk="0" h="581" w="807">
                  <a:moveTo>
                    <a:pt x="454" y="1"/>
                  </a:moveTo>
                  <a:cubicBezTo>
                    <a:pt x="438" y="1"/>
                    <a:pt x="421" y="2"/>
                    <a:pt x="404" y="5"/>
                  </a:cubicBezTo>
                  <a:cubicBezTo>
                    <a:pt x="1" y="5"/>
                    <a:pt x="1" y="581"/>
                    <a:pt x="404" y="581"/>
                  </a:cubicBezTo>
                  <a:cubicBezTo>
                    <a:pt x="790" y="581"/>
                    <a:pt x="806"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a:off x="5808482" y="3074441"/>
              <a:ext cx="22470" cy="54449"/>
            </a:xfrm>
            <a:custGeom>
              <a:rect b="b" l="l" r="r" t="t"/>
              <a:pathLst>
                <a:path extrusionOk="0" h="2823" w="1165">
                  <a:moveTo>
                    <a:pt x="234" y="0"/>
                  </a:moveTo>
                  <a:cubicBezTo>
                    <a:pt x="114" y="0"/>
                    <a:pt x="1" y="77"/>
                    <a:pt x="36" y="216"/>
                  </a:cubicBezTo>
                  <a:cubicBezTo>
                    <a:pt x="266" y="1023"/>
                    <a:pt x="554" y="1887"/>
                    <a:pt x="842" y="2694"/>
                  </a:cubicBezTo>
                  <a:cubicBezTo>
                    <a:pt x="865" y="2786"/>
                    <a:pt x="925" y="2823"/>
                    <a:pt x="985" y="2823"/>
                  </a:cubicBezTo>
                  <a:cubicBezTo>
                    <a:pt x="1075" y="2823"/>
                    <a:pt x="1165" y="2740"/>
                    <a:pt x="1130" y="2636"/>
                  </a:cubicBezTo>
                  <a:cubicBezTo>
                    <a:pt x="900" y="1772"/>
                    <a:pt x="669" y="965"/>
                    <a:pt x="439" y="101"/>
                  </a:cubicBezTo>
                  <a:cubicBezTo>
                    <a:pt x="393" y="33"/>
                    <a:pt x="312" y="0"/>
                    <a:pt x="2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a:off x="5837356" y="3045780"/>
              <a:ext cx="20329" cy="46714"/>
            </a:xfrm>
            <a:custGeom>
              <a:rect b="b" l="l" r="r" t="t"/>
              <a:pathLst>
                <a:path extrusionOk="0" h="2422" w="1054">
                  <a:moveTo>
                    <a:pt x="142" y="1"/>
                  </a:moveTo>
                  <a:cubicBezTo>
                    <a:pt x="79" y="1"/>
                    <a:pt x="0" y="74"/>
                    <a:pt x="37" y="146"/>
                  </a:cubicBezTo>
                  <a:lnTo>
                    <a:pt x="728" y="2336"/>
                  </a:lnTo>
                  <a:cubicBezTo>
                    <a:pt x="748" y="2396"/>
                    <a:pt x="796" y="2421"/>
                    <a:pt x="848" y="2421"/>
                  </a:cubicBezTo>
                  <a:cubicBezTo>
                    <a:pt x="945" y="2421"/>
                    <a:pt x="1054" y="2333"/>
                    <a:pt x="1016" y="2221"/>
                  </a:cubicBezTo>
                  <a:lnTo>
                    <a:pt x="209" y="89"/>
                  </a:lnTo>
                  <a:cubicBezTo>
                    <a:pt x="209" y="25"/>
                    <a:pt x="178" y="1"/>
                    <a:pt x="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a:off x="5802484" y="3481986"/>
              <a:ext cx="6693" cy="4475"/>
            </a:xfrm>
            <a:custGeom>
              <a:rect b="b" l="l" r="r" t="t"/>
              <a:pathLst>
                <a:path extrusionOk="0" h="232" w="347">
                  <a:moveTo>
                    <a:pt x="174" y="1"/>
                  </a:moveTo>
                  <a:cubicBezTo>
                    <a:pt x="1" y="1"/>
                    <a:pt x="1" y="231"/>
                    <a:pt x="174" y="231"/>
                  </a:cubicBezTo>
                  <a:cubicBezTo>
                    <a:pt x="347" y="231"/>
                    <a:pt x="347"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5877493" y="3004543"/>
              <a:ext cx="95994" cy="123016"/>
            </a:xfrm>
            <a:custGeom>
              <a:rect b="b" l="l" r="r" t="t"/>
              <a:pathLst>
                <a:path extrusionOk="0" h="6378" w="4977">
                  <a:moveTo>
                    <a:pt x="4605" y="1"/>
                  </a:moveTo>
                  <a:cubicBezTo>
                    <a:pt x="4531" y="1"/>
                    <a:pt x="4458" y="29"/>
                    <a:pt x="4409" y="95"/>
                  </a:cubicBezTo>
                  <a:cubicBezTo>
                    <a:pt x="2968" y="2112"/>
                    <a:pt x="1413" y="4013"/>
                    <a:pt x="87" y="6029"/>
                  </a:cubicBezTo>
                  <a:cubicBezTo>
                    <a:pt x="0" y="6204"/>
                    <a:pt x="177" y="6378"/>
                    <a:pt x="318" y="6378"/>
                  </a:cubicBezTo>
                  <a:cubicBezTo>
                    <a:pt x="363" y="6378"/>
                    <a:pt x="405" y="6360"/>
                    <a:pt x="433" y="6318"/>
                  </a:cubicBezTo>
                  <a:cubicBezTo>
                    <a:pt x="1989" y="4416"/>
                    <a:pt x="3372" y="2342"/>
                    <a:pt x="4812" y="383"/>
                  </a:cubicBezTo>
                  <a:cubicBezTo>
                    <a:pt x="4977" y="177"/>
                    <a:pt x="4788" y="1"/>
                    <a:pt x="46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5734708" y="3398645"/>
              <a:ext cx="2237" cy="2237"/>
            </a:xfrm>
            <a:custGeom>
              <a:rect b="b" l="l" r="r" t="t"/>
              <a:pathLst>
                <a:path extrusionOk="0" h="116" w="116">
                  <a:moveTo>
                    <a:pt x="58" y="1"/>
                  </a:moveTo>
                  <a:cubicBezTo>
                    <a:pt x="0" y="1"/>
                    <a:pt x="0" y="116"/>
                    <a:pt x="58" y="116"/>
                  </a:cubicBezTo>
                  <a:cubicBezTo>
                    <a:pt x="116" y="116"/>
                    <a:pt x="116" y="1"/>
                    <a:pt x="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5221294" y="4478803"/>
              <a:ext cx="473431" cy="20020"/>
            </a:xfrm>
            <a:custGeom>
              <a:rect b="b" l="l" r="r" t="t"/>
              <a:pathLst>
                <a:path extrusionOk="0" h="1038" w="24546">
                  <a:moveTo>
                    <a:pt x="21952" y="0"/>
                  </a:moveTo>
                  <a:cubicBezTo>
                    <a:pt x="14635" y="58"/>
                    <a:pt x="7318" y="231"/>
                    <a:pt x="1" y="519"/>
                  </a:cubicBezTo>
                  <a:cubicBezTo>
                    <a:pt x="8182" y="749"/>
                    <a:pt x="16364" y="922"/>
                    <a:pt x="24545" y="1038"/>
                  </a:cubicBezTo>
                  <a:cubicBezTo>
                    <a:pt x="23681" y="749"/>
                    <a:pt x="22817" y="404"/>
                    <a:pt x="219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5959176" y="4474347"/>
              <a:ext cx="1154627" cy="27813"/>
            </a:xfrm>
            <a:custGeom>
              <a:rect b="b" l="l" r="r" t="t"/>
              <a:pathLst>
                <a:path extrusionOk="0" h="1442" w="59864">
                  <a:moveTo>
                    <a:pt x="15384" y="1"/>
                  </a:moveTo>
                  <a:cubicBezTo>
                    <a:pt x="12446" y="289"/>
                    <a:pt x="9450" y="520"/>
                    <a:pt x="6511" y="808"/>
                  </a:cubicBezTo>
                  <a:cubicBezTo>
                    <a:pt x="4322" y="1038"/>
                    <a:pt x="2190" y="1211"/>
                    <a:pt x="1" y="1384"/>
                  </a:cubicBezTo>
                  <a:lnTo>
                    <a:pt x="10833" y="1441"/>
                  </a:lnTo>
                  <a:cubicBezTo>
                    <a:pt x="19014" y="1441"/>
                    <a:pt x="27138" y="1384"/>
                    <a:pt x="35319" y="1269"/>
                  </a:cubicBezTo>
                  <a:cubicBezTo>
                    <a:pt x="43501" y="1153"/>
                    <a:pt x="51682" y="980"/>
                    <a:pt x="59864" y="750"/>
                  </a:cubicBezTo>
                  <a:cubicBezTo>
                    <a:pt x="51682" y="462"/>
                    <a:pt x="43501" y="231"/>
                    <a:pt x="35319" y="174"/>
                  </a:cubicBezTo>
                  <a:cubicBezTo>
                    <a:pt x="28694" y="59"/>
                    <a:pt x="22068" y="59"/>
                    <a:pt x="153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6272559" y="4447692"/>
              <a:ext cx="852372" cy="25575"/>
            </a:xfrm>
            <a:custGeom>
              <a:rect b="b" l="l" r="r" t="t"/>
              <a:pathLst>
                <a:path extrusionOk="0" h="1326" w="44193">
                  <a:moveTo>
                    <a:pt x="11869" y="0"/>
                  </a:moveTo>
                  <a:cubicBezTo>
                    <a:pt x="7952" y="519"/>
                    <a:pt x="3976" y="922"/>
                    <a:pt x="1" y="1325"/>
                  </a:cubicBezTo>
                  <a:cubicBezTo>
                    <a:pt x="4034" y="1325"/>
                    <a:pt x="8124" y="1268"/>
                    <a:pt x="12215" y="1268"/>
                  </a:cubicBezTo>
                  <a:cubicBezTo>
                    <a:pt x="14577" y="1268"/>
                    <a:pt x="18899" y="1210"/>
                    <a:pt x="21203" y="1153"/>
                  </a:cubicBezTo>
                  <a:cubicBezTo>
                    <a:pt x="28866" y="1037"/>
                    <a:pt x="36587" y="864"/>
                    <a:pt x="44192" y="634"/>
                  </a:cubicBezTo>
                  <a:cubicBezTo>
                    <a:pt x="36529" y="346"/>
                    <a:pt x="28866" y="173"/>
                    <a:pt x="21203" y="115"/>
                  </a:cubicBezTo>
                  <a:cubicBezTo>
                    <a:pt x="18899" y="58"/>
                    <a:pt x="14577" y="0"/>
                    <a:pt x="12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5199075" y="4449910"/>
              <a:ext cx="428973" cy="20020"/>
            </a:xfrm>
            <a:custGeom>
              <a:rect b="b" l="l" r="r" t="t"/>
              <a:pathLst>
                <a:path extrusionOk="0" h="1038" w="22241">
                  <a:moveTo>
                    <a:pt x="20051" y="0"/>
                  </a:moveTo>
                  <a:cubicBezTo>
                    <a:pt x="13367" y="116"/>
                    <a:pt x="6684" y="288"/>
                    <a:pt x="0" y="519"/>
                  </a:cubicBezTo>
                  <a:cubicBezTo>
                    <a:pt x="7375" y="749"/>
                    <a:pt x="14808" y="922"/>
                    <a:pt x="22240" y="1038"/>
                  </a:cubicBezTo>
                  <a:cubicBezTo>
                    <a:pt x="21606" y="692"/>
                    <a:pt x="21030" y="461"/>
                    <a:pt x="20512" y="231"/>
                  </a:cubicBezTo>
                  <a:lnTo>
                    <a:pt x="200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5175737" y="4422136"/>
              <a:ext cx="386734" cy="17783"/>
            </a:xfrm>
            <a:custGeom>
              <a:rect b="b" l="l" r="r" t="t"/>
              <a:pathLst>
                <a:path extrusionOk="0" h="922" w="20051">
                  <a:moveTo>
                    <a:pt x="18034" y="0"/>
                  </a:moveTo>
                  <a:cubicBezTo>
                    <a:pt x="12042" y="115"/>
                    <a:pt x="5993" y="288"/>
                    <a:pt x="0" y="461"/>
                  </a:cubicBezTo>
                  <a:cubicBezTo>
                    <a:pt x="6684" y="691"/>
                    <a:pt x="13367" y="807"/>
                    <a:pt x="20051" y="922"/>
                  </a:cubicBezTo>
                  <a:lnTo>
                    <a:pt x="180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a:off x="6532593" y="4421017"/>
              <a:ext cx="604547" cy="22238"/>
            </a:xfrm>
            <a:custGeom>
              <a:rect b="b" l="l" r="r" t="t"/>
              <a:pathLst>
                <a:path extrusionOk="0" h="1153" w="31344">
                  <a:moveTo>
                    <a:pt x="7203" y="0"/>
                  </a:moveTo>
                  <a:cubicBezTo>
                    <a:pt x="6511" y="116"/>
                    <a:pt x="5762" y="288"/>
                    <a:pt x="5013" y="404"/>
                  </a:cubicBezTo>
                  <a:cubicBezTo>
                    <a:pt x="5013" y="519"/>
                    <a:pt x="4956" y="692"/>
                    <a:pt x="4956" y="865"/>
                  </a:cubicBezTo>
                  <a:cubicBezTo>
                    <a:pt x="4930" y="966"/>
                    <a:pt x="4850" y="1011"/>
                    <a:pt x="4767" y="1011"/>
                  </a:cubicBezTo>
                  <a:cubicBezTo>
                    <a:pt x="4661" y="1011"/>
                    <a:pt x="4552" y="936"/>
                    <a:pt x="4552" y="807"/>
                  </a:cubicBezTo>
                  <a:lnTo>
                    <a:pt x="4552" y="461"/>
                  </a:lnTo>
                  <a:cubicBezTo>
                    <a:pt x="2997" y="692"/>
                    <a:pt x="1499" y="922"/>
                    <a:pt x="1" y="1153"/>
                  </a:cubicBezTo>
                  <a:lnTo>
                    <a:pt x="58" y="1153"/>
                  </a:lnTo>
                  <a:cubicBezTo>
                    <a:pt x="2017" y="1153"/>
                    <a:pt x="7894" y="1095"/>
                    <a:pt x="9853" y="1037"/>
                  </a:cubicBezTo>
                  <a:cubicBezTo>
                    <a:pt x="16997" y="922"/>
                    <a:pt x="24142" y="807"/>
                    <a:pt x="31344" y="519"/>
                  </a:cubicBezTo>
                  <a:cubicBezTo>
                    <a:pt x="24142" y="288"/>
                    <a:pt x="16997" y="116"/>
                    <a:pt x="9853" y="58"/>
                  </a:cubicBezTo>
                  <a:lnTo>
                    <a:pt x="72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a:off x="5153517" y="4394343"/>
              <a:ext cx="345613" cy="16684"/>
            </a:xfrm>
            <a:custGeom>
              <a:rect b="b" l="l" r="r" t="t"/>
              <a:pathLst>
                <a:path extrusionOk="0" h="865" w="17919">
                  <a:moveTo>
                    <a:pt x="16248" y="1"/>
                  </a:moveTo>
                  <a:cubicBezTo>
                    <a:pt x="10832" y="116"/>
                    <a:pt x="5416" y="231"/>
                    <a:pt x="0" y="404"/>
                  </a:cubicBezTo>
                  <a:cubicBezTo>
                    <a:pt x="5935" y="634"/>
                    <a:pt x="11927" y="750"/>
                    <a:pt x="17919" y="865"/>
                  </a:cubicBezTo>
                  <a:cubicBezTo>
                    <a:pt x="17343" y="577"/>
                    <a:pt x="16766" y="289"/>
                    <a:pt x="162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6717059" y="4394343"/>
              <a:ext cx="431211" cy="17802"/>
            </a:xfrm>
            <a:custGeom>
              <a:rect b="b" l="l" r="r" t="t"/>
              <a:pathLst>
                <a:path extrusionOk="0" h="923" w="22357">
                  <a:moveTo>
                    <a:pt x="4380" y="1"/>
                  </a:moveTo>
                  <a:cubicBezTo>
                    <a:pt x="2939" y="346"/>
                    <a:pt x="1441" y="634"/>
                    <a:pt x="1" y="922"/>
                  </a:cubicBezTo>
                  <a:lnTo>
                    <a:pt x="2421" y="865"/>
                  </a:lnTo>
                  <a:cubicBezTo>
                    <a:pt x="9047" y="807"/>
                    <a:pt x="15730" y="634"/>
                    <a:pt x="22356" y="404"/>
                  </a:cubicBezTo>
                  <a:cubicBezTo>
                    <a:pt x="16364" y="173"/>
                    <a:pt x="10372" y="58"/>
                    <a:pt x="43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a:off x="5131279" y="4366569"/>
              <a:ext cx="310066" cy="14466"/>
            </a:xfrm>
            <a:custGeom>
              <a:rect b="b" l="l" r="r" t="t"/>
              <a:pathLst>
                <a:path extrusionOk="0" h="750" w="16076">
                  <a:moveTo>
                    <a:pt x="14751" y="0"/>
                  </a:moveTo>
                  <a:cubicBezTo>
                    <a:pt x="9796" y="115"/>
                    <a:pt x="4841" y="173"/>
                    <a:pt x="1" y="346"/>
                  </a:cubicBezTo>
                  <a:cubicBezTo>
                    <a:pt x="5359" y="576"/>
                    <a:pt x="10717" y="692"/>
                    <a:pt x="16076" y="749"/>
                  </a:cubicBezTo>
                  <a:cubicBezTo>
                    <a:pt x="15615" y="519"/>
                    <a:pt x="15211" y="288"/>
                    <a:pt x="147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a:off x="6859304" y="4366569"/>
              <a:ext cx="301174" cy="15565"/>
            </a:xfrm>
            <a:custGeom>
              <a:rect b="b" l="l" r="r" t="t"/>
              <a:pathLst>
                <a:path extrusionOk="0" h="807" w="15615">
                  <a:moveTo>
                    <a:pt x="577" y="0"/>
                  </a:moveTo>
                  <a:cubicBezTo>
                    <a:pt x="692" y="288"/>
                    <a:pt x="519" y="634"/>
                    <a:pt x="231" y="692"/>
                  </a:cubicBezTo>
                  <a:lnTo>
                    <a:pt x="58" y="749"/>
                  </a:lnTo>
                  <a:lnTo>
                    <a:pt x="1" y="807"/>
                  </a:lnTo>
                  <a:cubicBezTo>
                    <a:pt x="5186" y="692"/>
                    <a:pt x="10429" y="576"/>
                    <a:pt x="15615" y="404"/>
                  </a:cubicBezTo>
                  <a:cubicBezTo>
                    <a:pt x="10545" y="231"/>
                    <a:pt x="5590" y="115"/>
                    <a:pt x="5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a:off x="5106842" y="4337676"/>
              <a:ext cx="283391" cy="14466"/>
            </a:xfrm>
            <a:custGeom>
              <a:rect b="b" l="l" r="r" t="t"/>
              <a:pathLst>
                <a:path extrusionOk="0" h="750" w="14693">
                  <a:moveTo>
                    <a:pt x="13598" y="0"/>
                  </a:moveTo>
                  <a:cubicBezTo>
                    <a:pt x="9046" y="115"/>
                    <a:pt x="4552" y="231"/>
                    <a:pt x="0" y="403"/>
                  </a:cubicBezTo>
                  <a:cubicBezTo>
                    <a:pt x="4898" y="576"/>
                    <a:pt x="9795" y="634"/>
                    <a:pt x="14692" y="749"/>
                  </a:cubicBezTo>
                  <a:cubicBezTo>
                    <a:pt x="14347" y="519"/>
                    <a:pt x="13943" y="288"/>
                    <a:pt x="13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5"/>
            <p:cNvSpPr/>
            <p:nvPr/>
          </p:nvSpPr>
          <p:spPr>
            <a:xfrm>
              <a:off x="6872651" y="4337676"/>
              <a:ext cx="298937" cy="14466"/>
            </a:xfrm>
            <a:custGeom>
              <a:rect b="b" l="l" r="r" t="t"/>
              <a:pathLst>
                <a:path extrusionOk="0" h="750" w="15499">
                  <a:moveTo>
                    <a:pt x="346" y="0"/>
                  </a:moveTo>
                  <a:cubicBezTo>
                    <a:pt x="231" y="288"/>
                    <a:pt x="115" y="519"/>
                    <a:pt x="0" y="749"/>
                  </a:cubicBezTo>
                  <a:cubicBezTo>
                    <a:pt x="5186" y="692"/>
                    <a:pt x="10314" y="576"/>
                    <a:pt x="15499" y="403"/>
                  </a:cubicBezTo>
                  <a:cubicBezTo>
                    <a:pt x="10429" y="231"/>
                    <a:pt x="5416" y="115"/>
                    <a:pt x="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a:off x="6885979" y="4309883"/>
              <a:ext cx="297838" cy="14466"/>
            </a:xfrm>
            <a:custGeom>
              <a:rect b="b" l="l" r="r" t="t"/>
              <a:pathLst>
                <a:path extrusionOk="0" h="750" w="15442">
                  <a:moveTo>
                    <a:pt x="289" y="1"/>
                  </a:moveTo>
                  <a:cubicBezTo>
                    <a:pt x="173" y="231"/>
                    <a:pt x="116" y="519"/>
                    <a:pt x="1" y="750"/>
                  </a:cubicBezTo>
                  <a:lnTo>
                    <a:pt x="58" y="750"/>
                  </a:lnTo>
                  <a:cubicBezTo>
                    <a:pt x="5186" y="635"/>
                    <a:pt x="10314" y="519"/>
                    <a:pt x="15442" y="346"/>
                  </a:cubicBezTo>
                  <a:cubicBezTo>
                    <a:pt x="10372" y="174"/>
                    <a:pt x="5359" y="116"/>
                    <a:pt x="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5084603" y="4309883"/>
              <a:ext cx="262291" cy="13366"/>
            </a:xfrm>
            <a:custGeom>
              <a:rect b="b" l="l" r="r" t="t"/>
              <a:pathLst>
                <a:path extrusionOk="0" h="693" w="13599">
                  <a:moveTo>
                    <a:pt x="12619" y="1"/>
                  </a:moveTo>
                  <a:cubicBezTo>
                    <a:pt x="8413" y="116"/>
                    <a:pt x="4207" y="174"/>
                    <a:pt x="1" y="346"/>
                  </a:cubicBezTo>
                  <a:cubicBezTo>
                    <a:pt x="4495" y="519"/>
                    <a:pt x="9047" y="577"/>
                    <a:pt x="13598" y="692"/>
                  </a:cubicBezTo>
                  <a:cubicBezTo>
                    <a:pt x="13253" y="462"/>
                    <a:pt x="12907" y="231"/>
                    <a:pt x="126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5061285" y="4282109"/>
              <a:ext cx="246706" cy="12248"/>
            </a:xfrm>
            <a:custGeom>
              <a:rect b="b" l="l" r="r" t="t"/>
              <a:pathLst>
                <a:path extrusionOk="0" h="635" w="12791">
                  <a:moveTo>
                    <a:pt x="12042" y="0"/>
                  </a:moveTo>
                  <a:cubicBezTo>
                    <a:pt x="8066" y="58"/>
                    <a:pt x="4033" y="173"/>
                    <a:pt x="0" y="288"/>
                  </a:cubicBezTo>
                  <a:cubicBezTo>
                    <a:pt x="4264" y="461"/>
                    <a:pt x="8527" y="519"/>
                    <a:pt x="12791" y="634"/>
                  </a:cubicBezTo>
                  <a:cubicBezTo>
                    <a:pt x="12560" y="461"/>
                    <a:pt x="12330" y="288"/>
                    <a:pt x="12099" y="116"/>
                  </a:cubicBezTo>
                  <a:cubicBezTo>
                    <a:pt x="12099" y="58"/>
                    <a:pt x="12042" y="0"/>
                    <a:pt x="120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6897088" y="4280990"/>
              <a:ext cx="297838" cy="13366"/>
            </a:xfrm>
            <a:custGeom>
              <a:rect b="b" l="l" r="r" t="t"/>
              <a:pathLst>
                <a:path extrusionOk="0" h="693" w="15442">
                  <a:moveTo>
                    <a:pt x="231" y="1"/>
                  </a:moveTo>
                  <a:cubicBezTo>
                    <a:pt x="116" y="231"/>
                    <a:pt x="58" y="519"/>
                    <a:pt x="1" y="692"/>
                  </a:cubicBezTo>
                  <a:lnTo>
                    <a:pt x="1614" y="692"/>
                  </a:lnTo>
                  <a:cubicBezTo>
                    <a:pt x="6223" y="577"/>
                    <a:pt x="10833" y="519"/>
                    <a:pt x="15442" y="346"/>
                  </a:cubicBezTo>
                  <a:cubicBezTo>
                    <a:pt x="10833" y="174"/>
                    <a:pt x="6223" y="116"/>
                    <a:pt x="1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5325755" y="4280990"/>
              <a:ext cx="1138" cy="19"/>
            </a:xfrm>
            <a:custGeom>
              <a:rect b="b" l="l" r="r" t="t"/>
              <a:pathLst>
                <a:path extrusionOk="0" h="1" w="59">
                  <a:moveTo>
                    <a:pt x="58" y="1"/>
                  </a:moveTo>
                  <a:lnTo>
                    <a:pt x="1"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4" name="Shape 1734"/>
        <p:cNvGrpSpPr/>
        <p:nvPr/>
      </p:nvGrpSpPr>
      <p:grpSpPr>
        <a:xfrm>
          <a:off x="0" y="0"/>
          <a:ext cx="0" cy="0"/>
          <a:chOff x="0" y="0"/>
          <a:chExt cx="0" cy="0"/>
        </a:xfrm>
      </p:grpSpPr>
      <p:sp>
        <p:nvSpPr>
          <p:cNvPr id="1735" name="Google Shape;1735;p46"/>
          <p:cNvSpPr txBox="1"/>
          <p:nvPr>
            <p:ph type="title"/>
          </p:nvPr>
        </p:nvSpPr>
        <p:spPr>
          <a:xfrm>
            <a:off x="1207850" y="1564460"/>
            <a:ext cx="30393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PORTFÓLIO</a:t>
            </a:r>
            <a:r>
              <a:rPr lang="en"/>
              <a:t> </a:t>
            </a:r>
            <a:r>
              <a:rPr lang="en">
                <a:solidFill>
                  <a:schemeClr val="lt1"/>
                </a:solidFill>
              </a:rPr>
              <a:t>ONLINE</a:t>
            </a:r>
            <a:endParaRPr>
              <a:solidFill>
                <a:schemeClr val="lt1"/>
              </a:solidFill>
            </a:endParaRPr>
          </a:p>
        </p:txBody>
      </p:sp>
      <p:sp>
        <p:nvSpPr>
          <p:cNvPr id="1736" name="Google Shape;1736;p46"/>
          <p:cNvSpPr txBox="1"/>
          <p:nvPr>
            <p:ph idx="1" type="subTitle"/>
          </p:nvPr>
        </p:nvSpPr>
        <p:spPr>
          <a:xfrm>
            <a:off x="1207850" y="2409640"/>
            <a:ext cx="3039300" cy="1169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Você pode substituir a imagem na tela por seu próprio trabalho. Basta clicar com o botão direito e selecionar “</a:t>
            </a:r>
            <a:r>
              <a:rPr b="1" lang="en"/>
              <a:t>Substituir imagem</a:t>
            </a:r>
            <a:r>
              <a:rPr lang="en"/>
              <a:t>”</a:t>
            </a:r>
            <a:endParaRPr/>
          </a:p>
        </p:txBody>
      </p:sp>
      <p:grpSp>
        <p:nvGrpSpPr>
          <p:cNvPr id="1737" name="Google Shape;1737;p46"/>
          <p:cNvGrpSpPr/>
          <p:nvPr/>
        </p:nvGrpSpPr>
        <p:grpSpPr>
          <a:xfrm>
            <a:off x="1424661" y="2258930"/>
            <a:ext cx="2605682" cy="142525"/>
            <a:chOff x="255575" y="2652425"/>
            <a:chExt cx="7071050" cy="386875"/>
          </a:xfrm>
        </p:grpSpPr>
        <p:sp>
          <p:nvSpPr>
            <p:cNvPr id="1738" name="Google Shape;1738;p46"/>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6"/>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6"/>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6"/>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6"/>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6"/>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6"/>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6"/>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6"/>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6"/>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6"/>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6"/>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50" name="Google Shape;1750;p46"/>
          <p:cNvPicPr preferRelativeResize="0"/>
          <p:nvPr/>
        </p:nvPicPr>
        <p:blipFill rotWithShape="1">
          <a:blip r:embed="rId3">
            <a:alphaModFix/>
          </a:blip>
          <a:srcRect b="0" l="0" r="0" t="0"/>
          <a:stretch/>
        </p:blipFill>
        <p:spPr>
          <a:xfrm>
            <a:off x="4705925" y="1598325"/>
            <a:ext cx="3092798" cy="1739699"/>
          </a:xfrm>
          <a:prstGeom prst="rect">
            <a:avLst/>
          </a:prstGeom>
          <a:noFill/>
          <a:ln cap="flat" cmpd="sng" w="19050">
            <a:solidFill>
              <a:schemeClr val="dk1"/>
            </a:solidFill>
            <a:prstDash val="solid"/>
            <a:round/>
            <a:headEnd len="sm" w="sm" type="none"/>
            <a:tailEnd len="sm" w="sm" type="none"/>
          </a:ln>
        </p:spPr>
      </p:pic>
      <p:grpSp>
        <p:nvGrpSpPr>
          <p:cNvPr id="1751" name="Google Shape;1751;p46"/>
          <p:cNvGrpSpPr/>
          <p:nvPr/>
        </p:nvGrpSpPr>
        <p:grpSpPr>
          <a:xfrm>
            <a:off x="4568575" y="1355175"/>
            <a:ext cx="3367500" cy="2226000"/>
            <a:chOff x="4562225" y="1562325"/>
            <a:chExt cx="3367500" cy="2226000"/>
          </a:xfrm>
        </p:grpSpPr>
        <p:sp>
          <p:nvSpPr>
            <p:cNvPr id="1752" name="Google Shape;1752;p46"/>
            <p:cNvSpPr/>
            <p:nvPr/>
          </p:nvSpPr>
          <p:spPr>
            <a:xfrm>
              <a:off x="4562225" y="1562325"/>
              <a:ext cx="3367500" cy="2226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6"/>
            <p:cNvSpPr/>
            <p:nvPr/>
          </p:nvSpPr>
          <p:spPr>
            <a:xfrm rot="10800000">
              <a:off x="6131750" y="3560139"/>
              <a:ext cx="228300" cy="130200"/>
            </a:xfrm>
            <a:prstGeom prst="trapezoid">
              <a:avLst>
                <a:gd fmla="val 4816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 name="Google Shape;1754;p46"/>
          <p:cNvGrpSpPr/>
          <p:nvPr/>
        </p:nvGrpSpPr>
        <p:grpSpPr>
          <a:xfrm rot="-423996">
            <a:off x="4238606" y="555220"/>
            <a:ext cx="745445" cy="946966"/>
            <a:chOff x="2986775" y="596050"/>
            <a:chExt cx="673325" cy="855350"/>
          </a:xfrm>
        </p:grpSpPr>
        <p:sp>
          <p:nvSpPr>
            <p:cNvPr id="1755" name="Google Shape;1755;p46"/>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6"/>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6"/>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 name="Google Shape;1758;p46"/>
          <p:cNvGrpSpPr/>
          <p:nvPr/>
        </p:nvGrpSpPr>
        <p:grpSpPr>
          <a:xfrm flipH="1">
            <a:off x="7389937" y="3651080"/>
            <a:ext cx="1278026" cy="1058746"/>
            <a:chOff x="335075" y="271200"/>
            <a:chExt cx="1371125" cy="1135750"/>
          </a:xfrm>
        </p:grpSpPr>
        <p:sp>
          <p:nvSpPr>
            <p:cNvPr id="1759" name="Google Shape;1759;p46"/>
            <p:cNvSpPr/>
            <p:nvPr/>
          </p:nvSpPr>
          <p:spPr>
            <a:xfrm>
              <a:off x="584875" y="322275"/>
              <a:ext cx="9075" cy="8425"/>
            </a:xfrm>
            <a:custGeom>
              <a:rect b="b" l="l" r="r" t="t"/>
              <a:pathLst>
                <a:path extrusionOk="0" h="337" w="363">
                  <a:moveTo>
                    <a:pt x="69" y="0"/>
                  </a:moveTo>
                  <a:cubicBezTo>
                    <a:pt x="34" y="0"/>
                    <a:pt x="0" y="36"/>
                    <a:pt x="28" y="92"/>
                  </a:cubicBezTo>
                  <a:lnTo>
                    <a:pt x="258" y="321"/>
                  </a:lnTo>
                  <a:cubicBezTo>
                    <a:pt x="268" y="332"/>
                    <a:pt x="281" y="336"/>
                    <a:pt x="294" y="336"/>
                  </a:cubicBezTo>
                  <a:cubicBezTo>
                    <a:pt x="329" y="336"/>
                    <a:pt x="362" y="301"/>
                    <a:pt x="334" y="245"/>
                  </a:cubicBezTo>
                  <a:lnTo>
                    <a:pt x="105" y="15"/>
                  </a:lnTo>
                  <a:cubicBezTo>
                    <a:pt x="95" y="5"/>
                    <a:pt x="82" y="0"/>
                    <a:pt x="69"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6"/>
            <p:cNvSpPr/>
            <p:nvPr/>
          </p:nvSpPr>
          <p:spPr>
            <a:xfrm>
              <a:off x="1656725" y="729000"/>
              <a:ext cx="10275" cy="3100"/>
            </a:xfrm>
            <a:custGeom>
              <a:rect b="b" l="l" r="r" t="t"/>
              <a:pathLst>
                <a:path extrusionOk="0" h="124" w="411">
                  <a:moveTo>
                    <a:pt x="372" y="1"/>
                  </a:moveTo>
                  <a:lnTo>
                    <a:pt x="66" y="39"/>
                  </a:lnTo>
                  <a:cubicBezTo>
                    <a:pt x="1" y="39"/>
                    <a:pt x="19" y="123"/>
                    <a:pt x="50" y="123"/>
                  </a:cubicBezTo>
                  <a:cubicBezTo>
                    <a:pt x="55" y="123"/>
                    <a:pt x="61" y="121"/>
                    <a:pt x="66" y="116"/>
                  </a:cubicBezTo>
                  <a:lnTo>
                    <a:pt x="372" y="77"/>
                  </a:lnTo>
                  <a:cubicBezTo>
                    <a:pt x="410" y="77"/>
                    <a:pt x="410" y="1"/>
                    <a:pt x="372"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6"/>
            <p:cNvSpPr/>
            <p:nvPr/>
          </p:nvSpPr>
          <p:spPr>
            <a:xfrm>
              <a:off x="335075" y="271200"/>
              <a:ext cx="1371125" cy="1135750"/>
            </a:xfrm>
            <a:custGeom>
              <a:rect b="b" l="l" r="r" t="t"/>
              <a:pathLst>
                <a:path extrusionOk="0" h="45430" w="54845">
                  <a:moveTo>
                    <a:pt x="8797" y="3894"/>
                  </a:moveTo>
                  <a:cubicBezTo>
                    <a:pt x="8797" y="4009"/>
                    <a:pt x="8758" y="4124"/>
                    <a:pt x="8720" y="4238"/>
                  </a:cubicBezTo>
                  <a:cubicBezTo>
                    <a:pt x="8414" y="4774"/>
                    <a:pt x="8146" y="5309"/>
                    <a:pt x="7840" y="5883"/>
                  </a:cubicBezTo>
                  <a:cubicBezTo>
                    <a:pt x="7993" y="5194"/>
                    <a:pt x="8261" y="4544"/>
                    <a:pt x="8605" y="3971"/>
                  </a:cubicBezTo>
                  <a:cubicBezTo>
                    <a:pt x="8682" y="3932"/>
                    <a:pt x="8720" y="3932"/>
                    <a:pt x="8797" y="3894"/>
                  </a:cubicBezTo>
                  <a:close/>
                  <a:moveTo>
                    <a:pt x="8567" y="5041"/>
                  </a:moveTo>
                  <a:cubicBezTo>
                    <a:pt x="8491" y="5271"/>
                    <a:pt x="8452" y="5539"/>
                    <a:pt x="8376" y="5768"/>
                  </a:cubicBezTo>
                  <a:cubicBezTo>
                    <a:pt x="8146" y="6227"/>
                    <a:pt x="7840" y="6648"/>
                    <a:pt x="7573" y="7069"/>
                  </a:cubicBezTo>
                  <a:lnTo>
                    <a:pt x="7611" y="6839"/>
                  </a:lnTo>
                  <a:cubicBezTo>
                    <a:pt x="7611" y="6763"/>
                    <a:pt x="7687" y="6571"/>
                    <a:pt x="7726" y="6342"/>
                  </a:cubicBezTo>
                  <a:cubicBezTo>
                    <a:pt x="7764" y="6342"/>
                    <a:pt x="7764" y="6304"/>
                    <a:pt x="7802" y="6304"/>
                  </a:cubicBezTo>
                  <a:cubicBezTo>
                    <a:pt x="8032" y="5883"/>
                    <a:pt x="8299" y="5462"/>
                    <a:pt x="8567" y="5041"/>
                  </a:cubicBezTo>
                  <a:close/>
                  <a:moveTo>
                    <a:pt x="7420" y="6112"/>
                  </a:moveTo>
                  <a:cubicBezTo>
                    <a:pt x="7420" y="6380"/>
                    <a:pt x="7381" y="6571"/>
                    <a:pt x="7343" y="6763"/>
                  </a:cubicBezTo>
                  <a:cubicBezTo>
                    <a:pt x="7190" y="7451"/>
                    <a:pt x="6999" y="8178"/>
                    <a:pt x="6808" y="8866"/>
                  </a:cubicBezTo>
                  <a:cubicBezTo>
                    <a:pt x="6781" y="8839"/>
                    <a:pt x="6715" y="8812"/>
                    <a:pt x="6652" y="8812"/>
                  </a:cubicBezTo>
                  <a:cubicBezTo>
                    <a:pt x="6626" y="8812"/>
                    <a:pt x="6601" y="8817"/>
                    <a:pt x="6578" y="8828"/>
                  </a:cubicBezTo>
                  <a:cubicBezTo>
                    <a:pt x="6770" y="8254"/>
                    <a:pt x="6961" y="7642"/>
                    <a:pt x="7114" y="7069"/>
                  </a:cubicBezTo>
                  <a:cubicBezTo>
                    <a:pt x="7228" y="7030"/>
                    <a:pt x="7305" y="6839"/>
                    <a:pt x="7267" y="6533"/>
                  </a:cubicBezTo>
                  <a:lnTo>
                    <a:pt x="7267" y="6457"/>
                  </a:lnTo>
                  <a:cubicBezTo>
                    <a:pt x="7343" y="6342"/>
                    <a:pt x="7381" y="6227"/>
                    <a:pt x="7420" y="6112"/>
                  </a:cubicBezTo>
                  <a:close/>
                  <a:moveTo>
                    <a:pt x="8223" y="6533"/>
                  </a:moveTo>
                  <a:lnTo>
                    <a:pt x="8223" y="6533"/>
                  </a:lnTo>
                  <a:cubicBezTo>
                    <a:pt x="8185" y="6648"/>
                    <a:pt x="8146" y="6801"/>
                    <a:pt x="8146" y="6916"/>
                  </a:cubicBezTo>
                  <a:cubicBezTo>
                    <a:pt x="8146" y="6916"/>
                    <a:pt x="8108" y="6916"/>
                    <a:pt x="8108" y="6954"/>
                  </a:cubicBezTo>
                  <a:cubicBezTo>
                    <a:pt x="7840" y="7604"/>
                    <a:pt x="7496" y="8254"/>
                    <a:pt x="7114" y="8866"/>
                  </a:cubicBezTo>
                  <a:cubicBezTo>
                    <a:pt x="7190" y="8484"/>
                    <a:pt x="7305" y="8101"/>
                    <a:pt x="7381" y="7719"/>
                  </a:cubicBezTo>
                  <a:cubicBezTo>
                    <a:pt x="7687" y="7336"/>
                    <a:pt x="7955" y="6916"/>
                    <a:pt x="8223" y="6533"/>
                  </a:cubicBezTo>
                  <a:close/>
                  <a:moveTo>
                    <a:pt x="7955" y="7872"/>
                  </a:moveTo>
                  <a:lnTo>
                    <a:pt x="7840" y="8369"/>
                  </a:lnTo>
                  <a:cubicBezTo>
                    <a:pt x="7534" y="9096"/>
                    <a:pt x="7114" y="9746"/>
                    <a:pt x="6731" y="10396"/>
                  </a:cubicBezTo>
                  <a:cubicBezTo>
                    <a:pt x="6770" y="10281"/>
                    <a:pt x="6808" y="10166"/>
                    <a:pt x="6846" y="10013"/>
                  </a:cubicBezTo>
                  <a:cubicBezTo>
                    <a:pt x="6884" y="9822"/>
                    <a:pt x="6922" y="9631"/>
                    <a:pt x="6999" y="9402"/>
                  </a:cubicBezTo>
                  <a:cubicBezTo>
                    <a:pt x="7343" y="8943"/>
                    <a:pt x="7687" y="8445"/>
                    <a:pt x="7955" y="7872"/>
                  </a:cubicBezTo>
                  <a:close/>
                  <a:moveTo>
                    <a:pt x="7228" y="10205"/>
                  </a:moveTo>
                  <a:lnTo>
                    <a:pt x="7228" y="10205"/>
                  </a:lnTo>
                  <a:cubicBezTo>
                    <a:pt x="6922" y="10817"/>
                    <a:pt x="6578" y="11467"/>
                    <a:pt x="6311" y="12117"/>
                  </a:cubicBezTo>
                  <a:lnTo>
                    <a:pt x="6617" y="11008"/>
                  </a:lnTo>
                  <a:cubicBezTo>
                    <a:pt x="6617" y="10970"/>
                    <a:pt x="6655" y="10970"/>
                    <a:pt x="6655" y="10970"/>
                  </a:cubicBezTo>
                  <a:cubicBezTo>
                    <a:pt x="6884" y="10740"/>
                    <a:pt x="7075" y="10472"/>
                    <a:pt x="7228" y="10205"/>
                  </a:cubicBezTo>
                  <a:close/>
                  <a:moveTo>
                    <a:pt x="6999" y="3588"/>
                  </a:moveTo>
                  <a:cubicBezTo>
                    <a:pt x="6999" y="3626"/>
                    <a:pt x="6999" y="3626"/>
                    <a:pt x="6999" y="3665"/>
                  </a:cubicBezTo>
                  <a:cubicBezTo>
                    <a:pt x="7267" y="3894"/>
                    <a:pt x="7573" y="4009"/>
                    <a:pt x="7917" y="4009"/>
                  </a:cubicBezTo>
                  <a:lnTo>
                    <a:pt x="7993" y="4009"/>
                  </a:lnTo>
                  <a:lnTo>
                    <a:pt x="7917" y="4124"/>
                  </a:lnTo>
                  <a:cubicBezTo>
                    <a:pt x="7898" y="4047"/>
                    <a:pt x="7840" y="4009"/>
                    <a:pt x="7778" y="4009"/>
                  </a:cubicBezTo>
                  <a:cubicBezTo>
                    <a:pt x="7716" y="4009"/>
                    <a:pt x="7649" y="4047"/>
                    <a:pt x="7611" y="4124"/>
                  </a:cubicBezTo>
                  <a:cubicBezTo>
                    <a:pt x="7573" y="4238"/>
                    <a:pt x="7534" y="4353"/>
                    <a:pt x="7496" y="4506"/>
                  </a:cubicBezTo>
                  <a:lnTo>
                    <a:pt x="7343" y="4774"/>
                  </a:lnTo>
                  <a:cubicBezTo>
                    <a:pt x="7381" y="4544"/>
                    <a:pt x="7420" y="4315"/>
                    <a:pt x="7496" y="4124"/>
                  </a:cubicBezTo>
                  <a:cubicBezTo>
                    <a:pt x="7496" y="4047"/>
                    <a:pt x="7458" y="4009"/>
                    <a:pt x="7381" y="4009"/>
                  </a:cubicBezTo>
                  <a:cubicBezTo>
                    <a:pt x="7359" y="3998"/>
                    <a:pt x="7337" y="3993"/>
                    <a:pt x="7315" y="3993"/>
                  </a:cubicBezTo>
                  <a:cubicBezTo>
                    <a:pt x="7263" y="3993"/>
                    <a:pt x="7217" y="4020"/>
                    <a:pt x="7190" y="4047"/>
                  </a:cubicBezTo>
                  <a:cubicBezTo>
                    <a:pt x="6770" y="5233"/>
                    <a:pt x="6425" y="6457"/>
                    <a:pt x="6234" y="7719"/>
                  </a:cubicBezTo>
                  <a:cubicBezTo>
                    <a:pt x="5813" y="8981"/>
                    <a:pt x="5469" y="10243"/>
                    <a:pt x="5201" y="11543"/>
                  </a:cubicBezTo>
                  <a:cubicBezTo>
                    <a:pt x="5087" y="12041"/>
                    <a:pt x="4972" y="12576"/>
                    <a:pt x="4895" y="13111"/>
                  </a:cubicBezTo>
                  <a:cubicBezTo>
                    <a:pt x="4628" y="14068"/>
                    <a:pt x="4360" y="15024"/>
                    <a:pt x="4092" y="15980"/>
                  </a:cubicBezTo>
                  <a:cubicBezTo>
                    <a:pt x="3870" y="16537"/>
                    <a:pt x="3647" y="17058"/>
                    <a:pt x="3494" y="17647"/>
                  </a:cubicBezTo>
                  <a:lnTo>
                    <a:pt x="3494" y="17647"/>
                  </a:lnTo>
                  <a:lnTo>
                    <a:pt x="4016" y="15597"/>
                  </a:lnTo>
                  <a:cubicBezTo>
                    <a:pt x="5048" y="11658"/>
                    <a:pt x="6349" y="7642"/>
                    <a:pt x="6999" y="3588"/>
                  </a:cubicBezTo>
                  <a:close/>
                  <a:moveTo>
                    <a:pt x="53582" y="21181"/>
                  </a:moveTo>
                  <a:lnTo>
                    <a:pt x="53621" y="21220"/>
                  </a:lnTo>
                  <a:lnTo>
                    <a:pt x="53697" y="21258"/>
                  </a:lnTo>
                  <a:cubicBezTo>
                    <a:pt x="53621" y="21411"/>
                    <a:pt x="53506" y="21564"/>
                    <a:pt x="53429" y="21755"/>
                  </a:cubicBezTo>
                  <a:cubicBezTo>
                    <a:pt x="53506" y="21564"/>
                    <a:pt x="53544" y="21373"/>
                    <a:pt x="53582" y="21181"/>
                  </a:cubicBezTo>
                  <a:close/>
                  <a:moveTo>
                    <a:pt x="53888" y="21373"/>
                  </a:moveTo>
                  <a:cubicBezTo>
                    <a:pt x="54003" y="21411"/>
                    <a:pt x="54080" y="21449"/>
                    <a:pt x="54194" y="21487"/>
                  </a:cubicBezTo>
                  <a:lnTo>
                    <a:pt x="54194" y="21526"/>
                  </a:lnTo>
                  <a:cubicBezTo>
                    <a:pt x="54156" y="21602"/>
                    <a:pt x="54080" y="21717"/>
                    <a:pt x="54041" y="21831"/>
                  </a:cubicBezTo>
                  <a:lnTo>
                    <a:pt x="54003" y="21831"/>
                  </a:lnTo>
                  <a:cubicBezTo>
                    <a:pt x="53984" y="21812"/>
                    <a:pt x="53955" y="21803"/>
                    <a:pt x="53927" y="21803"/>
                  </a:cubicBezTo>
                  <a:cubicBezTo>
                    <a:pt x="53898" y="21803"/>
                    <a:pt x="53869" y="21812"/>
                    <a:pt x="53850" y="21831"/>
                  </a:cubicBezTo>
                  <a:cubicBezTo>
                    <a:pt x="53850" y="21717"/>
                    <a:pt x="53850" y="21602"/>
                    <a:pt x="53850" y="21487"/>
                  </a:cubicBezTo>
                  <a:cubicBezTo>
                    <a:pt x="53850" y="21411"/>
                    <a:pt x="53888" y="21373"/>
                    <a:pt x="53888" y="21373"/>
                  </a:cubicBezTo>
                  <a:close/>
                  <a:moveTo>
                    <a:pt x="54615" y="21487"/>
                  </a:moveTo>
                  <a:lnTo>
                    <a:pt x="54386" y="21870"/>
                  </a:lnTo>
                  <a:cubicBezTo>
                    <a:pt x="54424" y="21755"/>
                    <a:pt x="54462" y="21640"/>
                    <a:pt x="54462" y="21526"/>
                  </a:cubicBezTo>
                  <a:lnTo>
                    <a:pt x="54577" y="21526"/>
                  </a:lnTo>
                  <a:cubicBezTo>
                    <a:pt x="54577" y="21487"/>
                    <a:pt x="54615" y="21487"/>
                    <a:pt x="54615" y="21487"/>
                  </a:cubicBezTo>
                  <a:close/>
                  <a:moveTo>
                    <a:pt x="53927" y="22099"/>
                  </a:moveTo>
                  <a:lnTo>
                    <a:pt x="53927" y="22137"/>
                  </a:lnTo>
                  <a:lnTo>
                    <a:pt x="53812" y="22252"/>
                  </a:lnTo>
                  <a:cubicBezTo>
                    <a:pt x="53812" y="22214"/>
                    <a:pt x="53812" y="22176"/>
                    <a:pt x="53812" y="22099"/>
                  </a:cubicBezTo>
                  <a:lnTo>
                    <a:pt x="53850" y="22099"/>
                  </a:lnTo>
                  <a:cubicBezTo>
                    <a:pt x="53850" y="22118"/>
                    <a:pt x="53860" y="22128"/>
                    <a:pt x="53874" y="22128"/>
                  </a:cubicBezTo>
                  <a:cubicBezTo>
                    <a:pt x="53888" y="22128"/>
                    <a:pt x="53907" y="22118"/>
                    <a:pt x="53927" y="22099"/>
                  </a:cubicBezTo>
                  <a:close/>
                  <a:moveTo>
                    <a:pt x="52970" y="22558"/>
                  </a:moveTo>
                  <a:cubicBezTo>
                    <a:pt x="52932" y="22635"/>
                    <a:pt x="52894" y="22711"/>
                    <a:pt x="52856" y="22788"/>
                  </a:cubicBezTo>
                  <a:lnTo>
                    <a:pt x="52817" y="22826"/>
                  </a:lnTo>
                  <a:cubicBezTo>
                    <a:pt x="52856" y="22749"/>
                    <a:pt x="52932" y="22635"/>
                    <a:pt x="52970" y="22558"/>
                  </a:cubicBezTo>
                  <a:close/>
                  <a:moveTo>
                    <a:pt x="2868" y="20072"/>
                  </a:moveTo>
                  <a:lnTo>
                    <a:pt x="2868" y="20072"/>
                  </a:lnTo>
                  <a:cubicBezTo>
                    <a:pt x="2754" y="20569"/>
                    <a:pt x="2677" y="21067"/>
                    <a:pt x="2601" y="21564"/>
                  </a:cubicBezTo>
                  <a:cubicBezTo>
                    <a:pt x="2562" y="21640"/>
                    <a:pt x="2562" y="21755"/>
                    <a:pt x="2524" y="21870"/>
                  </a:cubicBezTo>
                  <a:cubicBezTo>
                    <a:pt x="2371" y="22290"/>
                    <a:pt x="2218" y="22711"/>
                    <a:pt x="2027" y="23170"/>
                  </a:cubicBezTo>
                  <a:cubicBezTo>
                    <a:pt x="2333" y="22137"/>
                    <a:pt x="2601" y="21105"/>
                    <a:pt x="2868" y="20072"/>
                  </a:cubicBezTo>
                  <a:close/>
                  <a:moveTo>
                    <a:pt x="52588" y="19460"/>
                  </a:moveTo>
                  <a:cubicBezTo>
                    <a:pt x="52856" y="19498"/>
                    <a:pt x="53085" y="19575"/>
                    <a:pt x="53353" y="19613"/>
                  </a:cubicBezTo>
                  <a:cubicBezTo>
                    <a:pt x="52550" y="20875"/>
                    <a:pt x="51785" y="22137"/>
                    <a:pt x="51058" y="23400"/>
                  </a:cubicBezTo>
                  <a:cubicBezTo>
                    <a:pt x="51058" y="23352"/>
                    <a:pt x="51014" y="23320"/>
                    <a:pt x="50972" y="23320"/>
                  </a:cubicBezTo>
                  <a:cubicBezTo>
                    <a:pt x="50946" y="23320"/>
                    <a:pt x="50920" y="23332"/>
                    <a:pt x="50905" y="23361"/>
                  </a:cubicBezTo>
                  <a:cubicBezTo>
                    <a:pt x="50255" y="23859"/>
                    <a:pt x="49720" y="24432"/>
                    <a:pt x="49184" y="25044"/>
                  </a:cubicBezTo>
                  <a:cubicBezTo>
                    <a:pt x="48916" y="25388"/>
                    <a:pt x="48687" y="25694"/>
                    <a:pt x="48419" y="26000"/>
                  </a:cubicBezTo>
                  <a:cubicBezTo>
                    <a:pt x="48381" y="26039"/>
                    <a:pt x="48343" y="26077"/>
                    <a:pt x="48343" y="26077"/>
                  </a:cubicBezTo>
                  <a:cubicBezTo>
                    <a:pt x="48534" y="25656"/>
                    <a:pt x="48725" y="25197"/>
                    <a:pt x="48916" y="24738"/>
                  </a:cubicBezTo>
                  <a:cubicBezTo>
                    <a:pt x="49452" y="24279"/>
                    <a:pt x="49949" y="23744"/>
                    <a:pt x="50446" y="23208"/>
                  </a:cubicBezTo>
                  <a:cubicBezTo>
                    <a:pt x="50943" y="22749"/>
                    <a:pt x="51402" y="22252"/>
                    <a:pt x="51861" y="21755"/>
                  </a:cubicBezTo>
                  <a:cubicBezTo>
                    <a:pt x="51915" y="21674"/>
                    <a:pt x="51836" y="21593"/>
                    <a:pt x="51757" y="21593"/>
                  </a:cubicBezTo>
                  <a:cubicBezTo>
                    <a:pt x="51725" y="21593"/>
                    <a:pt x="51692" y="21607"/>
                    <a:pt x="51670" y="21640"/>
                  </a:cubicBezTo>
                  <a:cubicBezTo>
                    <a:pt x="50943" y="22596"/>
                    <a:pt x="49987" y="23323"/>
                    <a:pt x="49146" y="24203"/>
                  </a:cubicBezTo>
                  <a:cubicBezTo>
                    <a:pt x="49299" y="23859"/>
                    <a:pt x="49452" y="23476"/>
                    <a:pt x="49605" y="23132"/>
                  </a:cubicBezTo>
                  <a:cubicBezTo>
                    <a:pt x="49632" y="23159"/>
                    <a:pt x="49678" y="23186"/>
                    <a:pt x="49716" y="23186"/>
                  </a:cubicBezTo>
                  <a:cubicBezTo>
                    <a:pt x="49732" y="23186"/>
                    <a:pt x="49747" y="23181"/>
                    <a:pt x="49758" y="23170"/>
                  </a:cubicBezTo>
                  <a:cubicBezTo>
                    <a:pt x="50676" y="22443"/>
                    <a:pt x="51555" y="21640"/>
                    <a:pt x="52358" y="20761"/>
                  </a:cubicBezTo>
                  <a:cubicBezTo>
                    <a:pt x="52448" y="20701"/>
                    <a:pt x="52375" y="20572"/>
                    <a:pt x="52284" y="20572"/>
                  </a:cubicBezTo>
                  <a:cubicBezTo>
                    <a:pt x="52258" y="20572"/>
                    <a:pt x="52231" y="20582"/>
                    <a:pt x="52205" y="20608"/>
                  </a:cubicBezTo>
                  <a:cubicBezTo>
                    <a:pt x="51326" y="21334"/>
                    <a:pt x="50446" y="22137"/>
                    <a:pt x="49681" y="23017"/>
                  </a:cubicBezTo>
                  <a:cubicBezTo>
                    <a:pt x="49949" y="22405"/>
                    <a:pt x="50178" y="21755"/>
                    <a:pt x="50446" y="21143"/>
                  </a:cubicBezTo>
                  <a:cubicBezTo>
                    <a:pt x="50484" y="21181"/>
                    <a:pt x="50523" y="21181"/>
                    <a:pt x="50561" y="21181"/>
                  </a:cubicBezTo>
                  <a:lnTo>
                    <a:pt x="50561" y="21220"/>
                  </a:lnTo>
                  <a:cubicBezTo>
                    <a:pt x="51173" y="20722"/>
                    <a:pt x="51785" y="20187"/>
                    <a:pt x="52320" y="19537"/>
                  </a:cubicBezTo>
                  <a:cubicBezTo>
                    <a:pt x="52358" y="19498"/>
                    <a:pt x="52320" y="19460"/>
                    <a:pt x="52282" y="19460"/>
                  </a:cubicBezTo>
                  <a:close/>
                  <a:moveTo>
                    <a:pt x="1912" y="28295"/>
                  </a:moveTo>
                  <a:lnTo>
                    <a:pt x="2295" y="28448"/>
                  </a:lnTo>
                  <a:lnTo>
                    <a:pt x="1874" y="28333"/>
                  </a:lnTo>
                  <a:lnTo>
                    <a:pt x="1912" y="28295"/>
                  </a:lnTo>
                  <a:close/>
                  <a:moveTo>
                    <a:pt x="51020" y="23553"/>
                  </a:moveTo>
                  <a:lnTo>
                    <a:pt x="51020" y="23553"/>
                  </a:lnTo>
                  <a:cubicBezTo>
                    <a:pt x="50829" y="23897"/>
                    <a:pt x="50637" y="24241"/>
                    <a:pt x="50446" y="24585"/>
                  </a:cubicBezTo>
                  <a:cubicBezTo>
                    <a:pt x="50370" y="24585"/>
                    <a:pt x="50331" y="24585"/>
                    <a:pt x="50293" y="24623"/>
                  </a:cubicBezTo>
                  <a:cubicBezTo>
                    <a:pt x="49414" y="25503"/>
                    <a:pt x="48572" y="26421"/>
                    <a:pt x="47807" y="27415"/>
                  </a:cubicBezTo>
                  <a:cubicBezTo>
                    <a:pt x="47778" y="27474"/>
                    <a:pt x="47816" y="27555"/>
                    <a:pt x="47870" y="27555"/>
                  </a:cubicBezTo>
                  <a:cubicBezTo>
                    <a:pt x="47886" y="27555"/>
                    <a:pt x="47904" y="27548"/>
                    <a:pt x="47922" y="27530"/>
                  </a:cubicBezTo>
                  <a:cubicBezTo>
                    <a:pt x="48687" y="26880"/>
                    <a:pt x="49375" y="26115"/>
                    <a:pt x="49987" y="25350"/>
                  </a:cubicBezTo>
                  <a:lnTo>
                    <a:pt x="49987" y="25350"/>
                  </a:lnTo>
                  <a:cubicBezTo>
                    <a:pt x="49834" y="25656"/>
                    <a:pt x="49681" y="25962"/>
                    <a:pt x="49528" y="26268"/>
                  </a:cubicBezTo>
                  <a:cubicBezTo>
                    <a:pt x="49490" y="26230"/>
                    <a:pt x="49452" y="26211"/>
                    <a:pt x="49418" y="26211"/>
                  </a:cubicBezTo>
                  <a:cubicBezTo>
                    <a:pt x="49385" y="26211"/>
                    <a:pt x="49356" y="26230"/>
                    <a:pt x="49337" y="26268"/>
                  </a:cubicBezTo>
                  <a:cubicBezTo>
                    <a:pt x="48572" y="27033"/>
                    <a:pt x="47845" y="27836"/>
                    <a:pt x="47157" y="28678"/>
                  </a:cubicBezTo>
                  <a:cubicBezTo>
                    <a:pt x="47540" y="27874"/>
                    <a:pt x="47884" y="27071"/>
                    <a:pt x="48228" y="26268"/>
                  </a:cubicBezTo>
                  <a:lnTo>
                    <a:pt x="48266" y="26268"/>
                  </a:lnTo>
                  <a:cubicBezTo>
                    <a:pt x="48266" y="26306"/>
                    <a:pt x="48304" y="26345"/>
                    <a:pt x="48343" y="26345"/>
                  </a:cubicBezTo>
                  <a:cubicBezTo>
                    <a:pt x="48359" y="26360"/>
                    <a:pt x="48381" y="26370"/>
                    <a:pt x="48407" y="26370"/>
                  </a:cubicBezTo>
                  <a:cubicBezTo>
                    <a:pt x="48444" y="26370"/>
                    <a:pt x="48489" y="26351"/>
                    <a:pt x="48534" y="26306"/>
                  </a:cubicBezTo>
                  <a:cubicBezTo>
                    <a:pt x="48572" y="26268"/>
                    <a:pt x="48572" y="26230"/>
                    <a:pt x="48534" y="26192"/>
                  </a:cubicBezTo>
                  <a:cubicBezTo>
                    <a:pt x="48649" y="26153"/>
                    <a:pt x="48725" y="26115"/>
                    <a:pt x="48725" y="26115"/>
                  </a:cubicBezTo>
                  <a:cubicBezTo>
                    <a:pt x="48993" y="25847"/>
                    <a:pt x="49222" y="25541"/>
                    <a:pt x="49414" y="25197"/>
                  </a:cubicBezTo>
                  <a:cubicBezTo>
                    <a:pt x="49873" y="24623"/>
                    <a:pt x="50408" y="24050"/>
                    <a:pt x="51020" y="23553"/>
                  </a:cubicBezTo>
                  <a:close/>
                  <a:moveTo>
                    <a:pt x="1224" y="26421"/>
                  </a:moveTo>
                  <a:cubicBezTo>
                    <a:pt x="1224" y="26459"/>
                    <a:pt x="1262" y="26498"/>
                    <a:pt x="1300" y="26536"/>
                  </a:cubicBezTo>
                  <a:cubicBezTo>
                    <a:pt x="1109" y="27109"/>
                    <a:pt x="956" y="27683"/>
                    <a:pt x="803" y="28257"/>
                  </a:cubicBezTo>
                  <a:cubicBezTo>
                    <a:pt x="765" y="28372"/>
                    <a:pt x="803" y="28486"/>
                    <a:pt x="918" y="28563"/>
                  </a:cubicBezTo>
                  <a:cubicBezTo>
                    <a:pt x="918" y="28563"/>
                    <a:pt x="918" y="28601"/>
                    <a:pt x="918" y="28639"/>
                  </a:cubicBezTo>
                  <a:cubicBezTo>
                    <a:pt x="880" y="28639"/>
                    <a:pt x="841" y="28678"/>
                    <a:pt x="841" y="28716"/>
                  </a:cubicBezTo>
                  <a:lnTo>
                    <a:pt x="841" y="28831"/>
                  </a:lnTo>
                  <a:cubicBezTo>
                    <a:pt x="765" y="28716"/>
                    <a:pt x="727" y="28601"/>
                    <a:pt x="688" y="28486"/>
                  </a:cubicBezTo>
                  <a:cubicBezTo>
                    <a:pt x="841" y="27798"/>
                    <a:pt x="1033" y="27109"/>
                    <a:pt x="1224" y="26421"/>
                  </a:cubicBezTo>
                  <a:close/>
                  <a:moveTo>
                    <a:pt x="5240" y="15291"/>
                  </a:moveTo>
                  <a:lnTo>
                    <a:pt x="5240" y="15291"/>
                  </a:lnTo>
                  <a:cubicBezTo>
                    <a:pt x="4245" y="19422"/>
                    <a:pt x="3213" y="23514"/>
                    <a:pt x="2180" y="27607"/>
                  </a:cubicBezTo>
                  <a:cubicBezTo>
                    <a:pt x="2104" y="27683"/>
                    <a:pt x="2065" y="27836"/>
                    <a:pt x="2180" y="27913"/>
                  </a:cubicBezTo>
                  <a:cubicBezTo>
                    <a:pt x="2180" y="27913"/>
                    <a:pt x="2180" y="27913"/>
                    <a:pt x="2180" y="27951"/>
                  </a:cubicBezTo>
                  <a:cubicBezTo>
                    <a:pt x="2158" y="27973"/>
                    <a:pt x="2174" y="27995"/>
                    <a:pt x="2192" y="27995"/>
                  </a:cubicBezTo>
                  <a:cubicBezTo>
                    <a:pt x="2205" y="27995"/>
                    <a:pt x="2218" y="27983"/>
                    <a:pt x="2218" y="27951"/>
                  </a:cubicBezTo>
                  <a:cubicBezTo>
                    <a:pt x="2237" y="27970"/>
                    <a:pt x="2266" y="27980"/>
                    <a:pt x="2295" y="27980"/>
                  </a:cubicBezTo>
                  <a:cubicBezTo>
                    <a:pt x="2323" y="27980"/>
                    <a:pt x="2352" y="27970"/>
                    <a:pt x="2371" y="27951"/>
                  </a:cubicBezTo>
                  <a:cubicBezTo>
                    <a:pt x="3366" y="28372"/>
                    <a:pt x="4360" y="28792"/>
                    <a:pt x="5354" y="29175"/>
                  </a:cubicBezTo>
                  <a:cubicBezTo>
                    <a:pt x="4245" y="28754"/>
                    <a:pt x="3098" y="28372"/>
                    <a:pt x="1989" y="28027"/>
                  </a:cubicBezTo>
                  <a:cubicBezTo>
                    <a:pt x="2027" y="27874"/>
                    <a:pt x="2065" y="27760"/>
                    <a:pt x="2104" y="27607"/>
                  </a:cubicBezTo>
                  <a:cubicBezTo>
                    <a:pt x="2371" y="26574"/>
                    <a:pt x="2601" y="25541"/>
                    <a:pt x="2715" y="24509"/>
                  </a:cubicBezTo>
                  <a:cubicBezTo>
                    <a:pt x="2715" y="24470"/>
                    <a:pt x="2715" y="24432"/>
                    <a:pt x="2715" y="24394"/>
                  </a:cubicBezTo>
                  <a:cubicBezTo>
                    <a:pt x="2830" y="23935"/>
                    <a:pt x="2907" y="23514"/>
                    <a:pt x="3021" y="23055"/>
                  </a:cubicBezTo>
                  <a:lnTo>
                    <a:pt x="3021" y="23017"/>
                  </a:lnTo>
                  <a:cubicBezTo>
                    <a:pt x="3021" y="22941"/>
                    <a:pt x="3021" y="22864"/>
                    <a:pt x="2983" y="22826"/>
                  </a:cubicBezTo>
                  <a:lnTo>
                    <a:pt x="3404" y="21564"/>
                  </a:lnTo>
                  <a:cubicBezTo>
                    <a:pt x="3786" y="20569"/>
                    <a:pt x="4207" y="19613"/>
                    <a:pt x="4207" y="18542"/>
                  </a:cubicBezTo>
                  <a:cubicBezTo>
                    <a:pt x="4360" y="18083"/>
                    <a:pt x="4513" y="17663"/>
                    <a:pt x="4628" y="17204"/>
                  </a:cubicBezTo>
                  <a:cubicBezTo>
                    <a:pt x="4666" y="17165"/>
                    <a:pt x="4666" y="17127"/>
                    <a:pt x="4704" y="17089"/>
                  </a:cubicBezTo>
                  <a:cubicBezTo>
                    <a:pt x="4704" y="17051"/>
                    <a:pt x="4704" y="17012"/>
                    <a:pt x="4742" y="16936"/>
                  </a:cubicBezTo>
                  <a:cubicBezTo>
                    <a:pt x="4895" y="16401"/>
                    <a:pt x="5087" y="15827"/>
                    <a:pt x="5240" y="15291"/>
                  </a:cubicBezTo>
                  <a:close/>
                  <a:moveTo>
                    <a:pt x="1186" y="28754"/>
                  </a:moveTo>
                  <a:cubicBezTo>
                    <a:pt x="1224" y="28754"/>
                    <a:pt x="1224" y="28754"/>
                    <a:pt x="1262" y="28792"/>
                  </a:cubicBezTo>
                  <a:lnTo>
                    <a:pt x="1606" y="28907"/>
                  </a:lnTo>
                  <a:cubicBezTo>
                    <a:pt x="1989" y="29098"/>
                    <a:pt x="2371" y="29289"/>
                    <a:pt x="2715" y="29481"/>
                  </a:cubicBezTo>
                  <a:cubicBezTo>
                    <a:pt x="2104" y="29442"/>
                    <a:pt x="1492" y="29175"/>
                    <a:pt x="1071" y="28754"/>
                  </a:cubicBezTo>
                  <a:close/>
                  <a:moveTo>
                    <a:pt x="7458" y="10205"/>
                  </a:moveTo>
                  <a:lnTo>
                    <a:pt x="7458" y="10205"/>
                  </a:lnTo>
                  <a:cubicBezTo>
                    <a:pt x="7381" y="10625"/>
                    <a:pt x="7305" y="11008"/>
                    <a:pt x="7228" y="11390"/>
                  </a:cubicBezTo>
                  <a:cubicBezTo>
                    <a:pt x="7197" y="11374"/>
                    <a:pt x="7159" y="11365"/>
                    <a:pt x="7122" y="11365"/>
                  </a:cubicBezTo>
                  <a:cubicBezTo>
                    <a:pt x="7070" y="11365"/>
                    <a:pt x="7021" y="11384"/>
                    <a:pt x="6999" y="11429"/>
                  </a:cubicBezTo>
                  <a:cubicBezTo>
                    <a:pt x="6731" y="12155"/>
                    <a:pt x="6311" y="12805"/>
                    <a:pt x="6043" y="13532"/>
                  </a:cubicBezTo>
                  <a:cubicBezTo>
                    <a:pt x="6016" y="13586"/>
                    <a:pt x="6065" y="13640"/>
                    <a:pt x="6124" y="13640"/>
                  </a:cubicBezTo>
                  <a:cubicBezTo>
                    <a:pt x="6148" y="13640"/>
                    <a:pt x="6173" y="13631"/>
                    <a:pt x="6196" y="13609"/>
                  </a:cubicBezTo>
                  <a:cubicBezTo>
                    <a:pt x="6578" y="13035"/>
                    <a:pt x="6922" y="12423"/>
                    <a:pt x="7152" y="11735"/>
                  </a:cubicBezTo>
                  <a:lnTo>
                    <a:pt x="7152" y="11735"/>
                  </a:lnTo>
                  <a:cubicBezTo>
                    <a:pt x="6961" y="12691"/>
                    <a:pt x="6731" y="13647"/>
                    <a:pt x="6540" y="14603"/>
                  </a:cubicBezTo>
                  <a:cubicBezTo>
                    <a:pt x="5584" y="18542"/>
                    <a:pt x="4589" y="22482"/>
                    <a:pt x="3557" y="26383"/>
                  </a:cubicBezTo>
                  <a:cubicBezTo>
                    <a:pt x="3519" y="26498"/>
                    <a:pt x="3633" y="26612"/>
                    <a:pt x="3786" y="26612"/>
                  </a:cubicBezTo>
                  <a:cubicBezTo>
                    <a:pt x="3888" y="26606"/>
                    <a:pt x="3991" y="26603"/>
                    <a:pt x="4095" y="26603"/>
                  </a:cubicBezTo>
                  <a:cubicBezTo>
                    <a:pt x="5858" y="26603"/>
                    <a:pt x="7857" y="27492"/>
                    <a:pt x="9447" y="28142"/>
                  </a:cubicBezTo>
                  <a:cubicBezTo>
                    <a:pt x="10785" y="28678"/>
                    <a:pt x="12086" y="29289"/>
                    <a:pt x="13386" y="29863"/>
                  </a:cubicBezTo>
                  <a:lnTo>
                    <a:pt x="14151" y="30207"/>
                  </a:lnTo>
                  <a:cubicBezTo>
                    <a:pt x="14151" y="30246"/>
                    <a:pt x="14151" y="30284"/>
                    <a:pt x="14151" y="30284"/>
                  </a:cubicBezTo>
                  <a:lnTo>
                    <a:pt x="15107" y="31852"/>
                  </a:lnTo>
                  <a:cubicBezTo>
                    <a:pt x="15260" y="32081"/>
                    <a:pt x="15375" y="32273"/>
                    <a:pt x="15490" y="32502"/>
                  </a:cubicBezTo>
                  <a:lnTo>
                    <a:pt x="14610" y="32196"/>
                  </a:lnTo>
                  <a:cubicBezTo>
                    <a:pt x="14457" y="31967"/>
                    <a:pt x="14227" y="31775"/>
                    <a:pt x="14074" y="31508"/>
                  </a:cubicBezTo>
                  <a:cubicBezTo>
                    <a:pt x="13692" y="30972"/>
                    <a:pt x="13386" y="30437"/>
                    <a:pt x="13118" y="29825"/>
                  </a:cubicBezTo>
                  <a:cubicBezTo>
                    <a:pt x="13092" y="29785"/>
                    <a:pt x="13056" y="29768"/>
                    <a:pt x="13022" y="29768"/>
                  </a:cubicBezTo>
                  <a:cubicBezTo>
                    <a:pt x="12958" y="29768"/>
                    <a:pt x="12902" y="29827"/>
                    <a:pt x="12927" y="29901"/>
                  </a:cubicBezTo>
                  <a:cubicBezTo>
                    <a:pt x="13157" y="30475"/>
                    <a:pt x="13463" y="31049"/>
                    <a:pt x="13807" y="31546"/>
                  </a:cubicBezTo>
                  <a:cubicBezTo>
                    <a:pt x="13921" y="31699"/>
                    <a:pt x="13998" y="31852"/>
                    <a:pt x="14113" y="32043"/>
                  </a:cubicBezTo>
                  <a:lnTo>
                    <a:pt x="13195" y="31699"/>
                  </a:lnTo>
                  <a:cubicBezTo>
                    <a:pt x="12812" y="31049"/>
                    <a:pt x="12430" y="30399"/>
                    <a:pt x="12086" y="29748"/>
                  </a:cubicBezTo>
                  <a:cubicBezTo>
                    <a:pt x="12072" y="29708"/>
                    <a:pt x="12045" y="29692"/>
                    <a:pt x="12017" y="29692"/>
                  </a:cubicBezTo>
                  <a:cubicBezTo>
                    <a:pt x="11964" y="29692"/>
                    <a:pt x="11908" y="29750"/>
                    <a:pt x="11933" y="29825"/>
                  </a:cubicBezTo>
                  <a:cubicBezTo>
                    <a:pt x="12200" y="30360"/>
                    <a:pt x="12468" y="30972"/>
                    <a:pt x="12774" y="31546"/>
                  </a:cubicBezTo>
                  <a:lnTo>
                    <a:pt x="11933" y="31202"/>
                  </a:lnTo>
                  <a:cubicBezTo>
                    <a:pt x="11856" y="31164"/>
                    <a:pt x="11818" y="31087"/>
                    <a:pt x="11780" y="31011"/>
                  </a:cubicBezTo>
                  <a:cubicBezTo>
                    <a:pt x="11550" y="30552"/>
                    <a:pt x="11321" y="30093"/>
                    <a:pt x="11168" y="29595"/>
                  </a:cubicBezTo>
                  <a:cubicBezTo>
                    <a:pt x="11152" y="29547"/>
                    <a:pt x="11109" y="29526"/>
                    <a:pt x="11067" y="29526"/>
                  </a:cubicBezTo>
                  <a:cubicBezTo>
                    <a:pt x="11010" y="29526"/>
                    <a:pt x="10954" y="29567"/>
                    <a:pt x="10977" y="29634"/>
                  </a:cubicBezTo>
                  <a:cubicBezTo>
                    <a:pt x="11130" y="30131"/>
                    <a:pt x="11321" y="30590"/>
                    <a:pt x="11550" y="31049"/>
                  </a:cubicBezTo>
                  <a:lnTo>
                    <a:pt x="10862" y="30819"/>
                  </a:lnTo>
                  <a:lnTo>
                    <a:pt x="10824" y="30781"/>
                  </a:lnTo>
                  <a:cubicBezTo>
                    <a:pt x="10556" y="30284"/>
                    <a:pt x="10288" y="29787"/>
                    <a:pt x="10097" y="29289"/>
                  </a:cubicBezTo>
                  <a:cubicBezTo>
                    <a:pt x="10084" y="29249"/>
                    <a:pt x="10052" y="29233"/>
                    <a:pt x="10019" y="29233"/>
                  </a:cubicBezTo>
                  <a:cubicBezTo>
                    <a:pt x="9958" y="29233"/>
                    <a:pt x="9894" y="29291"/>
                    <a:pt x="9944" y="29366"/>
                  </a:cubicBezTo>
                  <a:cubicBezTo>
                    <a:pt x="10097" y="29787"/>
                    <a:pt x="10288" y="30246"/>
                    <a:pt x="10518" y="30705"/>
                  </a:cubicBezTo>
                  <a:lnTo>
                    <a:pt x="10135" y="30552"/>
                  </a:lnTo>
                  <a:cubicBezTo>
                    <a:pt x="9753" y="29825"/>
                    <a:pt x="9294" y="29136"/>
                    <a:pt x="8911" y="28448"/>
                  </a:cubicBezTo>
                  <a:cubicBezTo>
                    <a:pt x="8897" y="28406"/>
                    <a:pt x="8868" y="28390"/>
                    <a:pt x="8838" y="28390"/>
                  </a:cubicBezTo>
                  <a:cubicBezTo>
                    <a:pt x="8786" y="28390"/>
                    <a:pt x="8734" y="28438"/>
                    <a:pt x="8758" y="28486"/>
                  </a:cubicBezTo>
                  <a:cubicBezTo>
                    <a:pt x="9102" y="29136"/>
                    <a:pt x="9408" y="29787"/>
                    <a:pt x="9714" y="30399"/>
                  </a:cubicBezTo>
                  <a:lnTo>
                    <a:pt x="8950" y="30131"/>
                  </a:lnTo>
                  <a:cubicBezTo>
                    <a:pt x="8529" y="29481"/>
                    <a:pt x="8146" y="28831"/>
                    <a:pt x="7802" y="28142"/>
                  </a:cubicBezTo>
                  <a:cubicBezTo>
                    <a:pt x="7789" y="28102"/>
                    <a:pt x="7757" y="28085"/>
                    <a:pt x="7724" y="28085"/>
                  </a:cubicBezTo>
                  <a:cubicBezTo>
                    <a:pt x="7663" y="28085"/>
                    <a:pt x="7599" y="28144"/>
                    <a:pt x="7649" y="28219"/>
                  </a:cubicBezTo>
                  <a:cubicBezTo>
                    <a:pt x="7917" y="28792"/>
                    <a:pt x="8185" y="29366"/>
                    <a:pt x="8491" y="29940"/>
                  </a:cubicBezTo>
                  <a:lnTo>
                    <a:pt x="8032" y="29787"/>
                  </a:lnTo>
                  <a:cubicBezTo>
                    <a:pt x="7917" y="29595"/>
                    <a:pt x="7802" y="29404"/>
                    <a:pt x="7726" y="29251"/>
                  </a:cubicBezTo>
                  <a:cubicBezTo>
                    <a:pt x="7381" y="28639"/>
                    <a:pt x="7037" y="28066"/>
                    <a:pt x="6655" y="27492"/>
                  </a:cubicBezTo>
                  <a:cubicBezTo>
                    <a:pt x="6633" y="27459"/>
                    <a:pt x="6605" y="27445"/>
                    <a:pt x="6578" y="27445"/>
                  </a:cubicBezTo>
                  <a:cubicBezTo>
                    <a:pt x="6510" y="27445"/>
                    <a:pt x="6447" y="27535"/>
                    <a:pt x="6502" y="27645"/>
                  </a:cubicBezTo>
                  <a:cubicBezTo>
                    <a:pt x="6884" y="28295"/>
                    <a:pt x="7228" y="28907"/>
                    <a:pt x="7611" y="29557"/>
                  </a:cubicBezTo>
                  <a:lnTo>
                    <a:pt x="7649" y="29634"/>
                  </a:lnTo>
                  <a:lnTo>
                    <a:pt x="7649" y="29634"/>
                  </a:lnTo>
                  <a:lnTo>
                    <a:pt x="7152" y="29442"/>
                  </a:lnTo>
                  <a:cubicBezTo>
                    <a:pt x="7037" y="29289"/>
                    <a:pt x="6961" y="29175"/>
                    <a:pt x="6884" y="29022"/>
                  </a:cubicBezTo>
                  <a:cubicBezTo>
                    <a:pt x="6578" y="28563"/>
                    <a:pt x="6311" y="28027"/>
                    <a:pt x="6081" y="27492"/>
                  </a:cubicBezTo>
                  <a:cubicBezTo>
                    <a:pt x="6059" y="27469"/>
                    <a:pt x="6033" y="27460"/>
                    <a:pt x="6009" y="27460"/>
                  </a:cubicBezTo>
                  <a:cubicBezTo>
                    <a:pt x="5951" y="27460"/>
                    <a:pt x="5901" y="27514"/>
                    <a:pt x="5928" y="27568"/>
                  </a:cubicBezTo>
                  <a:cubicBezTo>
                    <a:pt x="6158" y="28142"/>
                    <a:pt x="6425" y="28678"/>
                    <a:pt x="6693" y="29213"/>
                  </a:cubicBezTo>
                  <a:lnTo>
                    <a:pt x="6731" y="29289"/>
                  </a:lnTo>
                  <a:lnTo>
                    <a:pt x="6272" y="29175"/>
                  </a:lnTo>
                  <a:lnTo>
                    <a:pt x="6119" y="28907"/>
                  </a:lnTo>
                  <a:cubicBezTo>
                    <a:pt x="5890" y="28410"/>
                    <a:pt x="5622" y="27951"/>
                    <a:pt x="5278" y="27568"/>
                  </a:cubicBezTo>
                  <a:cubicBezTo>
                    <a:pt x="5240" y="27549"/>
                    <a:pt x="5211" y="27540"/>
                    <a:pt x="5187" y="27540"/>
                  </a:cubicBezTo>
                  <a:cubicBezTo>
                    <a:pt x="5163" y="27540"/>
                    <a:pt x="5144" y="27549"/>
                    <a:pt x="5125" y="27568"/>
                  </a:cubicBezTo>
                  <a:cubicBezTo>
                    <a:pt x="5048" y="27607"/>
                    <a:pt x="5048" y="27645"/>
                    <a:pt x="5087" y="27721"/>
                  </a:cubicBezTo>
                  <a:lnTo>
                    <a:pt x="5125" y="27721"/>
                  </a:lnTo>
                  <a:cubicBezTo>
                    <a:pt x="5163" y="27836"/>
                    <a:pt x="5546" y="28601"/>
                    <a:pt x="5737" y="28983"/>
                  </a:cubicBezTo>
                  <a:lnTo>
                    <a:pt x="2524" y="27721"/>
                  </a:lnTo>
                  <a:cubicBezTo>
                    <a:pt x="3480" y="23744"/>
                    <a:pt x="4437" y="19766"/>
                    <a:pt x="5431" y="15789"/>
                  </a:cubicBezTo>
                  <a:lnTo>
                    <a:pt x="6234" y="12576"/>
                  </a:lnTo>
                  <a:lnTo>
                    <a:pt x="6311" y="12576"/>
                  </a:lnTo>
                  <a:cubicBezTo>
                    <a:pt x="6731" y="11811"/>
                    <a:pt x="7114" y="11008"/>
                    <a:pt x="7458" y="10205"/>
                  </a:cubicBezTo>
                  <a:close/>
                  <a:moveTo>
                    <a:pt x="11894" y="2020"/>
                  </a:moveTo>
                  <a:cubicBezTo>
                    <a:pt x="12353" y="2479"/>
                    <a:pt x="12965" y="2823"/>
                    <a:pt x="13616" y="2900"/>
                  </a:cubicBezTo>
                  <a:cubicBezTo>
                    <a:pt x="11550" y="9555"/>
                    <a:pt x="9600" y="16133"/>
                    <a:pt x="6999" y="22635"/>
                  </a:cubicBezTo>
                  <a:cubicBezTo>
                    <a:pt x="6961" y="22673"/>
                    <a:pt x="6961" y="22711"/>
                    <a:pt x="6999" y="22788"/>
                  </a:cubicBezTo>
                  <a:cubicBezTo>
                    <a:pt x="6846" y="23361"/>
                    <a:pt x="7420" y="23820"/>
                    <a:pt x="7879" y="24279"/>
                  </a:cubicBezTo>
                  <a:cubicBezTo>
                    <a:pt x="9294" y="25580"/>
                    <a:pt x="10900" y="26689"/>
                    <a:pt x="12621" y="27568"/>
                  </a:cubicBezTo>
                  <a:cubicBezTo>
                    <a:pt x="14495" y="28525"/>
                    <a:pt x="16522" y="28907"/>
                    <a:pt x="18396" y="29748"/>
                  </a:cubicBezTo>
                  <a:cubicBezTo>
                    <a:pt x="19773" y="30360"/>
                    <a:pt x="20729" y="31469"/>
                    <a:pt x="21724" y="32540"/>
                  </a:cubicBezTo>
                  <a:cubicBezTo>
                    <a:pt x="19658" y="31164"/>
                    <a:pt x="17325" y="30207"/>
                    <a:pt x="15069" y="29213"/>
                  </a:cubicBezTo>
                  <a:cubicBezTo>
                    <a:pt x="11856" y="27721"/>
                    <a:pt x="8605" y="26039"/>
                    <a:pt x="5278" y="24853"/>
                  </a:cubicBezTo>
                  <a:cubicBezTo>
                    <a:pt x="7420" y="17242"/>
                    <a:pt x="9982" y="9707"/>
                    <a:pt x="11894" y="2020"/>
                  </a:cubicBezTo>
                  <a:close/>
                  <a:moveTo>
                    <a:pt x="14457" y="30360"/>
                  </a:moveTo>
                  <a:lnTo>
                    <a:pt x="15490" y="30819"/>
                  </a:lnTo>
                  <a:cubicBezTo>
                    <a:pt x="15757" y="31393"/>
                    <a:pt x="16025" y="31967"/>
                    <a:pt x="16293" y="32540"/>
                  </a:cubicBezTo>
                  <a:cubicBezTo>
                    <a:pt x="16331" y="32617"/>
                    <a:pt x="16369" y="32732"/>
                    <a:pt x="16407" y="32808"/>
                  </a:cubicBezTo>
                  <a:lnTo>
                    <a:pt x="15948" y="32655"/>
                  </a:lnTo>
                  <a:cubicBezTo>
                    <a:pt x="15757" y="32349"/>
                    <a:pt x="15528" y="32043"/>
                    <a:pt x="15337" y="31737"/>
                  </a:cubicBezTo>
                  <a:cubicBezTo>
                    <a:pt x="15031" y="31278"/>
                    <a:pt x="14725" y="30819"/>
                    <a:pt x="14457" y="30360"/>
                  </a:cubicBezTo>
                  <a:close/>
                  <a:moveTo>
                    <a:pt x="4422" y="30318"/>
                  </a:moveTo>
                  <a:cubicBezTo>
                    <a:pt x="6122" y="30818"/>
                    <a:pt x="7696" y="31575"/>
                    <a:pt x="9408" y="32158"/>
                  </a:cubicBezTo>
                  <a:cubicBezTo>
                    <a:pt x="9714" y="32234"/>
                    <a:pt x="10059" y="32349"/>
                    <a:pt x="10365" y="32426"/>
                  </a:cubicBezTo>
                  <a:cubicBezTo>
                    <a:pt x="10365" y="32464"/>
                    <a:pt x="10365" y="32502"/>
                    <a:pt x="10403" y="32502"/>
                  </a:cubicBezTo>
                  <a:lnTo>
                    <a:pt x="11168" y="32846"/>
                  </a:lnTo>
                  <a:cubicBezTo>
                    <a:pt x="10594" y="32655"/>
                    <a:pt x="10059" y="32464"/>
                    <a:pt x="9485" y="32234"/>
                  </a:cubicBezTo>
                  <a:lnTo>
                    <a:pt x="4551" y="30360"/>
                  </a:lnTo>
                  <a:cubicBezTo>
                    <a:pt x="4509" y="30346"/>
                    <a:pt x="4466" y="30332"/>
                    <a:pt x="4422" y="30318"/>
                  </a:cubicBezTo>
                  <a:close/>
                  <a:moveTo>
                    <a:pt x="14572" y="414"/>
                  </a:moveTo>
                  <a:cubicBezTo>
                    <a:pt x="16446" y="2364"/>
                    <a:pt x="18549" y="4047"/>
                    <a:pt x="20844" y="5424"/>
                  </a:cubicBezTo>
                  <a:cubicBezTo>
                    <a:pt x="20860" y="5429"/>
                    <a:pt x="20875" y="5432"/>
                    <a:pt x="20889" y="5432"/>
                  </a:cubicBezTo>
                  <a:cubicBezTo>
                    <a:pt x="20977" y="5432"/>
                    <a:pt x="21025" y="5337"/>
                    <a:pt x="20959" y="5271"/>
                  </a:cubicBezTo>
                  <a:cubicBezTo>
                    <a:pt x="20653" y="5041"/>
                    <a:pt x="20385" y="4812"/>
                    <a:pt x="20117" y="4583"/>
                  </a:cubicBezTo>
                  <a:lnTo>
                    <a:pt x="20117" y="4583"/>
                  </a:lnTo>
                  <a:cubicBezTo>
                    <a:pt x="20844" y="5041"/>
                    <a:pt x="21647" y="5424"/>
                    <a:pt x="22489" y="5768"/>
                  </a:cubicBezTo>
                  <a:cubicBezTo>
                    <a:pt x="23789" y="6304"/>
                    <a:pt x="25127" y="6763"/>
                    <a:pt x="26466" y="7145"/>
                  </a:cubicBezTo>
                  <a:cubicBezTo>
                    <a:pt x="27996" y="7566"/>
                    <a:pt x="29679" y="7795"/>
                    <a:pt x="30788" y="9057"/>
                  </a:cubicBezTo>
                  <a:cubicBezTo>
                    <a:pt x="31094" y="9478"/>
                    <a:pt x="31362" y="9937"/>
                    <a:pt x="31553" y="10434"/>
                  </a:cubicBezTo>
                  <a:lnTo>
                    <a:pt x="31515" y="10549"/>
                  </a:lnTo>
                  <a:cubicBezTo>
                    <a:pt x="31438" y="10587"/>
                    <a:pt x="31362" y="10625"/>
                    <a:pt x="31285" y="10664"/>
                  </a:cubicBezTo>
                  <a:lnTo>
                    <a:pt x="31438" y="10472"/>
                  </a:lnTo>
                  <a:cubicBezTo>
                    <a:pt x="31500" y="10442"/>
                    <a:pt x="31437" y="10337"/>
                    <a:pt x="31371" y="10337"/>
                  </a:cubicBezTo>
                  <a:cubicBezTo>
                    <a:pt x="31355" y="10337"/>
                    <a:pt x="31338" y="10343"/>
                    <a:pt x="31323" y="10358"/>
                  </a:cubicBezTo>
                  <a:cubicBezTo>
                    <a:pt x="31170" y="10511"/>
                    <a:pt x="31056" y="10664"/>
                    <a:pt x="30903" y="10817"/>
                  </a:cubicBezTo>
                  <a:cubicBezTo>
                    <a:pt x="30903" y="10817"/>
                    <a:pt x="30903" y="10855"/>
                    <a:pt x="30903" y="10893"/>
                  </a:cubicBezTo>
                  <a:cubicBezTo>
                    <a:pt x="30864" y="10931"/>
                    <a:pt x="30864" y="10970"/>
                    <a:pt x="30826" y="11008"/>
                  </a:cubicBezTo>
                  <a:cubicBezTo>
                    <a:pt x="30859" y="10942"/>
                    <a:pt x="30835" y="10847"/>
                    <a:pt x="30754" y="10847"/>
                  </a:cubicBezTo>
                  <a:cubicBezTo>
                    <a:pt x="30741" y="10847"/>
                    <a:pt x="30727" y="10850"/>
                    <a:pt x="30711" y="10855"/>
                  </a:cubicBezTo>
                  <a:lnTo>
                    <a:pt x="30673" y="10855"/>
                  </a:lnTo>
                  <a:cubicBezTo>
                    <a:pt x="30635" y="10893"/>
                    <a:pt x="30597" y="10931"/>
                    <a:pt x="30597" y="11008"/>
                  </a:cubicBezTo>
                  <a:cubicBezTo>
                    <a:pt x="30553" y="11184"/>
                    <a:pt x="30616" y="11242"/>
                    <a:pt x="30721" y="11242"/>
                  </a:cubicBezTo>
                  <a:cubicBezTo>
                    <a:pt x="30890" y="11242"/>
                    <a:pt x="31167" y="11093"/>
                    <a:pt x="31285" y="11046"/>
                  </a:cubicBezTo>
                  <a:lnTo>
                    <a:pt x="31285" y="11046"/>
                  </a:lnTo>
                  <a:cubicBezTo>
                    <a:pt x="31017" y="11620"/>
                    <a:pt x="30711" y="12232"/>
                    <a:pt x="30444" y="12805"/>
                  </a:cubicBezTo>
                  <a:cubicBezTo>
                    <a:pt x="30138" y="13073"/>
                    <a:pt x="29832" y="13417"/>
                    <a:pt x="29832" y="13762"/>
                  </a:cubicBezTo>
                  <a:cubicBezTo>
                    <a:pt x="29832" y="13819"/>
                    <a:pt x="29870" y="13848"/>
                    <a:pt x="29908" y="13848"/>
                  </a:cubicBezTo>
                  <a:cubicBezTo>
                    <a:pt x="29946" y="13848"/>
                    <a:pt x="29985" y="13819"/>
                    <a:pt x="29985" y="13762"/>
                  </a:cubicBezTo>
                  <a:cubicBezTo>
                    <a:pt x="30023" y="13570"/>
                    <a:pt x="30138" y="13417"/>
                    <a:pt x="30252" y="13264"/>
                  </a:cubicBezTo>
                  <a:lnTo>
                    <a:pt x="30252" y="13264"/>
                  </a:lnTo>
                  <a:cubicBezTo>
                    <a:pt x="28340" y="17663"/>
                    <a:pt x="26772" y="22214"/>
                    <a:pt x="25166" y="26765"/>
                  </a:cubicBezTo>
                  <a:lnTo>
                    <a:pt x="25089" y="26918"/>
                  </a:lnTo>
                  <a:cubicBezTo>
                    <a:pt x="24936" y="25809"/>
                    <a:pt x="24516" y="24776"/>
                    <a:pt x="23865" y="23897"/>
                  </a:cubicBezTo>
                  <a:cubicBezTo>
                    <a:pt x="23855" y="23887"/>
                    <a:pt x="23842" y="23882"/>
                    <a:pt x="23829" y="23882"/>
                  </a:cubicBezTo>
                  <a:cubicBezTo>
                    <a:pt x="23794" y="23882"/>
                    <a:pt x="23761" y="23917"/>
                    <a:pt x="23789" y="23973"/>
                  </a:cubicBezTo>
                  <a:cubicBezTo>
                    <a:pt x="24477" y="25044"/>
                    <a:pt x="24860" y="26306"/>
                    <a:pt x="24898" y="27568"/>
                  </a:cubicBezTo>
                  <a:cubicBezTo>
                    <a:pt x="24860" y="27683"/>
                    <a:pt x="24822" y="27836"/>
                    <a:pt x="24783" y="27951"/>
                  </a:cubicBezTo>
                  <a:cubicBezTo>
                    <a:pt x="24554" y="27224"/>
                    <a:pt x="24210" y="26536"/>
                    <a:pt x="23827" y="25924"/>
                  </a:cubicBezTo>
                  <a:cubicBezTo>
                    <a:pt x="23816" y="25913"/>
                    <a:pt x="23801" y="25908"/>
                    <a:pt x="23787" y="25908"/>
                  </a:cubicBezTo>
                  <a:cubicBezTo>
                    <a:pt x="23751" y="25908"/>
                    <a:pt x="23712" y="25935"/>
                    <a:pt x="23712" y="25962"/>
                  </a:cubicBezTo>
                  <a:cubicBezTo>
                    <a:pt x="24018" y="26536"/>
                    <a:pt x="24286" y="27109"/>
                    <a:pt x="24477" y="27760"/>
                  </a:cubicBezTo>
                  <a:cubicBezTo>
                    <a:pt x="24554" y="27951"/>
                    <a:pt x="24592" y="28142"/>
                    <a:pt x="24592" y="28372"/>
                  </a:cubicBezTo>
                  <a:cubicBezTo>
                    <a:pt x="24477" y="28639"/>
                    <a:pt x="24363" y="28907"/>
                    <a:pt x="24248" y="29213"/>
                  </a:cubicBezTo>
                  <a:cubicBezTo>
                    <a:pt x="24133" y="28678"/>
                    <a:pt x="23904" y="28142"/>
                    <a:pt x="23636" y="27645"/>
                  </a:cubicBezTo>
                  <a:cubicBezTo>
                    <a:pt x="23626" y="27635"/>
                    <a:pt x="23613" y="27630"/>
                    <a:pt x="23599" y="27630"/>
                  </a:cubicBezTo>
                  <a:cubicBezTo>
                    <a:pt x="23562" y="27630"/>
                    <a:pt x="23521" y="27665"/>
                    <a:pt x="23521" y="27721"/>
                  </a:cubicBezTo>
                  <a:cubicBezTo>
                    <a:pt x="23827" y="28295"/>
                    <a:pt x="24018" y="28945"/>
                    <a:pt x="24095" y="29634"/>
                  </a:cubicBezTo>
                  <a:lnTo>
                    <a:pt x="24057" y="29748"/>
                  </a:lnTo>
                  <a:cubicBezTo>
                    <a:pt x="23636" y="30858"/>
                    <a:pt x="23024" y="31852"/>
                    <a:pt x="22603" y="32923"/>
                  </a:cubicBezTo>
                  <a:cubicBezTo>
                    <a:pt x="20882" y="31164"/>
                    <a:pt x="19505" y="29595"/>
                    <a:pt x="16943" y="28831"/>
                  </a:cubicBezTo>
                  <a:cubicBezTo>
                    <a:pt x="15222" y="28333"/>
                    <a:pt x="13539" y="27683"/>
                    <a:pt x="11971" y="26842"/>
                  </a:cubicBezTo>
                  <a:cubicBezTo>
                    <a:pt x="11130" y="26345"/>
                    <a:pt x="7267" y="24279"/>
                    <a:pt x="7152" y="22826"/>
                  </a:cubicBezTo>
                  <a:cubicBezTo>
                    <a:pt x="7190" y="22826"/>
                    <a:pt x="7267" y="22788"/>
                    <a:pt x="7267" y="22749"/>
                  </a:cubicBezTo>
                  <a:cubicBezTo>
                    <a:pt x="10135" y="15521"/>
                    <a:pt x="12965" y="8025"/>
                    <a:pt x="14572" y="414"/>
                  </a:cubicBezTo>
                  <a:close/>
                  <a:moveTo>
                    <a:pt x="15796" y="30934"/>
                  </a:moveTo>
                  <a:lnTo>
                    <a:pt x="16522" y="31278"/>
                  </a:lnTo>
                  <a:cubicBezTo>
                    <a:pt x="16675" y="31775"/>
                    <a:pt x="16828" y="32273"/>
                    <a:pt x="17058" y="32732"/>
                  </a:cubicBezTo>
                  <a:cubicBezTo>
                    <a:pt x="17096" y="32846"/>
                    <a:pt x="17172" y="32961"/>
                    <a:pt x="17211" y="33076"/>
                  </a:cubicBezTo>
                  <a:lnTo>
                    <a:pt x="16790" y="32923"/>
                  </a:lnTo>
                  <a:cubicBezTo>
                    <a:pt x="16713" y="32808"/>
                    <a:pt x="16675" y="32617"/>
                    <a:pt x="16599" y="32502"/>
                  </a:cubicBezTo>
                  <a:cubicBezTo>
                    <a:pt x="16484" y="32311"/>
                    <a:pt x="16369" y="32081"/>
                    <a:pt x="16254" y="31852"/>
                  </a:cubicBezTo>
                  <a:lnTo>
                    <a:pt x="15796" y="30934"/>
                  </a:lnTo>
                  <a:close/>
                  <a:moveTo>
                    <a:pt x="23177" y="32387"/>
                  </a:moveTo>
                  <a:lnTo>
                    <a:pt x="23177" y="32387"/>
                  </a:lnTo>
                  <a:cubicBezTo>
                    <a:pt x="23139" y="32617"/>
                    <a:pt x="23062" y="32808"/>
                    <a:pt x="22986" y="32999"/>
                  </a:cubicBezTo>
                  <a:cubicBezTo>
                    <a:pt x="22986" y="32999"/>
                    <a:pt x="22986" y="33076"/>
                    <a:pt x="22986" y="33076"/>
                  </a:cubicBezTo>
                  <a:lnTo>
                    <a:pt x="22909" y="33267"/>
                  </a:lnTo>
                  <a:lnTo>
                    <a:pt x="22833" y="33191"/>
                  </a:lnTo>
                  <a:cubicBezTo>
                    <a:pt x="22947" y="32923"/>
                    <a:pt x="23062" y="32655"/>
                    <a:pt x="23177" y="32387"/>
                  </a:cubicBezTo>
                  <a:close/>
                  <a:moveTo>
                    <a:pt x="16828" y="31431"/>
                  </a:moveTo>
                  <a:lnTo>
                    <a:pt x="17287" y="31661"/>
                  </a:lnTo>
                  <a:cubicBezTo>
                    <a:pt x="17517" y="32273"/>
                    <a:pt x="17784" y="32885"/>
                    <a:pt x="18090" y="33458"/>
                  </a:cubicBezTo>
                  <a:lnTo>
                    <a:pt x="17670" y="33267"/>
                  </a:lnTo>
                  <a:cubicBezTo>
                    <a:pt x="17555" y="33076"/>
                    <a:pt x="17402" y="32885"/>
                    <a:pt x="17287" y="32655"/>
                  </a:cubicBezTo>
                  <a:cubicBezTo>
                    <a:pt x="17096" y="32273"/>
                    <a:pt x="16943" y="31852"/>
                    <a:pt x="16828" y="31431"/>
                  </a:cubicBezTo>
                  <a:close/>
                  <a:moveTo>
                    <a:pt x="21456" y="33497"/>
                  </a:moveTo>
                  <a:lnTo>
                    <a:pt x="21609" y="33573"/>
                  </a:lnTo>
                  <a:lnTo>
                    <a:pt x="21532" y="33650"/>
                  </a:lnTo>
                  <a:cubicBezTo>
                    <a:pt x="21532" y="33611"/>
                    <a:pt x="21494" y="33535"/>
                    <a:pt x="21456" y="33497"/>
                  </a:cubicBezTo>
                  <a:close/>
                  <a:moveTo>
                    <a:pt x="17631" y="31814"/>
                  </a:moveTo>
                  <a:lnTo>
                    <a:pt x="18243" y="32081"/>
                  </a:lnTo>
                  <a:cubicBezTo>
                    <a:pt x="18434" y="32579"/>
                    <a:pt x="18626" y="33038"/>
                    <a:pt x="18855" y="33497"/>
                  </a:cubicBezTo>
                  <a:lnTo>
                    <a:pt x="19008" y="33841"/>
                  </a:lnTo>
                  <a:cubicBezTo>
                    <a:pt x="18893" y="33802"/>
                    <a:pt x="18740" y="33726"/>
                    <a:pt x="18626" y="33688"/>
                  </a:cubicBezTo>
                  <a:cubicBezTo>
                    <a:pt x="18473" y="33382"/>
                    <a:pt x="18281" y="33114"/>
                    <a:pt x="18129" y="32846"/>
                  </a:cubicBezTo>
                  <a:cubicBezTo>
                    <a:pt x="17976" y="32540"/>
                    <a:pt x="17784" y="32158"/>
                    <a:pt x="17631" y="31814"/>
                  </a:cubicBezTo>
                  <a:close/>
                  <a:moveTo>
                    <a:pt x="22642" y="33726"/>
                  </a:moveTo>
                  <a:lnTo>
                    <a:pt x="22718" y="33802"/>
                  </a:lnTo>
                  <a:cubicBezTo>
                    <a:pt x="22680" y="33841"/>
                    <a:pt x="22680" y="33879"/>
                    <a:pt x="22718" y="33917"/>
                  </a:cubicBezTo>
                  <a:lnTo>
                    <a:pt x="22527" y="33917"/>
                  </a:lnTo>
                  <a:cubicBezTo>
                    <a:pt x="22527" y="33917"/>
                    <a:pt x="22527" y="33879"/>
                    <a:pt x="22527" y="33841"/>
                  </a:cubicBezTo>
                  <a:cubicBezTo>
                    <a:pt x="22565" y="33841"/>
                    <a:pt x="22603" y="33802"/>
                    <a:pt x="22603" y="33764"/>
                  </a:cubicBezTo>
                  <a:lnTo>
                    <a:pt x="22642" y="33726"/>
                  </a:lnTo>
                  <a:close/>
                  <a:moveTo>
                    <a:pt x="20270" y="32999"/>
                  </a:moveTo>
                  <a:lnTo>
                    <a:pt x="21073" y="33344"/>
                  </a:lnTo>
                  <a:lnTo>
                    <a:pt x="21265" y="33802"/>
                  </a:lnTo>
                  <a:cubicBezTo>
                    <a:pt x="21112" y="33917"/>
                    <a:pt x="20997" y="33994"/>
                    <a:pt x="20882" y="34070"/>
                  </a:cubicBezTo>
                  <a:cubicBezTo>
                    <a:pt x="20806" y="33955"/>
                    <a:pt x="20767" y="33879"/>
                    <a:pt x="20691" y="33802"/>
                  </a:cubicBezTo>
                  <a:cubicBezTo>
                    <a:pt x="20576" y="33535"/>
                    <a:pt x="20423" y="33267"/>
                    <a:pt x="20270" y="32999"/>
                  </a:cubicBezTo>
                  <a:close/>
                  <a:moveTo>
                    <a:pt x="18587" y="32196"/>
                  </a:moveTo>
                  <a:lnTo>
                    <a:pt x="19123" y="32464"/>
                  </a:lnTo>
                  <a:cubicBezTo>
                    <a:pt x="19276" y="32885"/>
                    <a:pt x="19467" y="33267"/>
                    <a:pt x="19658" y="33688"/>
                  </a:cubicBezTo>
                  <a:lnTo>
                    <a:pt x="19811" y="34108"/>
                  </a:lnTo>
                  <a:cubicBezTo>
                    <a:pt x="19697" y="34070"/>
                    <a:pt x="19582" y="34032"/>
                    <a:pt x="19505" y="33994"/>
                  </a:cubicBezTo>
                  <a:cubicBezTo>
                    <a:pt x="19352" y="33764"/>
                    <a:pt x="19199" y="33535"/>
                    <a:pt x="19085" y="33344"/>
                  </a:cubicBezTo>
                  <a:cubicBezTo>
                    <a:pt x="18893" y="32961"/>
                    <a:pt x="18740" y="32579"/>
                    <a:pt x="18587" y="32196"/>
                  </a:cubicBezTo>
                  <a:close/>
                  <a:moveTo>
                    <a:pt x="19467" y="32579"/>
                  </a:moveTo>
                  <a:lnTo>
                    <a:pt x="20117" y="32885"/>
                  </a:lnTo>
                  <a:cubicBezTo>
                    <a:pt x="20041" y="32885"/>
                    <a:pt x="20003" y="32999"/>
                    <a:pt x="20041" y="33038"/>
                  </a:cubicBezTo>
                  <a:lnTo>
                    <a:pt x="20079" y="33038"/>
                  </a:lnTo>
                  <a:cubicBezTo>
                    <a:pt x="20232" y="33344"/>
                    <a:pt x="20347" y="33650"/>
                    <a:pt x="20500" y="33955"/>
                  </a:cubicBezTo>
                  <a:cubicBezTo>
                    <a:pt x="20538" y="33994"/>
                    <a:pt x="20576" y="34070"/>
                    <a:pt x="20614" y="34147"/>
                  </a:cubicBezTo>
                  <a:lnTo>
                    <a:pt x="20194" y="34147"/>
                  </a:lnTo>
                  <a:cubicBezTo>
                    <a:pt x="20079" y="33917"/>
                    <a:pt x="19964" y="33726"/>
                    <a:pt x="19888" y="33497"/>
                  </a:cubicBezTo>
                  <a:cubicBezTo>
                    <a:pt x="19735" y="33191"/>
                    <a:pt x="19582" y="32885"/>
                    <a:pt x="19467" y="32579"/>
                  </a:cubicBezTo>
                  <a:close/>
                  <a:moveTo>
                    <a:pt x="21226" y="34644"/>
                  </a:moveTo>
                  <a:lnTo>
                    <a:pt x="21145" y="34726"/>
                  </a:lnTo>
                  <a:lnTo>
                    <a:pt x="21145" y="34726"/>
                  </a:lnTo>
                  <a:cubicBezTo>
                    <a:pt x="21148" y="34713"/>
                    <a:pt x="21150" y="34698"/>
                    <a:pt x="21150" y="34682"/>
                  </a:cubicBezTo>
                  <a:lnTo>
                    <a:pt x="21226" y="34644"/>
                  </a:lnTo>
                  <a:close/>
                  <a:moveTo>
                    <a:pt x="20882" y="34682"/>
                  </a:moveTo>
                  <a:cubicBezTo>
                    <a:pt x="20920" y="34682"/>
                    <a:pt x="20920" y="34720"/>
                    <a:pt x="20920" y="34720"/>
                  </a:cubicBezTo>
                  <a:lnTo>
                    <a:pt x="20920" y="34759"/>
                  </a:lnTo>
                  <a:lnTo>
                    <a:pt x="20767" y="34682"/>
                  </a:lnTo>
                  <a:close/>
                  <a:moveTo>
                    <a:pt x="21079" y="34792"/>
                  </a:moveTo>
                  <a:lnTo>
                    <a:pt x="21073" y="34797"/>
                  </a:lnTo>
                  <a:lnTo>
                    <a:pt x="21035" y="34797"/>
                  </a:lnTo>
                  <a:cubicBezTo>
                    <a:pt x="21051" y="34797"/>
                    <a:pt x="21066" y="34795"/>
                    <a:pt x="21079" y="34792"/>
                  </a:cubicBezTo>
                  <a:close/>
                  <a:moveTo>
                    <a:pt x="24210" y="35103"/>
                  </a:moveTo>
                  <a:lnTo>
                    <a:pt x="25242" y="35409"/>
                  </a:lnTo>
                  <a:cubicBezTo>
                    <a:pt x="25089" y="35600"/>
                    <a:pt x="24898" y="35868"/>
                    <a:pt x="24707" y="36059"/>
                  </a:cubicBezTo>
                  <a:lnTo>
                    <a:pt x="24707" y="36097"/>
                  </a:lnTo>
                  <a:cubicBezTo>
                    <a:pt x="24516" y="35830"/>
                    <a:pt x="24401" y="35447"/>
                    <a:pt x="24210" y="35103"/>
                  </a:cubicBezTo>
                  <a:close/>
                  <a:moveTo>
                    <a:pt x="23751" y="35983"/>
                  </a:moveTo>
                  <a:cubicBezTo>
                    <a:pt x="23751" y="36021"/>
                    <a:pt x="23751" y="36059"/>
                    <a:pt x="23789" y="36097"/>
                  </a:cubicBezTo>
                  <a:lnTo>
                    <a:pt x="23789" y="36136"/>
                  </a:lnTo>
                  <a:lnTo>
                    <a:pt x="23674" y="36136"/>
                  </a:lnTo>
                  <a:cubicBezTo>
                    <a:pt x="23674" y="36059"/>
                    <a:pt x="23712" y="36021"/>
                    <a:pt x="23751" y="35983"/>
                  </a:cubicBezTo>
                  <a:close/>
                  <a:moveTo>
                    <a:pt x="19926" y="36288"/>
                  </a:moveTo>
                  <a:lnTo>
                    <a:pt x="20003" y="36327"/>
                  </a:lnTo>
                  <a:cubicBezTo>
                    <a:pt x="20003" y="36327"/>
                    <a:pt x="20003" y="36365"/>
                    <a:pt x="20003" y="36365"/>
                  </a:cubicBezTo>
                  <a:lnTo>
                    <a:pt x="19926" y="36288"/>
                  </a:lnTo>
                  <a:close/>
                  <a:moveTo>
                    <a:pt x="33442" y="10320"/>
                  </a:moveTo>
                  <a:cubicBezTo>
                    <a:pt x="34888" y="10320"/>
                    <a:pt x="36150" y="11080"/>
                    <a:pt x="37443" y="11658"/>
                  </a:cubicBezTo>
                  <a:cubicBezTo>
                    <a:pt x="38705" y="12270"/>
                    <a:pt x="40043" y="12767"/>
                    <a:pt x="41382" y="13188"/>
                  </a:cubicBezTo>
                  <a:cubicBezTo>
                    <a:pt x="42223" y="13456"/>
                    <a:pt x="43065" y="13647"/>
                    <a:pt x="43944" y="13800"/>
                  </a:cubicBezTo>
                  <a:lnTo>
                    <a:pt x="42835" y="13800"/>
                  </a:lnTo>
                  <a:cubicBezTo>
                    <a:pt x="42721" y="13800"/>
                    <a:pt x="42721" y="13991"/>
                    <a:pt x="42835" y="13991"/>
                  </a:cubicBezTo>
                  <a:cubicBezTo>
                    <a:pt x="44399" y="14237"/>
                    <a:pt x="45963" y="14352"/>
                    <a:pt x="47527" y="14352"/>
                  </a:cubicBezTo>
                  <a:cubicBezTo>
                    <a:pt x="48640" y="14352"/>
                    <a:pt x="49753" y="14294"/>
                    <a:pt x="50867" y="14182"/>
                  </a:cubicBezTo>
                  <a:lnTo>
                    <a:pt x="50867" y="14182"/>
                  </a:lnTo>
                  <a:cubicBezTo>
                    <a:pt x="47195" y="21028"/>
                    <a:pt x="44518" y="28601"/>
                    <a:pt x="42109" y="35944"/>
                  </a:cubicBezTo>
                  <a:cubicBezTo>
                    <a:pt x="42070" y="35983"/>
                    <a:pt x="42070" y="36021"/>
                    <a:pt x="42109" y="36059"/>
                  </a:cubicBezTo>
                  <a:cubicBezTo>
                    <a:pt x="41458" y="36327"/>
                    <a:pt x="40770" y="36518"/>
                    <a:pt x="40043" y="36556"/>
                  </a:cubicBezTo>
                  <a:cubicBezTo>
                    <a:pt x="39661" y="36556"/>
                    <a:pt x="39240" y="36518"/>
                    <a:pt x="38858" y="36480"/>
                  </a:cubicBezTo>
                  <a:cubicBezTo>
                    <a:pt x="37940" y="36441"/>
                    <a:pt x="37060" y="36327"/>
                    <a:pt x="36142" y="36136"/>
                  </a:cubicBezTo>
                  <a:cubicBezTo>
                    <a:pt x="34306" y="35753"/>
                    <a:pt x="32509" y="35179"/>
                    <a:pt x="30788" y="34414"/>
                  </a:cubicBezTo>
                  <a:cubicBezTo>
                    <a:pt x="29450" y="33833"/>
                    <a:pt x="28241" y="33654"/>
                    <a:pt x="27024" y="33654"/>
                  </a:cubicBezTo>
                  <a:cubicBezTo>
                    <a:pt x="25840" y="33654"/>
                    <a:pt x="24650" y="33823"/>
                    <a:pt x="23330" y="33955"/>
                  </a:cubicBezTo>
                  <a:cubicBezTo>
                    <a:pt x="23330" y="33917"/>
                    <a:pt x="23330" y="33879"/>
                    <a:pt x="23330" y="33879"/>
                  </a:cubicBezTo>
                  <a:cubicBezTo>
                    <a:pt x="23368" y="33802"/>
                    <a:pt x="23368" y="33688"/>
                    <a:pt x="23330" y="33650"/>
                  </a:cubicBezTo>
                  <a:lnTo>
                    <a:pt x="23330" y="33650"/>
                  </a:lnTo>
                  <a:cubicBezTo>
                    <a:pt x="23342" y="33652"/>
                    <a:pt x="23353" y="33654"/>
                    <a:pt x="23364" y="33654"/>
                  </a:cubicBezTo>
                  <a:cubicBezTo>
                    <a:pt x="23493" y="33654"/>
                    <a:pt x="23548" y="33455"/>
                    <a:pt x="23406" y="33420"/>
                  </a:cubicBezTo>
                  <a:lnTo>
                    <a:pt x="23253" y="33344"/>
                  </a:lnTo>
                  <a:lnTo>
                    <a:pt x="23215" y="33344"/>
                  </a:lnTo>
                  <a:cubicBezTo>
                    <a:pt x="23559" y="32387"/>
                    <a:pt x="23904" y="31431"/>
                    <a:pt x="24210" y="30475"/>
                  </a:cubicBezTo>
                  <a:cubicBezTo>
                    <a:pt x="24230" y="30485"/>
                    <a:pt x="24251" y="30490"/>
                    <a:pt x="24270" y="30490"/>
                  </a:cubicBezTo>
                  <a:cubicBezTo>
                    <a:pt x="24324" y="30490"/>
                    <a:pt x="24373" y="30455"/>
                    <a:pt x="24401" y="30399"/>
                  </a:cubicBezTo>
                  <a:cubicBezTo>
                    <a:pt x="24401" y="30284"/>
                    <a:pt x="24401" y="30131"/>
                    <a:pt x="24401" y="30016"/>
                  </a:cubicBezTo>
                  <a:lnTo>
                    <a:pt x="24592" y="29442"/>
                  </a:lnTo>
                  <a:lnTo>
                    <a:pt x="24592" y="29557"/>
                  </a:lnTo>
                  <a:cubicBezTo>
                    <a:pt x="24568" y="29604"/>
                    <a:pt x="24618" y="29637"/>
                    <a:pt x="24659" y="29637"/>
                  </a:cubicBezTo>
                  <a:cubicBezTo>
                    <a:pt x="24684" y="29637"/>
                    <a:pt x="24707" y="29625"/>
                    <a:pt x="24707" y="29595"/>
                  </a:cubicBezTo>
                  <a:cubicBezTo>
                    <a:pt x="24783" y="29404"/>
                    <a:pt x="24822" y="29213"/>
                    <a:pt x="24860" y="29022"/>
                  </a:cubicBezTo>
                  <a:cubicBezTo>
                    <a:pt x="25127" y="28678"/>
                    <a:pt x="25395" y="28333"/>
                    <a:pt x="25701" y="27989"/>
                  </a:cubicBezTo>
                  <a:cubicBezTo>
                    <a:pt x="25728" y="27962"/>
                    <a:pt x="25698" y="27935"/>
                    <a:pt x="25664" y="27935"/>
                  </a:cubicBezTo>
                  <a:cubicBezTo>
                    <a:pt x="25650" y="27935"/>
                    <a:pt x="25636" y="27940"/>
                    <a:pt x="25625" y="27951"/>
                  </a:cubicBezTo>
                  <a:cubicBezTo>
                    <a:pt x="25357" y="28180"/>
                    <a:pt x="25127" y="28448"/>
                    <a:pt x="24860" y="28754"/>
                  </a:cubicBezTo>
                  <a:cubicBezTo>
                    <a:pt x="24860" y="28601"/>
                    <a:pt x="24860" y="28486"/>
                    <a:pt x="24822" y="28333"/>
                  </a:cubicBezTo>
                  <a:cubicBezTo>
                    <a:pt x="25204" y="27683"/>
                    <a:pt x="25701" y="27148"/>
                    <a:pt x="26313" y="26727"/>
                  </a:cubicBezTo>
                  <a:cubicBezTo>
                    <a:pt x="26340" y="26700"/>
                    <a:pt x="26329" y="26673"/>
                    <a:pt x="26307" y="26673"/>
                  </a:cubicBezTo>
                  <a:cubicBezTo>
                    <a:pt x="26297" y="26673"/>
                    <a:pt x="26286" y="26678"/>
                    <a:pt x="26275" y="26689"/>
                  </a:cubicBezTo>
                  <a:cubicBezTo>
                    <a:pt x="25854" y="26918"/>
                    <a:pt x="25472" y="27262"/>
                    <a:pt x="25166" y="27645"/>
                  </a:cubicBezTo>
                  <a:cubicBezTo>
                    <a:pt x="25357" y="27186"/>
                    <a:pt x="25548" y="26765"/>
                    <a:pt x="25778" y="26345"/>
                  </a:cubicBezTo>
                  <a:cubicBezTo>
                    <a:pt x="26390" y="25618"/>
                    <a:pt x="27231" y="25044"/>
                    <a:pt x="28149" y="24776"/>
                  </a:cubicBezTo>
                  <a:cubicBezTo>
                    <a:pt x="28214" y="24776"/>
                    <a:pt x="28196" y="24692"/>
                    <a:pt x="28165" y="24692"/>
                  </a:cubicBezTo>
                  <a:cubicBezTo>
                    <a:pt x="28160" y="24692"/>
                    <a:pt x="28154" y="24694"/>
                    <a:pt x="28149" y="24700"/>
                  </a:cubicBezTo>
                  <a:cubicBezTo>
                    <a:pt x="27193" y="24929"/>
                    <a:pt x="26313" y="25427"/>
                    <a:pt x="25625" y="26115"/>
                  </a:cubicBezTo>
                  <a:lnTo>
                    <a:pt x="25892" y="25388"/>
                  </a:lnTo>
                  <a:lnTo>
                    <a:pt x="25954" y="25327"/>
                  </a:lnTo>
                  <a:lnTo>
                    <a:pt x="25954" y="25327"/>
                  </a:lnTo>
                  <a:cubicBezTo>
                    <a:pt x="25946" y="25347"/>
                    <a:pt x="25938" y="25368"/>
                    <a:pt x="25931" y="25388"/>
                  </a:cubicBezTo>
                  <a:lnTo>
                    <a:pt x="26849" y="24432"/>
                  </a:lnTo>
                  <a:lnTo>
                    <a:pt x="25954" y="25327"/>
                  </a:lnTo>
                  <a:lnTo>
                    <a:pt x="25954" y="25327"/>
                  </a:lnTo>
                  <a:cubicBezTo>
                    <a:pt x="27018" y="22518"/>
                    <a:pt x="28157" y="19746"/>
                    <a:pt x="29296" y="16974"/>
                  </a:cubicBezTo>
                  <a:cubicBezTo>
                    <a:pt x="29679" y="16630"/>
                    <a:pt x="30023" y="16209"/>
                    <a:pt x="30329" y="15789"/>
                  </a:cubicBezTo>
                  <a:cubicBezTo>
                    <a:pt x="30360" y="15758"/>
                    <a:pt x="30316" y="15702"/>
                    <a:pt x="30277" y="15702"/>
                  </a:cubicBezTo>
                  <a:cubicBezTo>
                    <a:pt x="30268" y="15702"/>
                    <a:pt x="30260" y="15705"/>
                    <a:pt x="30252" y="15712"/>
                  </a:cubicBezTo>
                  <a:cubicBezTo>
                    <a:pt x="29985" y="16095"/>
                    <a:pt x="29679" y="16401"/>
                    <a:pt x="29373" y="16745"/>
                  </a:cubicBezTo>
                  <a:cubicBezTo>
                    <a:pt x="29488" y="16477"/>
                    <a:pt x="29564" y="16248"/>
                    <a:pt x="29679" y="15980"/>
                  </a:cubicBezTo>
                  <a:cubicBezTo>
                    <a:pt x="30291" y="15177"/>
                    <a:pt x="30941" y="14450"/>
                    <a:pt x="31706" y="13762"/>
                  </a:cubicBezTo>
                  <a:cubicBezTo>
                    <a:pt x="31736" y="13762"/>
                    <a:pt x="31718" y="13713"/>
                    <a:pt x="31670" y="13713"/>
                  </a:cubicBezTo>
                  <a:cubicBezTo>
                    <a:pt x="31658" y="13713"/>
                    <a:pt x="31645" y="13716"/>
                    <a:pt x="31629" y="13723"/>
                  </a:cubicBezTo>
                  <a:cubicBezTo>
                    <a:pt x="31017" y="14182"/>
                    <a:pt x="30444" y="14718"/>
                    <a:pt x="29946" y="15291"/>
                  </a:cubicBezTo>
                  <a:cubicBezTo>
                    <a:pt x="29985" y="15177"/>
                    <a:pt x="30023" y="15100"/>
                    <a:pt x="30061" y="15024"/>
                  </a:cubicBezTo>
                  <a:cubicBezTo>
                    <a:pt x="30329" y="14718"/>
                    <a:pt x="30597" y="14412"/>
                    <a:pt x="30903" y="14144"/>
                  </a:cubicBezTo>
                  <a:cubicBezTo>
                    <a:pt x="31362" y="13723"/>
                    <a:pt x="31859" y="13303"/>
                    <a:pt x="32279" y="12920"/>
                  </a:cubicBezTo>
                  <a:cubicBezTo>
                    <a:pt x="32311" y="12858"/>
                    <a:pt x="32291" y="12795"/>
                    <a:pt x="32262" y="12795"/>
                  </a:cubicBezTo>
                  <a:cubicBezTo>
                    <a:pt x="32255" y="12795"/>
                    <a:pt x="32248" y="12798"/>
                    <a:pt x="32241" y="12805"/>
                  </a:cubicBezTo>
                  <a:cubicBezTo>
                    <a:pt x="31553" y="13226"/>
                    <a:pt x="30903" y="13723"/>
                    <a:pt x="30329" y="14259"/>
                  </a:cubicBezTo>
                  <a:lnTo>
                    <a:pt x="30520" y="13800"/>
                  </a:lnTo>
                  <a:cubicBezTo>
                    <a:pt x="30673" y="13609"/>
                    <a:pt x="30826" y="13456"/>
                    <a:pt x="31017" y="13264"/>
                  </a:cubicBezTo>
                  <a:cubicBezTo>
                    <a:pt x="31400" y="12920"/>
                    <a:pt x="31820" y="12614"/>
                    <a:pt x="32279" y="12308"/>
                  </a:cubicBezTo>
                  <a:cubicBezTo>
                    <a:pt x="32341" y="12277"/>
                    <a:pt x="32303" y="12221"/>
                    <a:pt x="32266" y="12221"/>
                  </a:cubicBezTo>
                  <a:cubicBezTo>
                    <a:pt x="32257" y="12221"/>
                    <a:pt x="32249" y="12224"/>
                    <a:pt x="32241" y="12232"/>
                  </a:cubicBezTo>
                  <a:cubicBezTo>
                    <a:pt x="31706" y="12461"/>
                    <a:pt x="31247" y="12729"/>
                    <a:pt x="30788" y="13111"/>
                  </a:cubicBezTo>
                  <a:lnTo>
                    <a:pt x="30979" y="12576"/>
                  </a:lnTo>
                  <a:lnTo>
                    <a:pt x="31323" y="12346"/>
                  </a:lnTo>
                  <a:cubicBezTo>
                    <a:pt x="31782" y="12002"/>
                    <a:pt x="32279" y="11696"/>
                    <a:pt x="32815" y="11429"/>
                  </a:cubicBezTo>
                  <a:cubicBezTo>
                    <a:pt x="32883" y="11395"/>
                    <a:pt x="32830" y="11269"/>
                    <a:pt x="32763" y="11269"/>
                  </a:cubicBezTo>
                  <a:cubicBezTo>
                    <a:pt x="32755" y="11269"/>
                    <a:pt x="32747" y="11271"/>
                    <a:pt x="32738" y="11276"/>
                  </a:cubicBezTo>
                  <a:cubicBezTo>
                    <a:pt x="32165" y="11543"/>
                    <a:pt x="31629" y="11849"/>
                    <a:pt x="31132" y="12232"/>
                  </a:cubicBezTo>
                  <a:cubicBezTo>
                    <a:pt x="31323" y="11773"/>
                    <a:pt x="31476" y="11276"/>
                    <a:pt x="31668" y="10817"/>
                  </a:cubicBezTo>
                  <a:cubicBezTo>
                    <a:pt x="31744" y="10970"/>
                    <a:pt x="31820" y="11123"/>
                    <a:pt x="31935" y="11161"/>
                  </a:cubicBezTo>
                  <a:cubicBezTo>
                    <a:pt x="31859" y="11237"/>
                    <a:pt x="31820" y="11314"/>
                    <a:pt x="31744" y="11390"/>
                  </a:cubicBezTo>
                  <a:cubicBezTo>
                    <a:pt x="31713" y="11421"/>
                    <a:pt x="31757" y="11477"/>
                    <a:pt x="31795" y="11477"/>
                  </a:cubicBezTo>
                  <a:cubicBezTo>
                    <a:pt x="31804" y="11477"/>
                    <a:pt x="31813" y="11474"/>
                    <a:pt x="31820" y="11467"/>
                  </a:cubicBezTo>
                  <a:cubicBezTo>
                    <a:pt x="32165" y="11084"/>
                    <a:pt x="32585" y="10817"/>
                    <a:pt x="33083" y="10664"/>
                  </a:cubicBezTo>
                  <a:cubicBezTo>
                    <a:pt x="33159" y="10664"/>
                    <a:pt x="33159" y="10549"/>
                    <a:pt x="33083" y="10549"/>
                  </a:cubicBezTo>
                  <a:cubicBezTo>
                    <a:pt x="32738" y="10625"/>
                    <a:pt x="32432" y="10778"/>
                    <a:pt x="32165" y="10970"/>
                  </a:cubicBezTo>
                  <a:cubicBezTo>
                    <a:pt x="32203" y="10931"/>
                    <a:pt x="32203" y="10893"/>
                    <a:pt x="32165" y="10855"/>
                  </a:cubicBezTo>
                  <a:lnTo>
                    <a:pt x="32165" y="10817"/>
                  </a:lnTo>
                  <a:cubicBezTo>
                    <a:pt x="32144" y="10806"/>
                    <a:pt x="32121" y="10802"/>
                    <a:pt x="32098" y="10802"/>
                  </a:cubicBezTo>
                  <a:cubicBezTo>
                    <a:pt x="32035" y="10802"/>
                    <a:pt x="31973" y="10837"/>
                    <a:pt x="31973" y="10893"/>
                  </a:cubicBezTo>
                  <a:cubicBezTo>
                    <a:pt x="31973" y="10855"/>
                    <a:pt x="31973" y="10778"/>
                    <a:pt x="31973" y="10740"/>
                  </a:cubicBezTo>
                  <a:cubicBezTo>
                    <a:pt x="32012" y="10740"/>
                    <a:pt x="32050" y="10740"/>
                    <a:pt x="32050" y="10702"/>
                  </a:cubicBezTo>
                  <a:lnTo>
                    <a:pt x="32050" y="10664"/>
                  </a:lnTo>
                  <a:cubicBezTo>
                    <a:pt x="32318" y="10511"/>
                    <a:pt x="32624" y="10434"/>
                    <a:pt x="32891" y="10358"/>
                  </a:cubicBezTo>
                  <a:cubicBezTo>
                    <a:pt x="33078" y="10332"/>
                    <a:pt x="33261" y="10320"/>
                    <a:pt x="33442" y="10320"/>
                  </a:cubicBezTo>
                  <a:close/>
                  <a:moveTo>
                    <a:pt x="21647" y="36594"/>
                  </a:moveTo>
                  <a:cubicBezTo>
                    <a:pt x="21593" y="36608"/>
                    <a:pt x="21548" y="36636"/>
                    <a:pt x="21515" y="36673"/>
                  </a:cubicBezTo>
                  <a:lnTo>
                    <a:pt x="21515" y="36673"/>
                  </a:lnTo>
                  <a:cubicBezTo>
                    <a:pt x="21522" y="36660"/>
                    <a:pt x="21528" y="36647"/>
                    <a:pt x="21532" y="36633"/>
                  </a:cubicBezTo>
                  <a:cubicBezTo>
                    <a:pt x="21571" y="36594"/>
                    <a:pt x="21609" y="36594"/>
                    <a:pt x="21647" y="36594"/>
                  </a:cubicBezTo>
                  <a:close/>
                  <a:moveTo>
                    <a:pt x="21478" y="36728"/>
                  </a:moveTo>
                  <a:cubicBezTo>
                    <a:pt x="21446" y="36789"/>
                    <a:pt x="21437" y="36864"/>
                    <a:pt x="21456" y="36939"/>
                  </a:cubicBezTo>
                  <a:lnTo>
                    <a:pt x="21265" y="36862"/>
                  </a:lnTo>
                  <a:cubicBezTo>
                    <a:pt x="21344" y="36836"/>
                    <a:pt x="21424" y="36791"/>
                    <a:pt x="21478" y="36728"/>
                  </a:cubicBezTo>
                  <a:close/>
                  <a:moveTo>
                    <a:pt x="46622" y="35294"/>
                  </a:moveTo>
                  <a:cubicBezTo>
                    <a:pt x="46622" y="35332"/>
                    <a:pt x="46583" y="35371"/>
                    <a:pt x="46583" y="35409"/>
                  </a:cubicBezTo>
                  <a:lnTo>
                    <a:pt x="45780" y="37053"/>
                  </a:lnTo>
                  <a:lnTo>
                    <a:pt x="46622" y="35294"/>
                  </a:lnTo>
                  <a:close/>
                  <a:moveTo>
                    <a:pt x="25280" y="36939"/>
                  </a:moveTo>
                  <a:lnTo>
                    <a:pt x="25548" y="37053"/>
                  </a:lnTo>
                  <a:lnTo>
                    <a:pt x="25510" y="37092"/>
                  </a:lnTo>
                  <a:lnTo>
                    <a:pt x="25280" y="36939"/>
                  </a:lnTo>
                  <a:close/>
                  <a:moveTo>
                    <a:pt x="25625" y="37092"/>
                  </a:moveTo>
                  <a:lnTo>
                    <a:pt x="26045" y="37245"/>
                  </a:lnTo>
                  <a:lnTo>
                    <a:pt x="25931" y="37321"/>
                  </a:lnTo>
                  <a:lnTo>
                    <a:pt x="25586" y="37130"/>
                  </a:lnTo>
                  <a:lnTo>
                    <a:pt x="25625" y="37092"/>
                  </a:lnTo>
                  <a:close/>
                  <a:moveTo>
                    <a:pt x="26198" y="37283"/>
                  </a:moveTo>
                  <a:lnTo>
                    <a:pt x="26925" y="37589"/>
                  </a:lnTo>
                  <a:lnTo>
                    <a:pt x="26810" y="37704"/>
                  </a:lnTo>
                  <a:cubicBezTo>
                    <a:pt x="26619" y="37627"/>
                    <a:pt x="26428" y="37551"/>
                    <a:pt x="26198" y="37512"/>
                  </a:cubicBezTo>
                  <a:lnTo>
                    <a:pt x="26084" y="37436"/>
                  </a:lnTo>
                  <a:cubicBezTo>
                    <a:pt x="26122" y="37359"/>
                    <a:pt x="26160" y="37321"/>
                    <a:pt x="26198" y="37283"/>
                  </a:cubicBezTo>
                  <a:close/>
                  <a:moveTo>
                    <a:pt x="27116" y="37665"/>
                  </a:moveTo>
                  <a:lnTo>
                    <a:pt x="27805" y="37933"/>
                  </a:lnTo>
                  <a:lnTo>
                    <a:pt x="27728" y="38010"/>
                  </a:lnTo>
                  <a:lnTo>
                    <a:pt x="26963" y="37780"/>
                  </a:lnTo>
                  <a:cubicBezTo>
                    <a:pt x="27040" y="37742"/>
                    <a:pt x="27078" y="37704"/>
                    <a:pt x="27116" y="37665"/>
                  </a:cubicBezTo>
                  <a:close/>
                  <a:moveTo>
                    <a:pt x="28034" y="38010"/>
                  </a:moveTo>
                  <a:lnTo>
                    <a:pt x="28493" y="38201"/>
                  </a:lnTo>
                  <a:lnTo>
                    <a:pt x="28417" y="38239"/>
                  </a:lnTo>
                  <a:lnTo>
                    <a:pt x="27958" y="38086"/>
                  </a:lnTo>
                  <a:lnTo>
                    <a:pt x="28034" y="38010"/>
                  </a:lnTo>
                  <a:close/>
                  <a:moveTo>
                    <a:pt x="50025" y="16668"/>
                  </a:moveTo>
                  <a:cubicBezTo>
                    <a:pt x="50502" y="16954"/>
                    <a:pt x="51032" y="17108"/>
                    <a:pt x="51570" y="17108"/>
                  </a:cubicBezTo>
                  <a:cubicBezTo>
                    <a:pt x="51680" y="17108"/>
                    <a:pt x="51790" y="17102"/>
                    <a:pt x="51900" y="17089"/>
                  </a:cubicBezTo>
                  <a:lnTo>
                    <a:pt x="51900" y="17127"/>
                  </a:lnTo>
                  <a:cubicBezTo>
                    <a:pt x="48419" y="24241"/>
                    <a:pt x="45512" y="31661"/>
                    <a:pt x="42300" y="38889"/>
                  </a:cubicBezTo>
                  <a:cubicBezTo>
                    <a:pt x="38972" y="37665"/>
                    <a:pt x="35416" y="36862"/>
                    <a:pt x="31973" y="35906"/>
                  </a:cubicBezTo>
                  <a:cubicBezTo>
                    <a:pt x="29602" y="35256"/>
                    <a:pt x="27193" y="34491"/>
                    <a:pt x="24745" y="34223"/>
                  </a:cubicBezTo>
                  <a:cubicBezTo>
                    <a:pt x="25623" y="34108"/>
                    <a:pt x="26488" y="33978"/>
                    <a:pt x="27355" y="33978"/>
                  </a:cubicBezTo>
                  <a:cubicBezTo>
                    <a:pt x="27923" y="33978"/>
                    <a:pt x="28492" y="34034"/>
                    <a:pt x="29067" y="34185"/>
                  </a:cubicBezTo>
                  <a:cubicBezTo>
                    <a:pt x="31094" y="34720"/>
                    <a:pt x="32853" y="35753"/>
                    <a:pt x="34918" y="36212"/>
                  </a:cubicBezTo>
                  <a:cubicBezTo>
                    <a:pt x="36432" y="36552"/>
                    <a:pt x="37971" y="36742"/>
                    <a:pt x="39535" y="36742"/>
                  </a:cubicBezTo>
                  <a:cubicBezTo>
                    <a:pt x="39907" y="36742"/>
                    <a:pt x="40281" y="36731"/>
                    <a:pt x="40655" y="36709"/>
                  </a:cubicBezTo>
                  <a:cubicBezTo>
                    <a:pt x="41267" y="36671"/>
                    <a:pt x="41994" y="36671"/>
                    <a:pt x="42300" y="36136"/>
                  </a:cubicBezTo>
                  <a:cubicBezTo>
                    <a:pt x="42338" y="36136"/>
                    <a:pt x="42376" y="36097"/>
                    <a:pt x="42376" y="36059"/>
                  </a:cubicBezTo>
                  <a:cubicBezTo>
                    <a:pt x="44556" y="29404"/>
                    <a:pt x="47310" y="23055"/>
                    <a:pt x="50025" y="16668"/>
                  </a:cubicBezTo>
                  <a:close/>
                  <a:moveTo>
                    <a:pt x="28378" y="38889"/>
                  </a:moveTo>
                  <a:lnTo>
                    <a:pt x="28378" y="38889"/>
                  </a:lnTo>
                  <a:cubicBezTo>
                    <a:pt x="28646" y="39004"/>
                    <a:pt x="28876" y="39080"/>
                    <a:pt x="29143" y="39195"/>
                  </a:cubicBezTo>
                  <a:lnTo>
                    <a:pt x="28417" y="39004"/>
                  </a:lnTo>
                  <a:cubicBezTo>
                    <a:pt x="28417" y="38966"/>
                    <a:pt x="28378" y="38927"/>
                    <a:pt x="28378" y="38889"/>
                  </a:cubicBezTo>
                  <a:close/>
                  <a:moveTo>
                    <a:pt x="53085" y="20569"/>
                  </a:moveTo>
                  <a:cubicBezTo>
                    <a:pt x="53085" y="20608"/>
                    <a:pt x="53123" y="20684"/>
                    <a:pt x="53162" y="20722"/>
                  </a:cubicBezTo>
                  <a:cubicBezTo>
                    <a:pt x="53238" y="21334"/>
                    <a:pt x="52167" y="23361"/>
                    <a:pt x="52091" y="23553"/>
                  </a:cubicBezTo>
                  <a:cubicBezTo>
                    <a:pt x="51632" y="24432"/>
                    <a:pt x="51211" y="25350"/>
                    <a:pt x="50752" y="26230"/>
                  </a:cubicBezTo>
                  <a:cubicBezTo>
                    <a:pt x="50561" y="26650"/>
                    <a:pt x="50331" y="27109"/>
                    <a:pt x="50102" y="27568"/>
                  </a:cubicBezTo>
                  <a:cubicBezTo>
                    <a:pt x="49796" y="28142"/>
                    <a:pt x="49490" y="28678"/>
                    <a:pt x="49222" y="29251"/>
                  </a:cubicBezTo>
                  <a:cubicBezTo>
                    <a:pt x="48457" y="30628"/>
                    <a:pt x="47769" y="32043"/>
                    <a:pt x="47195" y="33497"/>
                  </a:cubicBezTo>
                  <a:cubicBezTo>
                    <a:pt x="46354" y="35179"/>
                    <a:pt x="45512" y="36862"/>
                    <a:pt x="44671" y="38545"/>
                  </a:cubicBezTo>
                  <a:cubicBezTo>
                    <a:pt x="44212" y="38966"/>
                    <a:pt x="43715" y="39386"/>
                    <a:pt x="43256" y="39807"/>
                  </a:cubicBezTo>
                  <a:cubicBezTo>
                    <a:pt x="44786" y="36594"/>
                    <a:pt x="46316" y="33382"/>
                    <a:pt x="47960" y="30207"/>
                  </a:cubicBezTo>
                  <a:cubicBezTo>
                    <a:pt x="49567" y="27033"/>
                    <a:pt x="51402" y="23820"/>
                    <a:pt x="53009" y="20569"/>
                  </a:cubicBezTo>
                  <a:close/>
                  <a:moveTo>
                    <a:pt x="49261" y="26727"/>
                  </a:moveTo>
                  <a:lnTo>
                    <a:pt x="48572" y="27951"/>
                  </a:lnTo>
                  <a:cubicBezTo>
                    <a:pt x="48572" y="27932"/>
                    <a:pt x="48553" y="27922"/>
                    <a:pt x="48529" y="27922"/>
                  </a:cubicBezTo>
                  <a:cubicBezTo>
                    <a:pt x="48505" y="27922"/>
                    <a:pt x="48477" y="27932"/>
                    <a:pt x="48457" y="27951"/>
                  </a:cubicBezTo>
                  <a:cubicBezTo>
                    <a:pt x="47960" y="28716"/>
                    <a:pt x="47387" y="29404"/>
                    <a:pt x="46813" y="30054"/>
                  </a:cubicBezTo>
                  <a:cubicBezTo>
                    <a:pt x="46754" y="30113"/>
                    <a:pt x="46808" y="30194"/>
                    <a:pt x="46854" y="30194"/>
                  </a:cubicBezTo>
                  <a:cubicBezTo>
                    <a:pt x="46867" y="30194"/>
                    <a:pt x="46880" y="30187"/>
                    <a:pt x="46889" y="30169"/>
                  </a:cubicBezTo>
                  <a:cubicBezTo>
                    <a:pt x="47463" y="29595"/>
                    <a:pt x="47998" y="28945"/>
                    <a:pt x="48419" y="28295"/>
                  </a:cubicBezTo>
                  <a:lnTo>
                    <a:pt x="48419" y="28295"/>
                  </a:lnTo>
                  <a:cubicBezTo>
                    <a:pt x="47960" y="29175"/>
                    <a:pt x="47540" y="30054"/>
                    <a:pt x="47081" y="30934"/>
                  </a:cubicBezTo>
                  <a:lnTo>
                    <a:pt x="47042" y="30934"/>
                  </a:lnTo>
                  <a:cubicBezTo>
                    <a:pt x="46583" y="31431"/>
                    <a:pt x="46201" y="32005"/>
                    <a:pt x="45895" y="32655"/>
                  </a:cubicBezTo>
                  <a:cubicBezTo>
                    <a:pt x="45895" y="32682"/>
                    <a:pt x="45914" y="32709"/>
                    <a:pt x="45939" y="32709"/>
                  </a:cubicBezTo>
                  <a:cubicBezTo>
                    <a:pt x="45949" y="32709"/>
                    <a:pt x="45960" y="32705"/>
                    <a:pt x="45971" y="32693"/>
                  </a:cubicBezTo>
                  <a:cubicBezTo>
                    <a:pt x="46239" y="32349"/>
                    <a:pt x="46507" y="31967"/>
                    <a:pt x="46736" y="31622"/>
                  </a:cubicBezTo>
                  <a:lnTo>
                    <a:pt x="46736" y="31622"/>
                  </a:lnTo>
                  <a:cubicBezTo>
                    <a:pt x="45551" y="34032"/>
                    <a:pt x="44365" y="36518"/>
                    <a:pt x="43256" y="38927"/>
                  </a:cubicBezTo>
                  <a:cubicBezTo>
                    <a:pt x="43103" y="39348"/>
                    <a:pt x="42912" y="39731"/>
                    <a:pt x="42682" y="40113"/>
                  </a:cubicBezTo>
                  <a:cubicBezTo>
                    <a:pt x="42478" y="40299"/>
                    <a:pt x="42274" y="40376"/>
                    <a:pt x="42048" y="40376"/>
                  </a:cubicBezTo>
                  <a:cubicBezTo>
                    <a:pt x="41808" y="40376"/>
                    <a:pt x="41544" y="40289"/>
                    <a:pt x="41229" y="40151"/>
                  </a:cubicBezTo>
                  <a:cubicBezTo>
                    <a:pt x="40655" y="39922"/>
                    <a:pt x="40005" y="39463"/>
                    <a:pt x="39317" y="39195"/>
                  </a:cubicBezTo>
                  <a:cubicBezTo>
                    <a:pt x="37749" y="38545"/>
                    <a:pt x="36104" y="38010"/>
                    <a:pt x="34459" y="37589"/>
                  </a:cubicBezTo>
                  <a:cubicBezTo>
                    <a:pt x="30941" y="36594"/>
                    <a:pt x="27460" y="35600"/>
                    <a:pt x="23942" y="34644"/>
                  </a:cubicBezTo>
                  <a:cubicBezTo>
                    <a:pt x="23942" y="34606"/>
                    <a:pt x="23942" y="34606"/>
                    <a:pt x="23904" y="34567"/>
                  </a:cubicBezTo>
                  <a:lnTo>
                    <a:pt x="23904" y="34567"/>
                  </a:lnTo>
                  <a:cubicBezTo>
                    <a:pt x="26925" y="34759"/>
                    <a:pt x="29870" y="35715"/>
                    <a:pt x="32777" y="36480"/>
                  </a:cubicBezTo>
                  <a:cubicBezTo>
                    <a:pt x="35913" y="37359"/>
                    <a:pt x="39087" y="38392"/>
                    <a:pt x="42300" y="38966"/>
                  </a:cubicBezTo>
                  <a:cubicBezTo>
                    <a:pt x="42319" y="39061"/>
                    <a:pt x="42386" y="39109"/>
                    <a:pt x="42458" y="39109"/>
                  </a:cubicBezTo>
                  <a:cubicBezTo>
                    <a:pt x="42529" y="39109"/>
                    <a:pt x="42606" y="39061"/>
                    <a:pt x="42644" y="38966"/>
                  </a:cubicBezTo>
                  <a:cubicBezTo>
                    <a:pt x="43179" y="37742"/>
                    <a:pt x="43715" y="36480"/>
                    <a:pt x="44289" y="35256"/>
                  </a:cubicBezTo>
                  <a:lnTo>
                    <a:pt x="44365" y="35256"/>
                  </a:lnTo>
                  <a:cubicBezTo>
                    <a:pt x="44595" y="34950"/>
                    <a:pt x="44824" y="34644"/>
                    <a:pt x="45054" y="34300"/>
                  </a:cubicBezTo>
                  <a:cubicBezTo>
                    <a:pt x="45082" y="34244"/>
                    <a:pt x="45028" y="34208"/>
                    <a:pt x="44982" y="34208"/>
                  </a:cubicBezTo>
                  <a:cubicBezTo>
                    <a:pt x="44965" y="34208"/>
                    <a:pt x="44949" y="34213"/>
                    <a:pt x="44939" y="34223"/>
                  </a:cubicBezTo>
                  <a:cubicBezTo>
                    <a:pt x="44786" y="34453"/>
                    <a:pt x="44556" y="34720"/>
                    <a:pt x="44403" y="34950"/>
                  </a:cubicBezTo>
                  <a:cubicBezTo>
                    <a:pt x="45283" y="32885"/>
                    <a:pt x="46201" y="30858"/>
                    <a:pt x="47119" y="28831"/>
                  </a:cubicBezTo>
                  <a:cubicBezTo>
                    <a:pt x="47119" y="28875"/>
                    <a:pt x="47145" y="28894"/>
                    <a:pt x="47182" y="28894"/>
                  </a:cubicBezTo>
                  <a:cubicBezTo>
                    <a:pt x="47208" y="28894"/>
                    <a:pt x="47240" y="28885"/>
                    <a:pt x="47272" y="28869"/>
                  </a:cubicBezTo>
                  <a:cubicBezTo>
                    <a:pt x="47960" y="28219"/>
                    <a:pt x="48649" y="27492"/>
                    <a:pt x="49261" y="26727"/>
                  </a:cubicBezTo>
                  <a:close/>
                  <a:moveTo>
                    <a:pt x="44480" y="38966"/>
                  </a:moveTo>
                  <a:lnTo>
                    <a:pt x="44480" y="38966"/>
                  </a:lnTo>
                  <a:cubicBezTo>
                    <a:pt x="44365" y="39119"/>
                    <a:pt x="44289" y="39310"/>
                    <a:pt x="44212" y="39501"/>
                  </a:cubicBezTo>
                  <a:lnTo>
                    <a:pt x="42912" y="40496"/>
                  </a:lnTo>
                  <a:lnTo>
                    <a:pt x="43065" y="40151"/>
                  </a:lnTo>
                  <a:cubicBezTo>
                    <a:pt x="43562" y="39769"/>
                    <a:pt x="44021" y="39386"/>
                    <a:pt x="44480" y="38966"/>
                  </a:cubicBezTo>
                  <a:close/>
                  <a:moveTo>
                    <a:pt x="29793" y="40037"/>
                  </a:moveTo>
                  <a:lnTo>
                    <a:pt x="29793" y="40037"/>
                  </a:lnTo>
                  <a:cubicBezTo>
                    <a:pt x="30291" y="40190"/>
                    <a:pt x="30788" y="40343"/>
                    <a:pt x="31247" y="40496"/>
                  </a:cubicBezTo>
                  <a:cubicBezTo>
                    <a:pt x="32509" y="40878"/>
                    <a:pt x="33771" y="41299"/>
                    <a:pt x="34995" y="41719"/>
                  </a:cubicBezTo>
                  <a:lnTo>
                    <a:pt x="35224" y="41834"/>
                  </a:lnTo>
                  <a:cubicBezTo>
                    <a:pt x="34383" y="41566"/>
                    <a:pt x="33503" y="41299"/>
                    <a:pt x="32662" y="40993"/>
                  </a:cubicBezTo>
                  <a:cubicBezTo>
                    <a:pt x="31706" y="40687"/>
                    <a:pt x="30750" y="40381"/>
                    <a:pt x="29793" y="40037"/>
                  </a:cubicBezTo>
                  <a:close/>
                  <a:moveTo>
                    <a:pt x="25510" y="35447"/>
                  </a:moveTo>
                  <a:lnTo>
                    <a:pt x="32815" y="37512"/>
                  </a:lnTo>
                  <a:cubicBezTo>
                    <a:pt x="34192" y="37895"/>
                    <a:pt x="35607" y="38239"/>
                    <a:pt x="36945" y="38698"/>
                  </a:cubicBezTo>
                  <a:cubicBezTo>
                    <a:pt x="38666" y="39233"/>
                    <a:pt x="40846" y="39845"/>
                    <a:pt x="42223" y="41069"/>
                  </a:cubicBezTo>
                  <a:cubicBezTo>
                    <a:pt x="41994" y="41260"/>
                    <a:pt x="41764" y="41452"/>
                    <a:pt x="41573" y="41643"/>
                  </a:cubicBezTo>
                  <a:cubicBezTo>
                    <a:pt x="41507" y="41742"/>
                    <a:pt x="41584" y="41842"/>
                    <a:pt x="41656" y="41842"/>
                  </a:cubicBezTo>
                  <a:cubicBezTo>
                    <a:pt x="41667" y="41842"/>
                    <a:pt x="41678" y="41839"/>
                    <a:pt x="41688" y="41834"/>
                  </a:cubicBezTo>
                  <a:cubicBezTo>
                    <a:pt x="42453" y="41299"/>
                    <a:pt x="43179" y="40725"/>
                    <a:pt x="43906" y="40113"/>
                  </a:cubicBezTo>
                  <a:lnTo>
                    <a:pt x="43906" y="40113"/>
                  </a:lnTo>
                  <a:cubicBezTo>
                    <a:pt x="43791" y="40304"/>
                    <a:pt x="43715" y="40457"/>
                    <a:pt x="43638" y="40649"/>
                  </a:cubicBezTo>
                  <a:cubicBezTo>
                    <a:pt x="43626" y="40636"/>
                    <a:pt x="43613" y="40632"/>
                    <a:pt x="43602" y="40632"/>
                  </a:cubicBezTo>
                  <a:cubicBezTo>
                    <a:pt x="43579" y="40632"/>
                    <a:pt x="43562" y="40649"/>
                    <a:pt x="43562" y="40649"/>
                  </a:cubicBezTo>
                  <a:cubicBezTo>
                    <a:pt x="42912" y="41337"/>
                    <a:pt x="42185" y="41872"/>
                    <a:pt x="41497" y="42446"/>
                  </a:cubicBezTo>
                  <a:cubicBezTo>
                    <a:pt x="37863" y="41184"/>
                    <a:pt x="34268" y="39922"/>
                    <a:pt x="30673" y="38583"/>
                  </a:cubicBezTo>
                  <a:lnTo>
                    <a:pt x="29067" y="37971"/>
                  </a:lnTo>
                  <a:cubicBezTo>
                    <a:pt x="29411" y="37665"/>
                    <a:pt x="29679" y="37321"/>
                    <a:pt x="29908" y="36939"/>
                  </a:cubicBezTo>
                  <a:cubicBezTo>
                    <a:pt x="29935" y="36912"/>
                    <a:pt x="29906" y="36868"/>
                    <a:pt x="29874" y="36868"/>
                  </a:cubicBezTo>
                  <a:cubicBezTo>
                    <a:pt x="29859" y="36868"/>
                    <a:pt x="29844" y="36877"/>
                    <a:pt x="29832" y="36900"/>
                  </a:cubicBezTo>
                  <a:cubicBezTo>
                    <a:pt x="29564" y="37283"/>
                    <a:pt x="29258" y="37627"/>
                    <a:pt x="28876" y="37895"/>
                  </a:cubicBezTo>
                  <a:lnTo>
                    <a:pt x="28340" y="37704"/>
                  </a:lnTo>
                  <a:lnTo>
                    <a:pt x="28455" y="37551"/>
                  </a:lnTo>
                  <a:cubicBezTo>
                    <a:pt x="28723" y="37321"/>
                    <a:pt x="28952" y="37053"/>
                    <a:pt x="29182" y="36786"/>
                  </a:cubicBezTo>
                  <a:cubicBezTo>
                    <a:pt x="29209" y="36732"/>
                    <a:pt x="29159" y="36678"/>
                    <a:pt x="29114" y="36678"/>
                  </a:cubicBezTo>
                  <a:cubicBezTo>
                    <a:pt x="29096" y="36678"/>
                    <a:pt x="29078" y="36687"/>
                    <a:pt x="29067" y="36709"/>
                  </a:cubicBezTo>
                  <a:cubicBezTo>
                    <a:pt x="28799" y="36977"/>
                    <a:pt x="28531" y="37245"/>
                    <a:pt x="28264" y="37512"/>
                  </a:cubicBezTo>
                  <a:lnTo>
                    <a:pt x="28149" y="37627"/>
                  </a:lnTo>
                  <a:lnTo>
                    <a:pt x="27690" y="37436"/>
                  </a:lnTo>
                  <a:lnTo>
                    <a:pt x="27422" y="37359"/>
                  </a:lnTo>
                  <a:cubicBezTo>
                    <a:pt x="27613" y="37130"/>
                    <a:pt x="27805" y="36900"/>
                    <a:pt x="27958" y="36709"/>
                  </a:cubicBezTo>
                  <a:cubicBezTo>
                    <a:pt x="27985" y="36626"/>
                    <a:pt x="27933" y="36564"/>
                    <a:pt x="27874" y="36564"/>
                  </a:cubicBezTo>
                  <a:cubicBezTo>
                    <a:pt x="27850" y="36564"/>
                    <a:pt x="27826" y="36573"/>
                    <a:pt x="27805" y="36594"/>
                  </a:cubicBezTo>
                  <a:cubicBezTo>
                    <a:pt x="27613" y="36824"/>
                    <a:pt x="27422" y="37053"/>
                    <a:pt x="27231" y="37283"/>
                  </a:cubicBezTo>
                  <a:lnTo>
                    <a:pt x="26428" y="37015"/>
                  </a:lnTo>
                  <a:cubicBezTo>
                    <a:pt x="26619" y="36824"/>
                    <a:pt x="26810" y="36556"/>
                    <a:pt x="26963" y="36327"/>
                  </a:cubicBezTo>
                  <a:cubicBezTo>
                    <a:pt x="26990" y="36273"/>
                    <a:pt x="26941" y="36219"/>
                    <a:pt x="26896" y="36219"/>
                  </a:cubicBezTo>
                  <a:cubicBezTo>
                    <a:pt x="26878" y="36219"/>
                    <a:pt x="26860" y="36228"/>
                    <a:pt x="26849" y="36250"/>
                  </a:cubicBezTo>
                  <a:cubicBezTo>
                    <a:pt x="26657" y="36518"/>
                    <a:pt x="26466" y="36747"/>
                    <a:pt x="26275" y="36977"/>
                  </a:cubicBezTo>
                  <a:cubicBezTo>
                    <a:pt x="26122" y="36939"/>
                    <a:pt x="25969" y="36862"/>
                    <a:pt x="25854" y="36824"/>
                  </a:cubicBezTo>
                  <a:cubicBezTo>
                    <a:pt x="25969" y="36633"/>
                    <a:pt x="26045" y="36403"/>
                    <a:pt x="26160" y="36212"/>
                  </a:cubicBezTo>
                  <a:cubicBezTo>
                    <a:pt x="26160" y="36193"/>
                    <a:pt x="26151" y="36183"/>
                    <a:pt x="26141" y="36183"/>
                  </a:cubicBezTo>
                  <a:cubicBezTo>
                    <a:pt x="26131" y="36183"/>
                    <a:pt x="26122" y="36193"/>
                    <a:pt x="26122" y="36212"/>
                  </a:cubicBezTo>
                  <a:cubicBezTo>
                    <a:pt x="26007" y="36403"/>
                    <a:pt x="25892" y="36594"/>
                    <a:pt x="25739" y="36786"/>
                  </a:cubicBezTo>
                  <a:cubicBezTo>
                    <a:pt x="25586" y="36709"/>
                    <a:pt x="25433" y="36671"/>
                    <a:pt x="25242" y="36594"/>
                  </a:cubicBezTo>
                  <a:cubicBezTo>
                    <a:pt x="25433" y="36403"/>
                    <a:pt x="25586" y="36174"/>
                    <a:pt x="25739" y="35983"/>
                  </a:cubicBezTo>
                  <a:cubicBezTo>
                    <a:pt x="25766" y="35928"/>
                    <a:pt x="25717" y="35874"/>
                    <a:pt x="25672" y="35874"/>
                  </a:cubicBezTo>
                  <a:cubicBezTo>
                    <a:pt x="25654" y="35874"/>
                    <a:pt x="25636" y="35884"/>
                    <a:pt x="25625" y="35906"/>
                  </a:cubicBezTo>
                  <a:cubicBezTo>
                    <a:pt x="25472" y="36097"/>
                    <a:pt x="25319" y="36288"/>
                    <a:pt x="25127" y="36480"/>
                  </a:cubicBezTo>
                  <a:lnTo>
                    <a:pt x="24974" y="36403"/>
                  </a:lnTo>
                  <a:cubicBezTo>
                    <a:pt x="24936" y="36365"/>
                    <a:pt x="24860" y="36288"/>
                    <a:pt x="24822" y="36250"/>
                  </a:cubicBezTo>
                  <a:cubicBezTo>
                    <a:pt x="25051" y="35983"/>
                    <a:pt x="25280" y="35715"/>
                    <a:pt x="25510" y="35447"/>
                  </a:cubicBezTo>
                  <a:close/>
                  <a:moveTo>
                    <a:pt x="43371" y="41184"/>
                  </a:moveTo>
                  <a:lnTo>
                    <a:pt x="43027" y="41872"/>
                  </a:lnTo>
                  <a:cubicBezTo>
                    <a:pt x="42721" y="42140"/>
                    <a:pt x="42376" y="42370"/>
                    <a:pt x="42032" y="42637"/>
                  </a:cubicBezTo>
                  <a:lnTo>
                    <a:pt x="41841" y="42561"/>
                  </a:lnTo>
                  <a:cubicBezTo>
                    <a:pt x="42376" y="42140"/>
                    <a:pt x="42874" y="41681"/>
                    <a:pt x="43371" y="41184"/>
                  </a:cubicBezTo>
                  <a:close/>
                  <a:moveTo>
                    <a:pt x="28684" y="38239"/>
                  </a:moveTo>
                  <a:lnTo>
                    <a:pt x="30864" y="39042"/>
                  </a:lnTo>
                  <a:cubicBezTo>
                    <a:pt x="34306" y="40343"/>
                    <a:pt x="37749" y="41528"/>
                    <a:pt x="41229" y="42714"/>
                  </a:cubicBezTo>
                  <a:cubicBezTo>
                    <a:pt x="41191" y="42714"/>
                    <a:pt x="41191" y="42714"/>
                    <a:pt x="41191" y="42752"/>
                  </a:cubicBezTo>
                  <a:cubicBezTo>
                    <a:pt x="38514" y="41796"/>
                    <a:pt x="35798" y="40916"/>
                    <a:pt x="33121" y="39922"/>
                  </a:cubicBezTo>
                  <a:cubicBezTo>
                    <a:pt x="31706" y="39425"/>
                    <a:pt x="30252" y="38889"/>
                    <a:pt x="28837" y="38354"/>
                  </a:cubicBezTo>
                  <a:lnTo>
                    <a:pt x="28570" y="38277"/>
                  </a:lnTo>
                  <a:cubicBezTo>
                    <a:pt x="28608" y="38277"/>
                    <a:pt x="28646" y="38277"/>
                    <a:pt x="28684" y="38239"/>
                  </a:cubicBezTo>
                  <a:close/>
                  <a:moveTo>
                    <a:pt x="42682" y="42523"/>
                  </a:moveTo>
                  <a:cubicBezTo>
                    <a:pt x="42644" y="42599"/>
                    <a:pt x="42606" y="42714"/>
                    <a:pt x="42568" y="42790"/>
                  </a:cubicBezTo>
                  <a:lnTo>
                    <a:pt x="42415" y="42752"/>
                  </a:lnTo>
                  <a:lnTo>
                    <a:pt x="42682" y="42523"/>
                  </a:lnTo>
                  <a:close/>
                  <a:moveTo>
                    <a:pt x="41458" y="42790"/>
                  </a:moveTo>
                  <a:lnTo>
                    <a:pt x="41688" y="42867"/>
                  </a:lnTo>
                  <a:lnTo>
                    <a:pt x="41650" y="42905"/>
                  </a:lnTo>
                  <a:lnTo>
                    <a:pt x="41420" y="42829"/>
                  </a:lnTo>
                  <a:lnTo>
                    <a:pt x="41458" y="42790"/>
                  </a:lnTo>
                  <a:close/>
                  <a:moveTo>
                    <a:pt x="42109" y="43020"/>
                  </a:moveTo>
                  <a:lnTo>
                    <a:pt x="42453" y="43135"/>
                  </a:lnTo>
                  <a:cubicBezTo>
                    <a:pt x="42491" y="43173"/>
                    <a:pt x="42529" y="43211"/>
                    <a:pt x="42606" y="43211"/>
                  </a:cubicBezTo>
                  <a:cubicBezTo>
                    <a:pt x="42584" y="43233"/>
                    <a:pt x="42600" y="43255"/>
                    <a:pt x="42617" y="43255"/>
                  </a:cubicBezTo>
                  <a:cubicBezTo>
                    <a:pt x="42619" y="43255"/>
                    <a:pt x="42621" y="43255"/>
                    <a:pt x="42622" y="43255"/>
                  </a:cubicBezTo>
                  <a:lnTo>
                    <a:pt x="42622" y="43255"/>
                  </a:lnTo>
                  <a:lnTo>
                    <a:pt x="42529" y="43440"/>
                  </a:lnTo>
                  <a:cubicBezTo>
                    <a:pt x="42529" y="43326"/>
                    <a:pt x="42453" y="43211"/>
                    <a:pt x="42338" y="43173"/>
                  </a:cubicBezTo>
                  <a:lnTo>
                    <a:pt x="42032" y="43058"/>
                  </a:lnTo>
                  <a:lnTo>
                    <a:pt x="42109" y="43020"/>
                  </a:lnTo>
                  <a:close/>
                  <a:moveTo>
                    <a:pt x="38208" y="42829"/>
                  </a:moveTo>
                  <a:lnTo>
                    <a:pt x="38590" y="42943"/>
                  </a:lnTo>
                  <a:cubicBezTo>
                    <a:pt x="38666" y="42943"/>
                    <a:pt x="39278" y="43249"/>
                    <a:pt x="39967" y="43517"/>
                  </a:cubicBezTo>
                  <a:cubicBezTo>
                    <a:pt x="39240" y="43249"/>
                    <a:pt x="38590" y="42982"/>
                    <a:pt x="38208" y="42829"/>
                  </a:cubicBezTo>
                  <a:close/>
                  <a:moveTo>
                    <a:pt x="42950" y="44129"/>
                  </a:moveTo>
                  <a:cubicBezTo>
                    <a:pt x="42950" y="44205"/>
                    <a:pt x="42988" y="44244"/>
                    <a:pt x="43027" y="44320"/>
                  </a:cubicBezTo>
                  <a:lnTo>
                    <a:pt x="42606" y="44320"/>
                  </a:lnTo>
                  <a:cubicBezTo>
                    <a:pt x="42682" y="44320"/>
                    <a:pt x="42759" y="44282"/>
                    <a:pt x="42835" y="44244"/>
                  </a:cubicBezTo>
                  <a:lnTo>
                    <a:pt x="42797" y="44244"/>
                  </a:lnTo>
                  <a:lnTo>
                    <a:pt x="42950" y="44129"/>
                  </a:lnTo>
                  <a:close/>
                  <a:moveTo>
                    <a:pt x="45512" y="40304"/>
                  </a:moveTo>
                  <a:lnTo>
                    <a:pt x="45512" y="40304"/>
                  </a:lnTo>
                  <a:cubicBezTo>
                    <a:pt x="44862" y="41681"/>
                    <a:pt x="44174" y="43058"/>
                    <a:pt x="43524" y="44473"/>
                  </a:cubicBezTo>
                  <a:cubicBezTo>
                    <a:pt x="43447" y="44397"/>
                    <a:pt x="43485" y="44282"/>
                    <a:pt x="43600" y="44244"/>
                  </a:cubicBezTo>
                  <a:lnTo>
                    <a:pt x="45512" y="40304"/>
                  </a:lnTo>
                  <a:close/>
                  <a:moveTo>
                    <a:pt x="14546" y="0"/>
                  </a:moveTo>
                  <a:cubicBezTo>
                    <a:pt x="14509" y="0"/>
                    <a:pt x="14473" y="21"/>
                    <a:pt x="14457" y="69"/>
                  </a:cubicBezTo>
                  <a:cubicBezTo>
                    <a:pt x="14439" y="52"/>
                    <a:pt x="14417" y="44"/>
                    <a:pt x="14396" y="44"/>
                  </a:cubicBezTo>
                  <a:cubicBezTo>
                    <a:pt x="14324" y="44"/>
                    <a:pt x="14254" y="126"/>
                    <a:pt x="14342" y="184"/>
                  </a:cubicBezTo>
                  <a:lnTo>
                    <a:pt x="14419" y="261"/>
                  </a:lnTo>
                  <a:cubicBezTo>
                    <a:pt x="14151" y="1102"/>
                    <a:pt x="13883" y="1944"/>
                    <a:pt x="13616" y="2785"/>
                  </a:cubicBezTo>
                  <a:cubicBezTo>
                    <a:pt x="12965" y="2594"/>
                    <a:pt x="12392" y="2250"/>
                    <a:pt x="11971" y="1714"/>
                  </a:cubicBezTo>
                  <a:cubicBezTo>
                    <a:pt x="11941" y="1673"/>
                    <a:pt x="11905" y="1657"/>
                    <a:pt x="11871" y="1657"/>
                  </a:cubicBezTo>
                  <a:cubicBezTo>
                    <a:pt x="11776" y="1657"/>
                    <a:pt x="11695" y="1783"/>
                    <a:pt x="11780" y="1867"/>
                  </a:cubicBezTo>
                  <a:cubicBezTo>
                    <a:pt x="9179" y="9402"/>
                    <a:pt x="7228" y="17127"/>
                    <a:pt x="4934" y="24738"/>
                  </a:cubicBezTo>
                  <a:cubicBezTo>
                    <a:pt x="4872" y="24831"/>
                    <a:pt x="4961" y="24950"/>
                    <a:pt x="5079" y="24950"/>
                  </a:cubicBezTo>
                  <a:cubicBezTo>
                    <a:pt x="5106" y="24950"/>
                    <a:pt x="5135" y="24944"/>
                    <a:pt x="5163" y="24929"/>
                  </a:cubicBezTo>
                  <a:cubicBezTo>
                    <a:pt x="8032" y="26536"/>
                    <a:pt x="11091" y="27760"/>
                    <a:pt x="14074" y="29136"/>
                  </a:cubicBezTo>
                  <a:cubicBezTo>
                    <a:pt x="16817" y="30394"/>
                    <a:pt x="19674" y="31537"/>
                    <a:pt x="22115" y="33360"/>
                  </a:cubicBezTo>
                  <a:lnTo>
                    <a:pt x="22115" y="33360"/>
                  </a:lnTo>
                  <a:cubicBezTo>
                    <a:pt x="22106" y="33355"/>
                    <a:pt x="22096" y="33353"/>
                    <a:pt x="22087" y="33353"/>
                  </a:cubicBezTo>
                  <a:cubicBezTo>
                    <a:pt x="22068" y="33353"/>
                    <a:pt x="22049" y="33363"/>
                    <a:pt x="22030" y="33382"/>
                  </a:cubicBezTo>
                  <a:cubicBezTo>
                    <a:pt x="18817" y="31928"/>
                    <a:pt x="15604" y="30437"/>
                    <a:pt x="12353" y="28983"/>
                  </a:cubicBezTo>
                  <a:cubicBezTo>
                    <a:pt x="10824" y="28257"/>
                    <a:pt x="9217" y="27607"/>
                    <a:pt x="7611" y="27071"/>
                  </a:cubicBezTo>
                  <a:cubicBezTo>
                    <a:pt x="6922" y="26880"/>
                    <a:pt x="6196" y="26765"/>
                    <a:pt x="5546" y="26574"/>
                  </a:cubicBezTo>
                  <a:cubicBezTo>
                    <a:pt x="5125" y="26459"/>
                    <a:pt x="4284" y="26345"/>
                    <a:pt x="4092" y="25886"/>
                  </a:cubicBezTo>
                  <a:cubicBezTo>
                    <a:pt x="3978" y="25580"/>
                    <a:pt x="4437" y="24585"/>
                    <a:pt x="4513" y="24279"/>
                  </a:cubicBezTo>
                  <a:cubicBezTo>
                    <a:pt x="6119" y="18160"/>
                    <a:pt x="7764" y="11888"/>
                    <a:pt x="8797" y="5615"/>
                  </a:cubicBezTo>
                  <a:lnTo>
                    <a:pt x="8988" y="5309"/>
                  </a:lnTo>
                  <a:cubicBezTo>
                    <a:pt x="9026" y="5233"/>
                    <a:pt x="8988" y="5156"/>
                    <a:pt x="8873" y="5156"/>
                  </a:cubicBezTo>
                  <a:cubicBezTo>
                    <a:pt x="8988" y="4430"/>
                    <a:pt x="9102" y="3703"/>
                    <a:pt x="9217" y="3014"/>
                  </a:cubicBezTo>
                  <a:cubicBezTo>
                    <a:pt x="9408" y="3167"/>
                    <a:pt x="9676" y="3244"/>
                    <a:pt x="9906" y="3359"/>
                  </a:cubicBezTo>
                  <a:cubicBezTo>
                    <a:pt x="10135" y="3550"/>
                    <a:pt x="10403" y="3741"/>
                    <a:pt x="10632" y="3932"/>
                  </a:cubicBezTo>
                  <a:cubicBezTo>
                    <a:pt x="10654" y="3947"/>
                    <a:pt x="10676" y="3953"/>
                    <a:pt x="10697" y="3953"/>
                  </a:cubicBezTo>
                  <a:cubicBezTo>
                    <a:pt x="10784" y="3953"/>
                    <a:pt x="10847" y="3841"/>
                    <a:pt x="10785" y="3779"/>
                  </a:cubicBezTo>
                  <a:cubicBezTo>
                    <a:pt x="10451" y="3297"/>
                    <a:pt x="9794" y="2707"/>
                    <a:pt x="9161" y="2707"/>
                  </a:cubicBezTo>
                  <a:cubicBezTo>
                    <a:pt x="9141" y="2707"/>
                    <a:pt x="9122" y="2707"/>
                    <a:pt x="9102" y="2708"/>
                  </a:cubicBezTo>
                  <a:cubicBezTo>
                    <a:pt x="8988" y="2708"/>
                    <a:pt x="8988" y="2861"/>
                    <a:pt x="9064" y="2900"/>
                  </a:cubicBezTo>
                  <a:lnTo>
                    <a:pt x="9102" y="2900"/>
                  </a:lnTo>
                  <a:cubicBezTo>
                    <a:pt x="9026" y="3167"/>
                    <a:pt x="8950" y="3435"/>
                    <a:pt x="8911" y="3703"/>
                  </a:cubicBezTo>
                  <a:lnTo>
                    <a:pt x="8835" y="3626"/>
                  </a:lnTo>
                  <a:cubicBezTo>
                    <a:pt x="8835" y="3588"/>
                    <a:pt x="8758" y="3550"/>
                    <a:pt x="8720" y="3550"/>
                  </a:cubicBezTo>
                  <a:cubicBezTo>
                    <a:pt x="8567" y="3550"/>
                    <a:pt x="8414" y="3626"/>
                    <a:pt x="8299" y="3703"/>
                  </a:cubicBezTo>
                  <a:lnTo>
                    <a:pt x="8070" y="3703"/>
                  </a:lnTo>
                  <a:cubicBezTo>
                    <a:pt x="7764" y="3588"/>
                    <a:pt x="7458" y="3512"/>
                    <a:pt x="7190" y="3435"/>
                  </a:cubicBezTo>
                  <a:cubicBezTo>
                    <a:pt x="7114" y="3435"/>
                    <a:pt x="7075" y="3473"/>
                    <a:pt x="7075" y="3512"/>
                  </a:cubicBezTo>
                  <a:cubicBezTo>
                    <a:pt x="7075" y="3435"/>
                    <a:pt x="7075" y="3359"/>
                    <a:pt x="7114" y="3282"/>
                  </a:cubicBezTo>
                  <a:cubicBezTo>
                    <a:pt x="7114" y="3263"/>
                    <a:pt x="7095" y="3253"/>
                    <a:pt x="7075" y="3253"/>
                  </a:cubicBezTo>
                  <a:cubicBezTo>
                    <a:pt x="7056" y="3253"/>
                    <a:pt x="7037" y="3263"/>
                    <a:pt x="7037" y="3282"/>
                  </a:cubicBezTo>
                  <a:cubicBezTo>
                    <a:pt x="5507" y="7298"/>
                    <a:pt x="4666" y="11658"/>
                    <a:pt x="3595" y="15827"/>
                  </a:cubicBezTo>
                  <a:cubicBezTo>
                    <a:pt x="2486" y="19957"/>
                    <a:pt x="1453" y="23973"/>
                    <a:pt x="382" y="28066"/>
                  </a:cubicBezTo>
                  <a:cubicBezTo>
                    <a:pt x="229" y="28333"/>
                    <a:pt x="115" y="28601"/>
                    <a:pt x="0" y="28831"/>
                  </a:cubicBezTo>
                  <a:cubicBezTo>
                    <a:pt x="0" y="28907"/>
                    <a:pt x="38" y="29022"/>
                    <a:pt x="115" y="29060"/>
                  </a:cubicBezTo>
                  <a:cubicBezTo>
                    <a:pt x="3251" y="30360"/>
                    <a:pt x="6464" y="31508"/>
                    <a:pt x="9676" y="32732"/>
                  </a:cubicBezTo>
                  <a:cubicBezTo>
                    <a:pt x="12851" y="33917"/>
                    <a:pt x="15987" y="35447"/>
                    <a:pt x="19238" y="36327"/>
                  </a:cubicBezTo>
                  <a:cubicBezTo>
                    <a:pt x="19253" y="36332"/>
                    <a:pt x="19268" y="36334"/>
                    <a:pt x="19283" y="36334"/>
                  </a:cubicBezTo>
                  <a:cubicBezTo>
                    <a:pt x="19380" y="36334"/>
                    <a:pt x="19457" y="36235"/>
                    <a:pt x="19391" y="36136"/>
                  </a:cubicBezTo>
                  <a:lnTo>
                    <a:pt x="19391" y="36136"/>
                  </a:lnTo>
                  <a:lnTo>
                    <a:pt x="19505" y="36174"/>
                  </a:lnTo>
                  <a:cubicBezTo>
                    <a:pt x="19505" y="36212"/>
                    <a:pt x="19505" y="36212"/>
                    <a:pt x="19505" y="36212"/>
                  </a:cubicBezTo>
                  <a:cubicBezTo>
                    <a:pt x="19697" y="36403"/>
                    <a:pt x="19926" y="36556"/>
                    <a:pt x="20117" y="36709"/>
                  </a:cubicBezTo>
                  <a:cubicBezTo>
                    <a:pt x="20705" y="37780"/>
                    <a:pt x="21791" y="38414"/>
                    <a:pt x="22982" y="38414"/>
                  </a:cubicBezTo>
                  <a:cubicBezTo>
                    <a:pt x="23110" y="38414"/>
                    <a:pt x="23239" y="38407"/>
                    <a:pt x="23368" y="38392"/>
                  </a:cubicBezTo>
                  <a:cubicBezTo>
                    <a:pt x="23483" y="38411"/>
                    <a:pt x="23588" y="38421"/>
                    <a:pt x="23693" y="38421"/>
                  </a:cubicBezTo>
                  <a:cubicBezTo>
                    <a:pt x="23798" y="38421"/>
                    <a:pt x="23904" y="38411"/>
                    <a:pt x="24018" y="38392"/>
                  </a:cubicBezTo>
                  <a:lnTo>
                    <a:pt x="24133" y="38507"/>
                  </a:lnTo>
                  <a:cubicBezTo>
                    <a:pt x="24095" y="38545"/>
                    <a:pt x="24133" y="38621"/>
                    <a:pt x="24210" y="38660"/>
                  </a:cubicBezTo>
                  <a:cubicBezTo>
                    <a:pt x="26543" y="39692"/>
                    <a:pt x="28952" y="40572"/>
                    <a:pt x="31438" y="41299"/>
                  </a:cubicBezTo>
                  <a:lnTo>
                    <a:pt x="31820" y="41413"/>
                  </a:lnTo>
                  <a:lnTo>
                    <a:pt x="36486" y="43020"/>
                  </a:lnTo>
                  <a:cubicBezTo>
                    <a:pt x="38819" y="43861"/>
                    <a:pt x="41152" y="44703"/>
                    <a:pt x="43562" y="45429"/>
                  </a:cubicBezTo>
                  <a:cubicBezTo>
                    <a:pt x="43638" y="45429"/>
                    <a:pt x="43715" y="45391"/>
                    <a:pt x="43753" y="45315"/>
                  </a:cubicBezTo>
                  <a:cubicBezTo>
                    <a:pt x="43830" y="45047"/>
                    <a:pt x="43906" y="44779"/>
                    <a:pt x="43944" y="44511"/>
                  </a:cubicBezTo>
                  <a:cubicBezTo>
                    <a:pt x="45780" y="40687"/>
                    <a:pt x="47578" y="36862"/>
                    <a:pt x="49375" y="33038"/>
                  </a:cubicBezTo>
                  <a:cubicBezTo>
                    <a:pt x="50561" y="30513"/>
                    <a:pt x="51900" y="28027"/>
                    <a:pt x="53085" y="25465"/>
                  </a:cubicBezTo>
                  <a:cubicBezTo>
                    <a:pt x="53123" y="25350"/>
                    <a:pt x="53200" y="25235"/>
                    <a:pt x="53238" y="25121"/>
                  </a:cubicBezTo>
                  <a:cubicBezTo>
                    <a:pt x="53812" y="23859"/>
                    <a:pt x="54386" y="22558"/>
                    <a:pt x="54844" y="21220"/>
                  </a:cubicBezTo>
                  <a:cubicBezTo>
                    <a:pt x="54844" y="21193"/>
                    <a:pt x="54825" y="21165"/>
                    <a:pt x="54801" y="21165"/>
                  </a:cubicBezTo>
                  <a:cubicBezTo>
                    <a:pt x="54790" y="21165"/>
                    <a:pt x="54779" y="21170"/>
                    <a:pt x="54768" y="21181"/>
                  </a:cubicBezTo>
                  <a:cubicBezTo>
                    <a:pt x="54730" y="21220"/>
                    <a:pt x="54691" y="21334"/>
                    <a:pt x="54653" y="21373"/>
                  </a:cubicBezTo>
                  <a:cubicBezTo>
                    <a:pt x="54653" y="21334"/>
                    <a:pt x="54653" y="21296"/>
                    <a:pt x="54615" y="21258"/>
                  </a:cubicBezTo>
                  <a:lnTo>
                    <a:pt x="54538" y="21220"/>
                  </a:lnTo>
                  <a:cubicBezTo>
                    <a:pt x="54538" y="21164"/>
                    <a:pt x="54497" y="21128"/>
                    <a:pt x="54461" y="21128"/>
                  </a:cubicBezTo>
                  <a:cubicBezTo>
                    <a:pt x="54447" y="21128"/>
                    <a:pt x="54434" y="21133"/>
                    <a:pt x="54424" y="21143"/>
                  </a:cubicBezTo>
                  <a:cubicBezTo>
                    <a:pt x="54194" y="21028"/>
                    <a:pt x="53965" y="20990"/>
                    <a:pt x="53774" y="20875"/>
                  </a:cubicBezTo>
                  <a:lnTo>
                    <a:pt x="53582" y="20761"/>
                  </a:lnTo>
                  <a:cubicBezTo>
                    <a:pt x="53544" y="20608"/>
                    <a:pt x="53468" y="20455"/>
                    <a:pt x="53353" y="20340"/>
                  </a:cubicBezTo>
                  <a:cubicBezTo>
                    <a:pt x="53334" y="20321"/>
                    <a:pt x="53315" y="20311"/>
                    <a:pt x="53296" y="20311"/>
                  </a:cubicBezTo>
                  <a:cubicBezTo>
                    <a:pt x="53276" y="20311"/>
                    <a:pt x="53257" y="20321"/>
                    <a:pt x="53238" y="20340"/>
                  </a:cubicBezTo>
                  <a:lnTo>
                    <a:pt x="53123" y="20340"/>
                  </a:lnTo>
                  <a:lnTo>
                    <a:pt x="53506" y="19613"/>
                  </a:lnTo>
                  <a:cubicBezTo>
                    <a:pt x="53621" y="19613"/>
                    <a:pt x="53697" y="19498"/>
                    <a:pt x="53621" y="19422"/>
                  </a:cubicBezTo>
                  <a:cubicBezTo>
                    <a:pt x="53334" y="19160"/>
                    <a:pt x="52855" y="19061"/>
                    <a:pt x="52395" y="19061"/>
                  </a:cubicBezTo>
                  <a:cubicBezTo>
                    <a:pt x="52118" y="19061"/>
                    <a:pt x="51848" y="19097"/>
                    <a:pt x="51632" y="19154"/>
                  </a:cubicBezTo>
                  <a:cubicBezTo>
                    <a:pt x="51517" y="19193"/>
                    <a:pt x="51517" y="19384"/>
                    <a:pt x="51632" y="19384"/>
                  </a:cubicBezTo>
                  <a:lnTo>
                    <a:pt x="52167" y="19384"/>
                  </a:lnTo>
                  <a:cubicBezTo>
                    <a:pt x="51639" y="19950"/>
                    <a:pt x="51074" y="20515"/>
                    <a:pt x="50471" y="21008"/>
                  </a:cubicBezTo>
                  <a:lnTo>
                    <a:pt x="50471" y="21008"/>
                  </a:lnTo>
                  <a:cubicBezTo>
                    <a:pt x="51036" y="19689"/>
                    <a:pt x="51563" y="18370"/>
                    <a:pt x="52091" y="17051"/>
                  </a:cubicBezTo>
                  <a:cubicBezTo>
                    <a:pt x="52234" y="17015"/>
                    <a:pt x="52210" y="16779"/>
                    <a:pt x="52050" y="16779"/>
                  </a:cubicBezTo>
                  <a:cubicBezTo>
                    <a:pt x="52039" y="16779"/>
                    <a:pt x="52027" y="16780"/>
                    <a:pt x="52014" y="16783"/>
                  </a:cubicBezTo>
                  <a:cubicBezTo>
                    <a:pt x="51819" y="16817"/>
                    <a:pt x="51621" y="16835"/>
                    <a:pt x="51422" y="16835"/>
                  </a:cubicBezTo>
                  <a:cubicBezTo>
                    <a:pt x="50958" y="16835"/>
                    <a:pt x="50492" y="16741"/>
                    <a:pt x="50064" y="16554"/>
                  </a:cubicBezTo>
                  <a:cubicBezTo>
                    <a:pt x="50408" y="15750"/>
                    <a:pt x="50752" y="14909"/>
                    <a:pt x="51096" y="14106"/>
                  </a:cubicBezTo>
                  <a:lnTo>
                    <a:pt x="51211" y="14106"/>
                  </a:lnTo>
                  <a:cubicBezTo>
                    <a:pt x="51326" y="14106"/>
                    <a:pt x="51288" y="13915"/>
                    <a:pt x="51211" y="13915"/>
                  </a:cubicBezTo>
                  <a:cubicBezTo>
                    <a:pt x="51238" y="13861"/>
                    <a:pt x="51172" y="13790"/>
                    <a:pt x="51103" y="13790"/>
                  </a:cubicBezTo>
                  <a:cubicBezTo>
                    <a:pt x="51073" y="13790"/>
                    <a:pt x="51043" y="13803"/>
                    <a:pt x="51020" y="13838"/>
                  </a:cubicBezTo>
                  <a:lnTo>
                    <a:pt x="50982" y="13915"/>
                  </a:lnTo>
                  <a:lnTo>
                    <a:pt x="48610" y="13915"/>
                  </a:lnTo>
                  <a:lnTo>
                    <a:pt x="48878" y="13876"/>
                  </a:lnTo>
                  <a:cubicBezTo>
                    <a:pt x="48993" y="13876"/>
                    <a:pt x="48955" y="13723"/>
                    <a:pt x="48840" y="13723"/>
                  </a:cubicBezTo>
                  <a:cubicBezTo>
                    <a:pt x="48226" y="13803"/>
                    <a:pt x="47616" y="13840"/>
                    <a:pt x="47009" y="13840"/>
                  </a:cubicBezTo>
                  <a:cubicBezTo>
                    <a:pt x="44407" y="13840"/>
                    <a:pt x="41875" y="13155"/>
                    <a:pt x="39393" y="12193"/>
                  </a:cubicBezTo>
                  <a:cubicBezTo>
                    <a:pt x="37675" y="11486"/>
                    <a:pt x="35778" y="10125"/>
                    <a:pt x="33861" y="10125"/>
                  </a:cubicBezTo>
                  <a:cubicBezTo>
                    <a:pt x="33601" y="10125"/>
                    <a:pt x="33342" y="10150"/>
                    <a:pt x="33083" y="10205"/>
                  </a:cubicBezTo>
                  <a:cubicBezTo>
                    <a:pt x="32815" y="10205"/>
                    <a:pt x="32547" y="10243"/>
                    <a:pt x="32279" y="10319"/>
                  </a:cubicBezTo>
                  <a:lnTo>
                    <a:pt x="32050" y="10358"/>
                  </a:lnTo>
                  <a:lnTo>
                    <a:pt x="32050" y="10052"/>
                  </a:lnTo>
                  <a:cubicBezTo>
                    <a:pt x="32050" y="10004"/>
                    <a:pt x="32016" y="9982"/>
                    <a:pt x="31977" y="9982"/>
                  </a:cubicBezTo>
                  <a:cubicBezTo>
                    <a:pt x="31923" y="9982"/>
                    <a:pt x="31859" y="10023"/>
                    <a:pt x="31859" y="10090"/>
                  </a:cubicBezTo>
                  <a:cubicBezTo>
                    <a:pt x="31859" y="10071"/>
                    <a:pt x="31849" y="10061"/>
                    <a:pt x="31835" y="10061"/>
                  </a:cubicBezTo>
                  <a:cubicBezTo>
                    <a:pt x="31820" y="10061"/>
                    <a:pt x="31801" y="10071"/>
                    <a:pt x="31782" y="10090"/>
                  </a:cubicBezTo>
                  <a:cubicBezTo>
                    <a:pt x="31668" y="9822"/>
                    <a:pt x="31515" y="9631"/>
                    <a:pt x="31362" y="9402"/>
                  </a:cubicBezTo>
                  <a:cubicBezTo>
                    <a:pt x="31209" y="9210"/>
                    <a:pt x="31056" y="8981"/>
                    <a:pt x="30864" y="8828"/>
                  </a:cubicBezTo>
                  <a:cubicBezTo>
                    <a:pt x="29449" y="7069"/>
                    <a:pt x="26734" y="6954"/>
                    <a:pt x="24707" y="6265"/>
                  </a:cubicBezTo>
                  <a:cubicBezTo>
                    <a:pt x="21571" y="5271"/>
                    <a:pt x="18664" y="3818"/>
                    <a:pt x="16446" y="1446"/>
                  </a:cubicBezTo>
                  <a:cubicBezTo>
                    <a:pt x="16423" y="1424"/>
                    <a:pt x="16398" y="1415"/>
                    <a:pt x="16373" y="1415"/>
                  </a:cubicBezTo>
                  <a:cubicBezTo>
                    <a:pt x="16315" y="1415"/>
                    <a:pt x="16266" y="1469"/>
                    <a:pt x="16293" y="1523"/>
                  </a:cubicBezTo>
                  <a:cubicBezTo>
                    <a:pt x="16369" y="1638"/>
                    <a:pt x="16446" y="1676"/>
                    <a:pt x="16484" y="1714"/>
                  </a:cubicBezTo>
                  <a:cubicBezTo>
                    <a:pt x="15872" y="1217"/>
                    <a:pt x="15260" y="681"/>
                    <a:pt x="14648" y="184"/>
                  </a:cubicBezTo>
                  <a:cubicBezTo>
                    <a:pt x="14648" y="146"/>
                    <a:pt x="14648" y="108"/>
                    <a:pt x="14648" y="108"/>
                  </a:cubicBezTo>
                  <a:cubicBezTo>
                    <a:pt x="14648" y="41"/>
                    <a:pt x="14596" y="0"/>
                    <a:pt x="14546"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6"/>
            <p:cNvSpPr/>
            <p:nvPr/>
          </p:nvSpPr>
          <p:spPr>
            <a:xfrm>
              <a:off x="1612000" y="767825"/>
              <a:ext cx="1450" cy="1375"/>
            </a:xfrm>
            <a:custGeom>
              <a:rect b="b" l="l" r="r" t="t"/>
              <a:pathLst>
                <a:path extrusionOk="0" h="55" w="58">
                  <a:moveTo>
                    <a:pt x="3" y="0"/>
                  </a:moveTo>
                  <a:cubicBezTo>
                    <a:pt x="0" y="0"/>
                    <a:pt x="19" y="27"/>
                    <a:pt x="19" y="54"/>
                  </a:cubicBezTo>
                  <a:cubicBezTo>
                    <a:pt x="19" y="54"/>
                    <a:pt x="58" y="16"/>
                    <a:pt x="19" y="16"/>
                  </a:cubicBezTo>
                  <a:cubicBezTo>
                    <a:pt x="8" y="5"/>
                    <a:pt x="4" y="0"/>
                    <a:pt x="3"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6"/>
            <p:cNvSpPr/>
            <p:nvPr/>
          </p:nvSpPr>
          <p:spPr>
            <a:xfrm>
              <a:off x="1597525" y="766625"/>
              <a:ext cx="46100" cy="43925"/>
            </a:xfrm>
            <a:custGeom>
              <a:rect b="b" l="l" r="r" t="t"/>
              <a:pathLst>
                <a:path extrusionOk="0" h="1757" w="1844">
                  <a:moveTo>
                    <a:pt x="1673" y="1"/>
                  </a:moveTo>
                  <a:cubicBezTo>
                    <a:pt x="1646" y="1"/>
                    <a:pt x="1619" y="8"/>
                    <a:pt x="1593" y="26"/>
                  </a:cubicBezTo>
                  <a:cubicBezTo>
                    <a:pt x="1134" y="599"/>
                    <a:pt x="560" y="1097"/>
                    <a:pt x="63" y="1632"/>
                  </a:cubicBezTo>
                  <a:cubicBezTo>
                    <a:pt x="0" y="1694"/>
                    <a:pt x="40" y="1757"/>
                    <a:pt x="98" y="1757"/>
                  </a:cubicBezTo>
                  <a:cubicBezTo>
                    <a:pt x="111" y="1757"/>
                    <a:pt x="125" y="1754"/>
                    <a:pt x="139" y="1747"/>
                  </a:cubicBezTo>
                  <a:cubicBezTo>
                    <a:pt x="751" y="1250"/>
                    <a:pt x="1287" y="752"/>
                    <a:pt x="1784" y="179"/>
                  </a:cubicBezTo>
                  <a:cubicBezTo>
                    <a:pt x="1843" y="90"/>
                    <a:pt x="1765" y="1"/>
                    <a:pt x="1673"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6"/>
            <p:cNvSpPr/>
            <p:nvPr/>
          </p:nvSpPr>
          <p:spPr>
            <a:xfrm>
              <a:off x="1495825" y="1006450"/>
              <a:ext cx="34175" cy="49425"/>
            </a:xfrm>
            <a:custGeom>
              <a:rect b="b" l="l" r="r" t="t"/>
              <a:pathLst>
                <a:path extrusionOk="0" h="1977" w="1367">
                  <a:moveTo>
                    <a:pt x="1258" y="1"/>
                  </a:moveTo>
                  <a:cubicBezTo>
                    <a:pt x="1234" y="1"/>
                    <a:pt x="1208" y="10"/>
                    <a:pt x="1186" y="32"/>
                  </a:cubicBezTo>
                  <a:cubicBezTo>
                    <a:pt x="727" y="606"/>
                    <a:pt x="345" y="1218"/>
                    <a:pt x="0" y="1868"/>
                  </a:cubicBezTo>
                  <a:cubicBezTo>
                    <a:pt x="0" y="1922"/>
                    <a:pt x="39" y="1976"/>
                    <a:pt x="75" y="1976"/>
                  </a:cubicBezTo>
                  <a:cubicBezTo>
                    <a:pt x="89" y="1976"/>
                    <a:pt x="104" y="1967"/>
                    <a:pt x="115" y="1945"/>
                  </a:cubicBezTo>
                  <a:cubicBezTo>
                    <a:pt x="574" y="1371"/>
                    <a:pt x="995" y="759"/>
                    <a:pt x="1339" y="109"/>
                  </a:cubicBezTo>
                  <a:cubicBezTo>
                    <a:pt x="1366" y="55"/>
                    <a:pt x="1317" y="1"/>
                    <a:pt x="1258"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6"/>
            <p:cNvSpPr/>
            <p:nvPr/>
          </p:nvSpPr>
          <p:spPr>
            <a:xfrm>
              <a:off x="1459500" y="1088650"/>
              <a:ext cx="27450" cy="34700"/>
            </a:xfrm>
            <a:custGeom>
              <a:rect b="b" l="l" r="r" t="t"/>
              <a:pathLst>
                <a:path extrusionOk="0" h="1388" w="1098">
                  <a:moveTo>
                    <a:pt x="1007" y="1"/>
                  </a:moveTo>
                  <a:cubicBezTo>
                    <a:pt x="987" y="1"/>
                    <a:pt x="968" y="10"/>
                    <a:pt x="956" y="34"/>
                  </a:cubicBezTo>
                  <a:cubicBezTo>
                    <a:pt x="612" y="416"/>
                    <a:pt x="306" y="837"/>
                    <a:pt x="0" y="1296"/>
                  </a:cubicBezTo>
                  <a:cubicBezTo>
                    <a:pt x="0" y="1352"/>
                    <a:pt x="41" y="1387"/>
                    <a:pt x="78" y="1387"/>
                  </a:cubicBezTo>
                  <a:cubicBezTo>
                    <a:pt x="92" y="1387"/>
                    <a:pt x="105" y="1382"/>
                    <a:pt x="115" y="1372"/>
                  </a:cubicBezTo>
                  <a:cubicBezTo>
                    <a:pt x="382" y="913"/>
                    <a:pt x="727" y="493"/>
                    <a:pt x="1071" y="72"/>
                  </a:cubicBezTo>
                  <a:cubicBezTo>
                    <a:pt x="1097" y="45"/>
                    <a:pt x="1051" y="1"/>
                    <a:pt x="1007"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6"/>
            <p:cNvSpPr/>
            <p:nvPr/>
          </p:nvSpPr>
          <p:spPr>
            <a:xfrm>
              <a:off x="1038200" y="842525"/>
              <a:ext cx="23200" cy="14625"/>
            </a:xfrm>
            <a:custGeom>
              <a:rect b="b" l="l" r="r" t="t"/>
              <a:pathLst>
                <a:path extrusionOk="0" h="585" w="928">
                  <a:moveTo>
                    <a:pt x="852" y="1"/>
                  </a:moveTo>
                  <a:cubicBezTo>
                    <a:pt x="843" y="1"/>
                    <a:pt x="834" y="4"/>
                    <a:pt x="827" y="11"/>
                  </a:cubicBezTo>
                  <a:cubicBezTo>
                    <a:pt x="559" y="164"/>
                    <a:pt x="292" y="355"/>
                    <a:pt x="24" y="547"/>
                  </a:cubicBezTo>
                  <a:cubicBezTo>
                    <a:pt x="16" y="539"/>
                    <a:pt x="12" y="536"/>
                    <a:pt x="10" y="536"/>
                  </a:cubicBezTo>
                  <a:cubicBezTo>
                    <a:pt x="1" y="536"/>
                    <a:pt x="32" y="585"/>
                    <a:pt x="62" y="585"/>
                  </a:cubicBezTo>
                  <a:cubicBezTo>
                    <a:pt x="330" y="394"/>
                    <a:pt x="598" y="241"/>
                    <a:pt x="865" y="88"/>
                  </a:cubicBezTo>
                  <a:cubicBezTo>
                    <a:pt x="927" y="57"/>
                    <a:pt x="889" y="1"/>
                    <a:pt x="852"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6"/>
            <p:cNvSpPr/>
            <p:nvPr/>
          </p:nvSpPr>
          <p:spPr>
            <a:xfrm>
              <a:off x="947000" y="1020625"/>
              <a:ext cx="25" cy="25"/>
            </a:xfrm>
            <a:custGeom>
              <a:rect b="b" l="l" r="r" t="t"/>
              <a:pathLst>
                <a:path extrusionOk="0" h="1" w="1">
                  <a:moveTo>
                    <a:pt x="0" y="1"/>
                  </a:moveTo>
                  <a:lnTo>
                    <a:pt x="0" y="1"/>
                  </a:lnTo>
                  <a:cubicBezTo>
                    <a:pt x="0" y="1"/>
                    <a:pt x="0" y="1"/>
                    <a:pt x="0"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1" name="Shape 1771"/>
        <p:cNvGrpSpPr/>
        <p:nvPr/>
      </p:nvGrpSpPr>
      <p:grpSpPr>
        <a:xfrm>
          <a:off x="0" y="0"/>
          <a:ext cx="0" cy="0"/>
          <a:chOff x="0" y="0"/>
          <a:chExt cx="0" cy="0"/>
        </a:xfrm>
      </p:grpSpPr>
      <p:sp>
        <p:nvSpPr>
          <p:cNvPr id="1772" name="Google Shape;1772;p4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CONTATOS</a:t>
            </a:r>
            <a:endParaRPr/>
          </a:p>
        </p:txBody>
      </p:sp>
      <p:graphicFrame>
        <p:nvGraphicFramePr>
          <p:cNvPr id="1773" name="Google Shape;1773;p47"/>
          <p:cNvGraphicFramePr/>
          <p:nvPr/>
        </p:nvGraphicFramePr>
        <p:xfrm>
          <a:off x="2374075" y="1701700"/>
          <a:ext cx="3000000" cy="3000000"/>
        </p:xfrm>
        <a:graphic>
          <a:graphicData uri="http://schemas.openxmlformats.org/drawingml/2006/table">
            <a:tbl>
              <a:tblPr>
                <a:noFill/>
                <a:tableStyleId>{BCF6A1E0-F781-4BC2-8C03-2B11573993C7}</a:tableStyleId>
              </a:tblPr>
              <a:tblGrid>
                <a:gridCol w="2197925"/>
                <a:gridCol w="2197925"/>
              </a:tblGrid>
              <a:tr h="579100">
                <a:tc>
                  <a:txBody>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ENDEREÇO</a:t>
                      </a:r>
                      <a:endParaRPr b="1" sz="2600">
                        <a:solidFill>
                          <a:schemeClr val="dk1"/>
                        </a:solidFill>
                        <a:latin typeface="Zen Loop"/>
                        <a:ea typeface="Zen Loop"/>
                        <a:cs typeface="Zen Loop"/>
                        <a:sym typeface="Zen Loo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Dosis"/>
                          <a:ea typeface="Dosis"/>
                          <a:cs typeface="Dosis"/>
                          <a:sym typeface="Dosis"/>
                        </a:rPr>
                        <a:t>Seu endereço aqui</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79100">
                <a:tc>
                  <a:txBody>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TELEFONE</a:t>
                      </a:r>
                      <a:endParaRPr b="1" sz="2600">
                        <a:solidFill>
                          <a:schemeClr val="dk1"/>
                        </a:solidFill>
                        <a:latin typeface="Zen Loop"/>
                        <a:ea typeface="Zen Loop"/>
                        <a:cs typeface="Zen Loop"/>
                        <a:sym typeface="Zen Loo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Dosis"/>
                          <a:ea typeface="Dosis"/>
                          <a:cs typeface="Dosis"/>
                          <a:sym typeface="Dosis"/>
                        </a:rPr>
                        <a:t>001 664 123 4567</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79100">
                <a:tc>
                  <a:txBody>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CELULAR</a:t>
                      </a:r>
                      <a:endParaRPr b="1" sz="2600">
                        <a:solidFill>
                          <a:schemeClr val="dk1"/>
                        </a:solidFill>
                        <a:latin typeface="Zen Loop"/>
                        <a:ea typeface="Zen Loop"/>
                        <a:cs typeface="Zen Loop"/>
                        <a:sym typeface="Zen Loo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Dosis"/>
                          <a:ea typeface="Dosis"/>
                          <a:cs typeface="Dosis"/>
                          <a:sym typeface="Dosis"/>
                        </a:rPr>
                        <a:t>001 664 123 4567</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79100">
                <a:tc>
                  <a:txBody>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E-MAIL</a:t>
                      </a:r>
                      <a:endParaRPr b="1" sz="2600">
                        <a:solidFill>
                          <a:schemeClr val="dk1"/>
                        </a:solidFill>
                        <a:latin typeface="Zen Loop"/>
                        <a:ea typeface="Zen Loop"/>
                        <a:cs typeface="Zen Loop"/>
                        <a:sym typeface="Zen Loop"/>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Dosis"/>
                          <a:ea typeface="Dosis"/>
                          <a:cs typeface="Dosis"/>
                          <a:sym typeface="Dosis"/>
                        </a:rPr>
                        <a:t>Seu e-mail aqui</a:t>
                      </a:r>
                      <a:endParaRPr sz="1600">
                        <a:solidFill>
                          <a:schemeClr val="dk1"/>
                        </a:solidFill>
                        <a:latin typeface="Dosis"/>
                        <a:ea typeface="Dosis"/>
                        <a:cs typeface="Dosis"/>
                        <a:sym typeface="Dosis"/>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pSp>
        <p:nvGrpSpPr>
          <p:cNvPr id="1774" name="Google Shape;1774;p47"/>
          <p:cNvGrpSpPr/>
          <p:nvPr/>
        </p:nvGrpSpPr>
        <p:grpSpPr>
          <a:xfrm>
            <a:off x="569517" y="2343376"/>
            <a:ext cx="1613373" cy="1095628"/>
            <a:chOff x="5495025" y="801850"/>
            <a:chExt cx="1877325" cy="1274875"/>
          </a:xfrm>
        </p:grpSpPr>
        <p:sp>
          <p:nvSpPr>
            <p:cNvPr id="1775" name="Google Shape;1775;p47"/>
            <p:cNvSpPr/>
            <p:nvPr/>
          </p:nvSpPr>
          <p:spPr>
            <a:xfrm>
              <a:off x="5495025" y="930175"/>
              <a:ext cx="779025" cy="744750"/>
            </a:xfrm>
            <a:custGeom>
              <a:rect b="b" l="l" r="r" t="t"/>
              <a:pathLst>
                <a:path extrusionOk="0" h="29790" w="31161">
                  <a:moveTo>
                    <a:pt x="19767" y="0"/>
                  </a:moveTo>
                  <a:cubicBezTo>
                    <a:pt x="19395" y="0"/>
                    <a:pt x="19025" y="133"/>
                    <a:pt x="18746" y="389"/>
                  </a:cubicBezTo>
                  <a:lnTo>
                    <a:pt x="1021" y="15617"/>
                  </a:lnTo>
                  <a:cubicBezTo>
                    <a:pt x="1" y="16461"/>
                    <a:pt x="282" y="18149"/>
                    <a:pt x="1548" y="18606"/>
                  </a:cubicBezTo>
                  <a:lnTo>
                    <a:pt x="30633" y="29684"/>
                  </a:lnTo>
                  <a:lnTo>
                    <a:pt x="30668" y="29720"/>
                  </a:lnTo>
                  <a:lnTo>
                    <a:pt x="31161" y="29790"/>
                  </a:lnTo>
                  <a:lnTo>
                    <a:pt x="31020" y="29438"/>
                  </a:lnTo>
                  <a:cubicBezTo>
                    <a:pt x="31020" y="29368"/>
                    <a:pt x="30950" y="29298"/>
                    <a:pt x="30915" y="29298"/>
                  </a:cubicBezTo>
                  <a:lnTo>
                    <a:pt x="1724" y="18184"/>
                  </a:lnTo>
                  <a:cubicBezTo>
                    <a:pt x="810" y="17797"/>
                    <a:pt x="599" y="16637"/>
                    <a:pt x="1337" y="15968"/>
                  </a:cubicBezTo>
                  <a:lnTo>
                    <a:pt x="19027" y="740"/>
                  </a:lnTo>
                  <a:cubicBezTo>
                    <a:pt x="19238" y="553"/>
                    <a:pt x="19512" y="459"/>
                    <a:pt x="19785" y="459"/>
                  </a:cubicBezTo>
                  <a:cubicBezTo>
                    <a:pt x="19922" y="459"/>
                    <a:pt x="20059" y="482"/>
                    <a:pt x="20188" y="529"/>
                  </a:cubicBezTo>
                  <a:lnTo>
                    <a:pt x="20680" y="740"/>
                  </a:lnTo>
                  <a:cubicBezTo>
                    <a:pt x="20709" y="751"/>
                    <a:pt x="20737" y="756"/>
                    <a:pt x="20763" y="756"/>
                  </a:cubicBezTo>
                  <a:cubicBezTo>
                    <a:pt x="20993" y="756"/>
                    <a:pt x="21109" y="378"/>
                    <a:pt x="20856" y="283"/>
                  </a:cubicBezTo>
                  <a:lnTo>
                    <a:pt x="20329" y="107"/>
                  </a:lnTo>
                  <a:cubicBezTo>
                    <a:pt x="20149" y="36"/>
                    <a:pt x="19958" y="0"/>
                    <a:pt x="197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7"/>
            <p:cNvSpPr/>
            <p:nvPr/>
          </p:nvSpPr>
          <p:spPr>
            <a:xfrm>
              <a:off x="6581775" y="1398425"/>
              <a:ext cx="790575" cy="678300"/>
            </a:xfrm>
            <a:custGeom>
              <a:rect b="b" l="l" r="r" t="t"/>
              <a:pathLst>
                <a:path extrusionOk="0" h="27132" w="31623">
                  <a:moveTo>
                    <a:pt x="25691" y="0"/>
                  </a:moveTo>
                  <a:cubicBezTo>
                    <a:pt x="25465" y="0"/>
                    <a:pt x="25353" y="345"/>
                    <a:pt x="25603" y="439"/>
                  </a:cubicBezTo>
                  <a:lnTo>
                    <a:pt x="27080" y="1002"/>
                  </a:lnTo>
                  <a:cubicBezTo>
                    <a:pt x="27327" y="1107"/>
                    <a:pt x="27502" y="1283"/>
                    <a:pt x="27538" y="1529"/>
                  </a:cubicBezTo>
                  <a:lnTo>
                    <a:pt x="31019" y="25409"/>
                  </a:lnTo>
                  <a:cubicBezTo>
                    <a:pt x="31108" y="26089"/>
                    <a:pt x="30550" y="26670"/>
                    <a:pt x="29889" y="26670"/>
                  </a:cubicBezTo>
                  <a:cubicBezTo>
                    <a:pt x="29764" y="26670"/>
                    <a:pt x="29636" y="26649"/>
                    <a:pt x="29507" y="26605"/>
                  </a:cubicBezTo>
                  <a:lnTo>
                    <a:pt x="774" y="15667"/>
                  </a:lnTo>
                  <a:cubicBezTo>
                    <a:pt x="739" y="15650"/>
                    <a:pt x="712" y="15641"/>
                    <a:pt x="686" y="15641"/>
                  </a:cubicBezTo>
                  <a:cubicBezTo>
                    <a:pt x="659" y="15641"/>
                    <a:pt x="633" y="15650"/>
                    <a:pt x="598" y="15667"/>
                  </a:cubicBezTo>
                  <a:lnTo>
                    <a:pt x="211" y="15773"/>
                  </a:lnTo>
                  <a:cubicBezTo>
                    <a:pt x="368" y="15835"/>
                    <a:pt x="775" y="16065"/>
                    <a:pt x="738" y="16065"/>
                  </a:cubicBezTo>
                  <a:cubicBezTo>
                    <a:pt x="734" y="16065"/>
                    <a:pt x="723" y="16062"/>
                    <a:pt x="703" y="16054"/>
                  </a:cubicBezTo>
                  <a:cubicBezTo>
                    <a:pt x="457" y="16019"/>
                    <a:pt x="246" y="15948"/>
                    <a:pt x="0" y="15948"/>
                  </a:cubicBezTo>
                  <a:lnTo>
                    <a:pt x="29331" y="27027"/>
                  </a:lnTo>
                  <a:cubicBezTo>
                    <a:pt x="29522" y="27098"/>
                    <a:pt x="29714" y="27131"/>
                    <a:pt x="29901" y="27131"/>
                  </a:cubicBezTo>
                  <a:cubicBezTo>
                    <a:pt x="30822" y="27131"/>
                    <a:pt x="31623" y="26332"/>
                    <a:pt x="31476" y="25339"/>
                  </a:cubicBezTo>
                  <a:lnTo>
                    <a:pt x="31441" y="25303"/>
                  </a:lnTo>
                  <a:lnTo>
                    <a:pt x="27960" y="1459"/>
                  </a:lnTo>
                  <a:cubicBezTo>
                    <a:pt x="27924" y="1037"/>
                    <a:pt x="27643" y="720"/>
                    <a:pt x="27256" y="580"/>
                  </a:cubicBezTo>
                  <a:lnTo>
                    <a:pt x="25779" y="17"/>
                  </a:lnTo>
                  <a:cubicBezTo>
                    <a:pt x="25748" y="5"/>
                    <a:pt x="25719" y="0"/>
                    <a:pt x="256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7"/>
            <p:cNvSpPr/>
            <p:nvPr/>
          </p:nvSpPr>
          <p:spPr>
            <a:xfrm>
              <a:off x="6259075" y="1662275"/>
              <a:ext cx="346200" cy="140150"/>
            </a:xfrm>
            <a:custGeom>
              <a:rect b="b" l="l" r="r" t="t"/>
              <a:pathLst>
                <a:path extrusionOk="0" h="5606" w="13848">
                  <a:moveTo>
                    <a:pt x="260" y="0"/>
                  </a:moveTo>
                  <a:cubicBezTo>
                    <a:pt x="232" y="0"/>
                    <a:pt x="203" y="5"/>
                    <a:pt x="177" y="14"/>
                  </a:cubicBezTo>
                  <a:cubicBezTo>
                    <a:pt x="71" y="49"/>
                    <a:pt x="1" y="189"/>
                    <a:pt x="36" y="295"/>
                  </a:cubicBezTo>
                  <a:cubicBezTo>
                    <a:pt x="634" y="1526"/>
                    <a:pt x="1548" y="2581"/>
                    <a:pt x="2674" y="3320"/>
                  </a:cubicBezTo>
                  <a:cubicBezTo>
                    <a:pt x="4221" y="4410"/>
                    <a:pt x="6859" y="5606"/>
                    <a:pt x="11079" y="5606"/>
                  </a:cubicBezTo>
                  <a:cubicBezTo>
                    <a:pt x="11888" y="5606"/>
                    <a:pt x="12697" y="5606"/>
                    <a:pt x="13576" y="5500"/>
                  </a:cubicBezTo>
                  <a:cubicBezTo>
                    <a:pt x="13847" y="5466"/>
                    <a:pt x="13825" y="5041"/>
                    <a:pt x="13571" y="5041"/>
                  </a:cubicBezTo>
                  <a:cubicBezTo>
                    <a:pt x="13562" y="5041"/>
                    <a:pt x="13551" y="5042"/>
                    <a:pt x="13541" y="5043"/>
                  </a:cubicBezTo>
                  <a:cubicBezTo>
                    <a:pt x="12653" y="5132"/>
                    <a:pt x="11825" y="5173"/>
                    <a:pt x="11053" y="5173"/>
                  </a:cubicBezTo>
                  <a:cubicBezTo>
                    <a:pt x="6959" y="5173"/>
                    <a:pt x="4434" y="4033"/>
                    <a:pt x="2955" y="2968"/>
                  </a:cubicBezTo>
                  <a:cubicBezTo>
                    <a:pt x="1865" y="2264"/>
                    <a:pt x="1021" y="1280"/>
                    <a:pt x="458" y="119"/>
                  </a:cubicBezTo>
                  <a:cubicBezTo>
                    <a:pt x="432" y="40"/>
                    <a:pt x="346" y="0"/>
                    <a:pt x="2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7"/>
            <p:cNvSpPr/>
            <p:nvPr/>
          </p:nvSpPr>
          <p:spPr>
            <a:xfrm>
              <a:off x="5553075" y="885925"/>
              <a:ext cx="1783100" cy="1141075"/>
            </a:xfrm>
            <a:custGeom>
              <a:rect b="b" l="l" r="r" t="t"/>
              <a:pathLst>
                <a:path extrusionOk="0" h="45643" w="71324">
                  <a:moveTo>
                    <a:pt x="23537" y="1"/>
                  </a:moveTo>
                  <a:cubicBezTo>
                    <a:pt x="23510" y="1"/>
                    <a:pt x="23483" y="5"/>
                    <a:pt x="23458" y="13"/>
                  </a:cubicBezTo>
                  <a:lnTo>
                    <a:pt x="17690" y="2299"/>
                  </a:lnTo>
                  <a:cubicBezTo>
                    <a:pt x="17690" y="2299"/>
                    <a:pt x="17655" y="2334"/>
                    <a:pt x="17620" y="2370"/>
                  </a:cubicBezTo>
                  <a:lnTo>
                    <a:pt x="106" y="18618"/>
                  </a:lnTo>
                  <a:cubicBezTo>
                    <a:pt x="35" y="18653"/>
                    <a:pt x="0" y="18723"/>
                    <a:pt x="35" y="18794"/>
                  </a:cubicBezTo>
                  <a:cubicBezTo>
                    <a:pt x="35" y="18864"/>
                    <a:pt x="70" y="18934"/>
                    <a:pt x="141" y="18969"/>
                  </a:cubicBezTo>
                  <a:cubicBezTo>
                    <a:pt x="4502" y="21466"/>
                    <a:pt x="9988" y="22873"/>
                    <a:pt x="15263" y="24210"/>
                  </a:cubicBezTo>
                  <a:cubicBezTo>
                    <a:pt x="17374" y="24737"/>
                    <a:pt x="19343" y="25230"/>
                    <a:pt x="21242" y="25792"/>
                  </a:cubicBezTo>
                  <a:cubicBezTo>
                    <a:pt x="27643" y="27727"/>
                    <a:pt x="30210" y="30997"/>
                    <a:pt x="30210" y="31032"/>
                  </a:cubicBezTo>
                  <a:cubicBezTo>
                    <a:pt x="30246" y="31068"/>
                    <a:pt x="30281" y="31068"/>
                    <a:pt x="30316" y="31103"/>
                  </a:cubicBezTo>
                  <a:lnTo>
                    <a:pt x="30492" y="31103"/>
                  </a:lnTo>
                  <a:cubicBezTo>
                    <a:pt x="30520" y="31089"/>
                    <a:pt x="31407" y="30775"/>
                    <a:pt x="32778" y="30775"/>
                  </a:cubicBezTo>
                  <a:cubicBezTo>
                    <a:pt x="34793" y="30775"/>
                    <a:pt x="37852" y="31453"/>
                    <a:pt x="40761" y="34760"/>
                  </a:cubicBezTo>
                  <a:cubicBezTo>
                    <a:pt x="40831" y="34796"/>
                    <a:pt x="40937" y="34831"/>
                    <a:pt x="41007" y="34831"/>
                  </a:cubicBezTo>
                  <a:cubicBezTo>
                    <a:pt x="41677" y="34669"/>
                    <a:pt x="42362" y="34583"/>
                    <a:pt x="43053" y="34583"/>
                  </a:cubicBezTo>
                  <a:cubicBezTo>
                    <a:pt x="43413" y="34583"/>
                    <a:pt x="43775" y="34607"/>
                    <a:pt x="44137" y="34655"/>
                  </a:cubicBezTo>
                  <a:cubicBezTo>
                    <a:pt x="47021" y="34936"/>
                    <a:pt x="49800" y="35851"/>
                    <a:pt x="52261" y="37328"/>
                  </a:cubicBezTo>
                  <a:cubicBezTo>
                    <a:pt x="57994" y="40634"/>
                    <a:pt x="65274" y="44502"/>
                    <a:pt x="71042" y="45628"/>
                  </a:cubicBezTo>
                  <a:cubicBezTo>
                    <a:pt x="71062" y="45638"/>
                    <a:pt x="71083" y="45642"/>
                    <a:pt x="71104" y="45642"/>
                  </a:cubicBezTo>
                  <a:cubicBezTo>
                    <a:pt x="71153" y="45642"/>
                    <a:pt x="71203" y="45617"/>
                    <a:pt x="71253" y="45592"/>
                  </a:cubicBezTo>
                  <a:cubicBezTo>
                    <a:pt x="71288" y="45522"/>
                    <a:pt x="71323" y="45452"/>
                    <a:pt x="71323" y="45381"/>
                  </a:cubicBezTo>
                  <a:lnTo>
                    <a:pt x="68369" y="21713"/>
                  </a:lnTo>
                  <a:cubicBezTo>
                    <a:pt x="68369" y="21642"/>
                    <a:pt x="68299" y="21572"/>
                    <a:pt x="68228" y="21537"/>
                  </a:cubicBezTo>
                  <a:lnTo>
                    <a:pt x="66892" y="21044"/>
                  </a:lnTo>
                  <a:cubicBezTo>
                    <a:pt x="66855" y="21026"/>
                    <a:pt x="66820" y="21018"/>
                    <a:pt x="66787" y="21018"/>
                  </a:cubicBezTo>
                  <a:cubicBezTo>
                    <a:pt x="66573" y="21018"/>
                    <a:pt x="66476" y="21375"/>
                    <a:pt x="66751" y="21466"/>
                  </a:cubicBezTo>
                  <a:lnTo>
                    <a:pt x="67947" y="21924"/>
                  </a:lnTo>
                  <a:lnTo>
                    <a:pt x="70831" y="45135"/>
                  </a:lnTo>
                  <a:cubicBezTo>
                    <a:pt x="65169" y="43940"/>
                    <a:pt x="58064" y="40141"/>
                    <a:pt x="52508" y="36941"/>
                  </a:cubicBezTo>
                  <a:cubicBezTo>
                    <a:pt x="48501" y="34641"/>
                    <a:pt x="45230" y="34155"/>
                    <a:pt x="43193" y="34155"/>
                  </a:cubicBezTo>
                  <a:cubicBezTo>
                    <a:pt x="42084" y="34155"/>
                    <a:pt x="41340" y="34299"/>
                    <a:pt x="41043" y="34374"/>
                  </a:cubicBezTo>
                  <a:cubicBezTo>
                    <a:pt x="38028" y="31039"/>
                    <a:pt x="34879" y="30345"/>
                    <a:pt x="32782" y="30345"/>
                  </a:cubicBezTo>
                  <a:cubicBezTo>
                    <a:pt x="31650" y="30345"/>
                    <a:pt x="30825" y="30547"/>
                    <a:pt x="30492" y="30646"/>
                  </a:cubicBezTo>
                  <a:cubicBezTo>
                    <a:pt x="29964" y="29977"/>
                    <a:pt x="27291" y="27129"/>
                    <a:pt x="21348" y="25370"/>
                  </a:cubicBezTo>
                  <a:cubicBezTo>
                    <a:pt x="19484" y="24808"/>
                    <a:pt x="17479" y="24280"/>
                    <a:pt x="15369" y="23752"/>
                  </a:cubicBezTo>
                  <a:cubicBezTo>
                    <a:pt x="10234" y="22451"/>
                    <a:pt x="4924" y="21115"/>
                    <a:pt x="633" y="18723"/>
                  </a:cubicBezTo>
                  <a:lnTo>
                    <a:pt x="17901" y="2756"/>
                  </a:lnTo>
                  <a:lnTo>
                    <a:pt x="23634" y="435"/>
                  </a:lnTo>
                  <a:cubicBezTo>
                    <a:pt x="23739" y="400"/>
                    <a:pt x="23810" y="259"/>
                    <a:pt x="23739" y="154"/>
                  </a:cubicBezTo>
                  <a:cubicBezTo>
                    <a:pt x="23712" y="46"/>
                    <a:pt x="23624" y="1"/>
                    <a:pt x="235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7"/>
            <p:cNvSpPr/>
            <p:nvPr/>
          </p:nvSpPr>
          <p:spPr>
            <a:xfrm>
              <a:off x="5888050" y="801850"/>
              <a:ext cx="780775" cy="848475"/>
            </a:xfrm>
            <a:custGeom>
              <a:rect b="b" l="l" r="r" t="t"/>
              <a:pathLst>
                <a:path extrusionOk="0" h="33939" w="31231">
                  <a:moveTo>
                    <a:pt x="14666" y="633"/>
                  </a:moveTo>
                  <a:cubicBezTo>
                    <a:pt x="15967" y="2884"/>
                    <a:pt x="18324" y="3587"/>
                    <a:pt x="21313" y="4431"/>
                  </a:cubicBezTo>
                  <a:cubicBezTo>
                    <a:pt x="22896" y="4853"/>
                    <a:pt x="24478" y="5381"/>
                    <a:pt x="25991" y="6014"/>
                  </a:cubicBezTo>
                  <a:cubicBezTo>
                    <a:pt x="28593" y="7104"/>
                    <a:pt x="29718" y="8652"/>
                    <a:pt x="30246" y="9777"/>
                  </a:cubicBezTo>
                  <a:cubicBezTo>
                    <a:pt x="30563" y="10480"/>
                    <a:pt x="30738" y="11219"/>
                    <a:pt x="30774" y="11958"/>
                  </a:cubicBezTo>
                  <a:lnTo>
                    <a:pt x="22896" y="32707"/>
                  </a:lnTo>
                  <a:cubicBezTo>
                    <a:pt x="22087" y="27854"/>
                    <a:pt x="17058" y="25392"/>
                    <a:pt x="12556" y="23704"/>
                  </a:cubicBezTo>
                  <a:cubicBezTo>
                    <a:pt x="11853" y="23423"/>
                    <a:pt x="11149" y="23176"/>
                    <a:pt x="10516" y="22930"/>
                  </a:cubicBezTo>
                  <a:cubicBezTo>
                    <a:pt x="9391" y="22508"/>
                    <a:pt x="8300" y="22121"/>
                    <a:pt x="7492" y="21770"/>
                  </a:cubicBezTo>
                  <a:cubicBezTo>
                    <a:pt x="4784" y="20468"/>
                    <a:pt x="2392" y="18534"/>
                    <a:pt x="598" y="16143"/>
                  </a:cubicBezTo>
                  <a:lnTo>
                    <a:pt x="14666" y="633"/>
                  </a:lnTo>
                  <a:close/>
                  <a:moveTo>
                    <a:pt x="14736" y="0"/>
                  </a:moveTo>
                  <a:cubicBezTo>
                    <a:pt x="14666" y="0"/>
                    <a:pt x="14561" y="35"/>
                    <a:pt x="14525" y="70"/>
                  </a:cubicBezTo>
                  <a:lnTo>
                    <a:pt x="71" y="15967"/>
                  </a:lnTo>
                  <a:cubicBezTo>
                    <a:pt x="0" y="16072"/>
                    <a:pt x="0" y="16178"/>
                    <a:pt x="71" y="16283"/>
                  </a:cubicBezTo>
                  <a:cubicBezTo>
                    <a:pt x="1970" y="18780"/>
                    <a:pt x="4432" y="20820"/>
                    <a:pt x="7281" y="22192"/>
                  </a:cubicBezTo>
                  <a:cubicBezTo>
                    <a:pt x="8160" y="22579"/>
                    <a:pt x="9215" y="22965"/>
                    <a:pt x="10340" y="23352"/>
                  </a:cubicBezTo>
                  <a:cubicBezTo>
                    <a:pt x="15369" y="25181"/>
                    <a:pt x="22263" y="27713"/>
                    <a:pt x="22544" y="33692"/>
                  </a:cubicBezTo>
                  <a:cubicBezTo>
                    <a:pt x="22544" y="33798"/>
                    <a:pt x="22579" y="33868"/>
                    <a:pt x="22685" y="33903"/>
                  </a:cubicBezTo>
                  <a:lnTo>
                    <a:pt x="22720" y="33938"/>
                  </a:lnTo>
                  <a:cubicBezTo>
                    <a:pt x="22825" y="33938"/>
                    <a:pt x="22931" y="33868"/>
                    <a:pt x="22966" y="33762"/>
                  </a:cubicBezTo>
                  <a:lnTo>
                    <a:pt x="31231" y="12063"/>
                  </a:lnTo>
                  <a:cubicBezTo>
                    <a:pt x="31231" y="12063"/>
                    <a:pt x="31231" y="12028"/>
                    <a:pt x="31231" y="12028"/>
                  </a:cubicBezTo>
                  <a:cubicBezTo>
                    <a:pt x="31231" y="11184"/>
                    <a:pt x="31020" y="10375"/>
                    <a:pt x="30668" y="9601"/>
                  </a:cubicBezTo>
                  <a:cubicBezTo>
                    <a:pt x="30141" y="8405"/>
                    <a:pt x="28910" y="6717"/>
                    <a:pt x="26166" y="5592"/>
                  </a:cubicBezTo>
                  <a:cubicBezTo>
                    <a:pt x="24619" y="4959"/>
                    <a:pt x="23036" y="4396"/>
                    <a:pt x="21419" y="3974"/>
                  </a:cubicBezTo>
                  <a:cubicBezTo>
                    <a:pt x="18429" y="3130"/>
                    <a:pt x="16108" y="2462"/>
                    <a:pt x="14912" y="141"/>
                  </a:cubicBezTo>
                  <a:cubicBezTo>
                    <a:pt x="14877" y="70"/>
                    <a:pt x="14807" y="0"/>
                    <a:pt x="14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7"/>
            <p:cNvSpPr/>
            <p:nvPr/>
          </p:nvSpPr>
          <p:spPr>
            <a:xfrm>
              <a:off x="5751775" y="870950"/>
              <a:ext cx="1466575" cy="895425"/>
            </a:xfrm>
            <a:custGeom>
              <a:rect b="b" l="l" r="r" t="t"/>
              <a:pathLst>
                <a:path extrusionOk="0" h="35817" w="58663">
                  <a:moveTo>
                    <a:pt x="16362" y="1"/>
                  </a:moveTo>
                  <a:cubicBezTo>
                    <a:pt x="16300" y="1"/>
                    <a:pt x="16230" y="33"/>
                    <a:pt x="16178" y="85"/>
                  </a:cubicBezTo>
                  <a:lnTo>
                    <a:pt x="106" y="16474"/>
                  </a:lnTo>
                  <a:cubicBezTo>
                    <a:pt x="0" y="16614"/>
                    <a:pt x="35" y="16825"/>
                    <a:pt x="211" y="16860"/>
                  </a:cubicBezTo>
                  <a:cubicBezTo>
                    <a:pt x="352" y="16896"/>
                    <a:pt x="14455" y="20342"/>
                    <a:pt x="20398" y="23156"/>
                  </a:cubicBezTo>
                  <a:cubicBezTo>
                    <a:pt x="27432" y="26532"/>
                    <a:pt x="27995" y="30893"/>
                    <a:pt x="27995" y="30963"/>
                  </a:cubicBezTo>
                  <a:cubicBezTo>
                    <a:pt x="27995" y="31034"/>
                    <a:pt x="28065" y="31104"/>
                    <a:pt x="28136" y="31139"/>
                  </a:cubicBezTo>
                  <a:lnTo>
                    <a:pt x="28171" y="31139"/>
                  </a:lnTo>
                  <a:cubicBezTo>
                    <a:pt x="28188" y="31148"/>
                    <a:pt x="28208" y="31152"/>
                    <a:pt x="28229" y="31152"/>
                  </a:cubicBezTo>
                  <a:cubicBezTo>
                    <a:pt x="28292" y="31152"/>
                    <a:pt x="28364" y="31113"/>
                    <a:pt x="28417" y="31034"/>
                  </a:cubicBezTo>
                  <a:cubicBezTo>
                    <a:pt x="28447" y="31004"/>
                    <a:pt x="31074" y="27053"/>
                    <a:pt x="36888" y="27053"/>
                  </a:cubicBezTo>
                  <a:cubicBezTo>
                    <a:pt x="37973" y="27053"/>
                    <a:pt x="39169" y="27190"/>
                    <a:pt x="40480" y="27517"/>
                  </a:cubicBezTo>
                  <a:cubicBezTo>
                    <a:pt x="44560" y="28537"/>
                    <a:pt x="46916" y="30190"/>
                    <a:pt x="49167" y="31807"/>
                  </a:cubicBezTo>
                  <a:cubicBezTo>
                    <a:pt x="51664" y="33566"/>
                    <a:pt x="54020" y="35184"/>
                    <a:pt x="58381" y="35817"/>
                  </a:cubicBezTo>
                  <a:cubicBezTo>
                    <a:pt x="58452" y="35817"/>
                    <a:pt x="58522" y="35781"/>
                    <a:pt x="58557" y="35746"/>
                  </a:cubicBezTo>
                  <a:cubicBezTo>
                    <a:pt x="58627" y="35711"/>
                    <a:pt x="58663" y="35641"/>
                    <a:pt x="58627" y="35570"/>
                  </a:cubicBezTo>
                  <a:lnTo>
                    <a:pt x="56799" y="14434"/>
                  </a:lnTo>
                  <a:cubicBezTo>
                    <a:pt x="56763" y="14293"/>
                    <a:pt x="56658" y="14223"/>
                    <a:pt x="56517" y="14223"/>
                  </a:cubicBezTo>
                  <a:cubicBezTo>
                    <a:pt x="56306" y="14223"/>
                    <a:pt x="56130" y="14188"/>
                    <a:pt x="55955" y="14117"/>
                  </a:cubicBezTo>
                  <a:lnTo>
                    <a:pt x="55955" y="14645"/>
                  </a:lnTo>
                  <a:cubicBezTo>
                    <a:pt x="56060" y="14645"/>
                    <a:pt x="56201" y="14680"/>
                    <a:pt x="56341" y="14680"/>
                  </a:cubicBezTo>
                  <a:lnTo>
                    <a:pt x="58170" y="35324"/>
                  </a:lnTo>
                  <a:cubicBezTo>
                    <a:pt x="54126" y="34691"/>
                    <a:pt x="51840" y="33109"/>
                    <a:pt x="49448" y="31420"/>
                  </a:cubicBezTo>
                  <a:cubicBezTo>
                    <a:pt x="47162" y="29803"/>
                    <a:pt x="44771" y="28115"/>
                    <a:pt x="40621" y="27095"/>
                  </a:cubicBezTo>
                  <a:cubicBezTo>
                    <a:pt x="39253" y="26751"/>
                    <a:pt x="38005" y="26606"/>
                    <a:pt x="36871" y="26606"/>
                  </a:cubicBezTo>
                  <a:cubicBezTo>
                    <a:pt x="31973" y="26606"/>
                    <a:pt x="29232" y="29315"/>
                    <a:pt x="28347" y="30401"/>
                  </a:cubicBezTo>
                  <a:cubicBezTo>
                    <a:pt x="27995" y="29064"/>
                    <a:pt x="26553" y="25547"/>
                    <a:pt x="20609" y="22734"/>
                  </a:cubicBezTo>
                  <a:cubicBezTo>
                    <a:pt x="15193" y="20166"/>
                    <a:pt x="3095" y="17071"/>
                    <a:pt x="739" y="16509"/>
                  </a:cubicBezTo>
                  <a:lnTo>
                    <a:pt x="16424" y="507"/>
                  </a:lnTo>
                  <a:lnTo>
                    <a:pt x="17198" y="823"/>
                  </a:lnTo>
                  <a:cubicBezTo>
                    <a:pt x="17233" y="835"/>
                    <a:pt x="17265" y="840"/>
                    <a:pt x="17295" y="840"/>
                  </a:cubicBezTo>
                  <a:cubicBezTo>
                    <a:pt x="17540" y="840"/>
                    <a:pt x="17624" y="495"/>
                    <a:pt x="17374" y="401"/>
                  </a:cubicBezTo>
                  <a:lnTo>
                    <a:pt x="16424" y="14"/>
                  </a:lnTo>
                  <a:cubicBezTo>
                    <a:pt x="16405" y="5"/>
                    <a:pt x="16384" y="1"/>
                    <a:pt x="16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7"/>
            <p:cNvSpPr/>
            <p:nvPr/>
          </p:nvSpPr>
          <p:spPr>
            <a:xfrm>
              <a:off x="6616050" y="1305225"/>
              <a:ext cx="634825" cy="540050"/>
            </a:xfrm>
            <a:custGeom>
              <a:rect b="b" l="l" r="r" t="t"/>
              <a:pathLst>
                <a:path extrusionOk="0" h="21602" w="25393">
                  <a:moveTo>
                    <a:pt x="22245" y="0"/>
                  </a:moveTo>
                  <a:cubicBezTo>
                    <a:pt x="22019" y="0"/>
                    <a:pt x="21911" y="345"/>
                    <a:pt x="22192" y="439"/>
                  </a:cubicBezTo>
                  <a:lnTo>
                    <a:pt x="22896" y="720"/>
                  </a:lnTo>
                  <a:lnTo>
                    <a:pt x="24865" y="20943"/>
                  </a:lnTo>
                  <a:cubicBezTo>
                    <a:pt x="23458" y="20063"/>
                    <a:pt x="18605" y="17144"/>
                    <a:pt x="15159" y="14964"/>
                  </a:cubicBezTo>
                  <a:lnTo>
                    <a:pt x="14877" y="14823"/>
                  </a:lnTo>
                  <a:cubicBezTo>
                    <a:pt x="11996" y="13007"/>
                    <a:pt x="7108" y="9964"/>
                    <a:pt x="1925" y="9964"/>
                  </a:cubicBezTo>
                  <a:cubicBezTo>
                    <a:pt x="1287" y="9964"/>
                    <a:pt x="645" y="10010"/>
                    <a:pt x="1" y="10110"/>
                  </a:cubicBezTo>
                  <a:lnTo>
                    <a:pt x="212" y="10146"/>
                  </a:lnTo>
                  <a:cubicBezTo>
                    <a:pt x="1091" y="10181"/>
                    <a:pt x="1970" y="10286"/>
                    <a:pt x="2814" y="10462"/>
                  </a:cubicBezTo>
                  <a:cubicBezTo>
                    <a:pt x="7527" y="10779"/>
                    <a:pt x="11958" y="13557"/>
                    <a:pt x="14631" y="15210"/>
                  </a:cubicBezTo>
                  <a:lnTo>
                    <a:pt x="14912" y="15351"/>
                  </a:lnTo>
                  <a:cubicBezTo>
                    <a:pt x="18992" y="17918"/>
                    <a:pt x="24971" y="21540"/>
                    <a:pt x="25006" y="21576"/>
                  </a:cubicBezTo>
                  <a:lnTo>
                    <a:pt x="25041" y="21576"/>
                  </a:lnTo>
                  <a:cubicBezTo>
                    <a:pt x="25076" y="21593"/>
                    <a:pt x="25111" y="21602"/>
                    <a:pt x="25147" y="21602"/>
                  </a:cubicBezTo>
                  <a:cubicBezTo>
                    <a:pt x="25182" y="21602"/>
                    <a:pt x="25217" y="21593"/>
                    <a:pt x="25252" y="21576"/>
                  </a:cubicBezTo>
                  <a:cubicBezTo>
                    <a:pt x="25322" y="21540"/>
                    <a:pt x="25393" y="21435"/>
                    <a:pt x="25358" y="21365"/>
                  </a:cubicBezTo>
                  <a:lnTo>
                    <a:pt x="23318" y="544"/>
                  </a:lnTo>
                  <a:cubicBezTo>
                    <a:pt x="23318" y="439"/>
                    <a:pt x="23283" y="369"/>
                    <a:pt x="23177" y="333"/>
                  </a:cubicBezTo>
                  <a:lnTo>
                    <a:pt x="22333" y="17"/>
                  </a:lnTo>
                  <a:cubicBezTo>
                    <a:pt x="22302" y="5"/>
                    <a:pt x="22273" y="0"/>
                    <a:pt x="222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7"/>
            <p:cNvSpPr/>
            <p:nvPr/>
          </p:nvSpPr>
          <p:spPr>
            <a:xfrm>
              <a:off x="6554500" y="1354650"/>
              <a:ext cx="727150" cy="575400"/>
            </a:xfrm>
            <a:custGeom>
              <a:rect b="b" l="l" r="r" t="t"/>
              <a:pathLst>
                <a:path extrusionOk="0" h="23016" w="29086">
                  <a:moveTo>
                    <a:pt x="25744" y="0"/>
                  </a:moveTo>
                  <a:cubicBezTo>
                    <a:pt x="25638" y="0"/>
                    <a:pt x="25556" y="63"/>
                    <a:pt x="25498" y="150"/>
                  </a:cubicBezTo>
                  <a:cubicBezTo>
                    <a:pt x="25463" y="291"/>
                    <a:pt x="25534" y="396"/>
                    <a:pt x="25639" y="467"/>
                  </a:cubicBezTo>
                  <a:lnTo>
                    <a:pt x="26343" y="713"/>
                  </a:lnTo>
                  <a:lnTo>
                    <a:pt x="28593" y="22447"/>
                  </a:lnTo>
                  <a:cubicBezTo>
                    <a:pt x="27327" y="22025"/>
                    <a:pt x="25780" y="21111"/>
                    <a:pt x="22650" y="19352"/>
                  </a:cubicBezTo>
                  <a:cubicBezTo>
                    <a:pt x="20610" y="18192"/>
                    <a:pt x="17867" y="16609"/>
                    <a:pt x="14104" y="14569"/>
                  </a:cubicBezTo>
                  <a:cubicBezTo>
                    <a:pt x="9889" y="12247"/>
                    <a:pt x="6450" y="11568"/>
                    <a:pt x="3867" y="11568"/>
                  </a:cubicBezTo>
                  <a:cubicBezTo>
                    <a:pt x="2225" y="11568"/>
                    <a:pt x="930" y="11842"/>
                    <a:pt x="1" y="12143"/>
                  </a:cubicBezTo>
                  <a:cubicBezTo>
                    <a:pt x="504" y="12085"/>
                    <a:pt x="1018" y="12059"/>
                    <a:pt x="1531" y="12059"/>
                  </a:cubicBezTo>
                  <a:cubicBezTo>
                    <a:pt x="1950" y="12059"/>
                    <a:pt x="2368" y="12076"/>
                    <a:pt x="2779" y="12108"/>
                  </a:cubicBezTo>
                  <a:cubicBezTo>
                    <a:pt x="3141" y="12079"/>
                    <a:pt x="3523" y="12062"/>
                    <a:pt x="3925" y="12062"/>
                  </a:cubicBezTo>
                  <a:cubicBezTo>
                    <a:pt x="6458" y="12062"/>
                    <a:pt x="9796" y="12711"/>
                    <a:pt x="13893" y="14956"/>
                  </a:cubicBezTo>
                  <a:cubicBezTo>
                    <a:pt x="17621" y="17031"/>
                    <a:pt x="20399" y="18614"/>
                    <a:pt x="22404" y="19739"/>
                  </a:cubicBezTo>
                  <a:cubicBezTo>
                    <a:pt x="25850" y="21709"/>
                    <a:pt x="27433" y="22623"/>
                    <a:pt x="28769" y="23010"/>
                  </a:cubicBezTo>
                  <a:cubicBezTo>
                    <a:pt x="28788" y="23014"/>
                    <a:pt x="28806" y="23016"/>
                    <a:pt x="28824" y="23016"/>
                  </a:cubicBezTo>
                  <a:cubicBezTo>
                    <a:pt x="28973" y="23016"/>
                    <a:pt x="29086" y="22890"/>
                    <a:pt x="29086" y="22764"/>
                  </a:cubicBezTo>
                  <a:lnTo>
                    <a:pt x="29086" y="22729"/>
                  </a:lnTo>
                  <a:lnTo>
                    <a:pt x="26800" y="537"/>
                  </a:lnTo>
                  <a:cubicBezTo>
                    <a:pt x="26765" y="431"/>
                    <a:pt x="26729" y="361"/>
                    <a:pt x="26624" y="326"/>
                  </a:cubicBezTo>
                  <a:lnTo>
                    <a:pt x="25815" y="9"/>
                  </a:lnTo>
                  <a:cubicBezTo>
                    <a:pt x="25790" y="3"/>
                    <a:pt x="25766" y="0"/>
                    <a:pt x="25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7"/>
            <p:cNvSpPr/>
            <p:nvPr/>
          </p:nvSpPr>
          <p:spPr>
            <a:xfrm>
              <a:off x="6451625" y="1637975"/>
              <a:ext cx="8825" cy="22025"/>
            </a:xfrm>
            <a:custGeom>
              <a:rect b="b" l="l" r="r" t="t"/>
              <a:pathLst>
                <a:path extrusionOk="0" h="881" w="353">
                  <a:moveTo>
                    <a:pt x="282" y="1"/>
                  </a:moveTo>
                  <a:cubicBezTo>
                    <a:pt x="177" y="106"/>
                    <a:pt x="71" y="247"/>
                    <a:pt x="36" y="388"/>
                  </a:cubicBezTo>
                  <a:cubicBezTo>
                    <a:pt x="1" y="564"/>
                    <a:pt x="1" y="704"/>
                    <a:pt x="36" y="880"/>
                  </a:cubicBezTo>
                  <a:cubicBezTo>
                    <a:pt x="177" y="775"/>
                    <a:pt x="282" y="634"/>
                    <a:pt x="317" y="493"/>
                  </a:cubicBezTo>
                  <a:cubicBezTo>
                    <a:pt x="353" y="317"/>
                    <a:pt x="353" y="142"/>
                    <a:pt x="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7"/>
            <p:cNvSpPr/>
            <p:nvPr/>
          </p:nvSpPr>
          <p:spPr>
            <a:xfrm>
              <a:off x="6456900" y="1590250"/>
              <a:ext cx="300725" cy="67975"/>
            </a:xfrm>
            <a:custGeom>
              <a:rect b="b" l="l" r="r" t="t"/>
              <a:pathLst>
                <a:path extrusionOk="0" h="2719" w="12029">
                  <a:moveTo>
                    <a:pt x="7328" y="1"/>
                  </a:moveTo>
                  <a:cubicBezTo>
                    <a:pt x="6759" y="1"/>
                    <a:pt x="6191" y="29"/>
                    <a:pt x="5628" y="81"/>
                  </a:cubicBezTo>
                  <a:cubicBezTo>
                    <a:pt x="4116" y="257"/>
                    <a:pt x="2639" y="784"/>
                    <a:pt x="1337" y="1593"/>
                  </a:cubicBezTo>
                  <a:cubicBezTo>
                    <a:pt x="951" y="1840"/>
                    <a:pt x="599" y="2121"/>
                    <a:pt x="247" y="2437"/>
                  </a:cubicBezTo>
                  <a:cubicBezTo>
                    <a:pt x="142" y="2543"/>
                    <a:pt x="36" y="2648"/>
                    <a:pt x="1" y="2719"/>
                  </a:cubicBezTo>
                  <a:cubicBezTo>
                    <a:pt x="71" y="2648"/>
                    <a:pt x="142" y="2578"/>
                    <a:pt x="282" y="2473"/>
                  </a:cubicBezTo>
                  <a:cubicBezTo>
                    <a:pt x="634" y="2191"/>
                    <a:pt x="1021" y="1945"/>
                    <a:pt x="1443" y="1734"/>
                  </a:cubicBezTo>
                  <a:cubicBezTo>
                    <a:pt x="2744" y="1031"/>
                    <a:pt x="4186" y="573"/>
                    <a:pt x="5663" y="398"/>
                  </a:cubicBezTo>
                  <a:cubicBezTo>
                    <a:pt x="6419" y="327"/>
                    <a:pt x="7176" y="292"/>
                    <a:pt x="7927" y="292"/>
                  </a:cubicBezTo>
                  <a:cubicBezTo>
                    <a:pt x="8679" y="292"/>
                    <a:pt x="9426" y="327"/>
                    <a:pt x="10165" y="398"/>
                  </a:cubicBezTo>
                  <a:cubicBezTo>
                    <a:pt x="10763" y="468"/>
                    <a:pt x="11220" y="503"/>
                    <a:pt x="11536" y="573"/>
                  </a:cubicBezTo>
                  <a:lnTo>
                    <a:pt x="12029" y="609"/>
                  </a:lnTo>
                  <a:lnTo>
                    <a:pt x="12029" y="609"/>
                  </a:lnTo>
                  <a:lnTo>
                    <a:pt x="11536" y="503"/>
                  </a:lnTo>
                  <a:cubicBezTo>
                    <a:pt x="11220" y="433"/>
                    <a:pt x="10763" y="327"/>
                    <a:pt x="10200" y="257"/>
                  </a:cubicBezTo>
                  <a:cubicBezTo>
                    <a:pt x="9251" y="80"/>
                    <a:pt x="8288" y="1"/>
                    <a:pt x="7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7"/>
            <p:cNvSpPr/>
            <p:nvPr/>
          </p:nvSpPr>
          <p:spPr>
            <a:xfrm>
              <a:off x="6460425" y="1609325"/>
              <a:ext cx="301600" cy="52425"/>
            </a:xfrm>
            <a:custGeom>
              <a:rect b="b" l="l" r="r" t="t"/>
              <a:pathLst>
                <a:path extrusionOk="0" h="2097" w="12064">
                  <a:moveTo>
                    <a:pt x="7472" y="0"/>
                  </a:moveTo>
                  <a:cubicBezTo>
                    <a:pt x="6949" y="0"/>
                    <a:pt x="6422" y="25"/>
                    <a:pt x="5909" y="92"/>
                  </a:cubicBezTo>
                  <a:cubicBezTo>
                    <a:pt x="5100" y="162"/>
                    <a:pt x="4291" y="338"/>
                    <a:pt x="3518" y="549"/>
                  </a:cubicBezTo>
                  <a:cubicBezTo>
                    <a:pt x="3166" y="655"/>
                    <a:pt x="2849" y="795"/>
                    <a:pt x="2498" y="901"/>
                  </a:cubicBezTo>
                  <a:cubicBezTo>
                    <a:pt x="2181" y="1006"/>
                    <a:pt x="1865" y="1112"/>
                    <a:pt x="1618" y="1252"/>
                  </a:cubicBezTo>
                  <a:cubicBezTo>
                    <a:pt x="1372" y="1358"/>
                    <a:pt x="1126" y="1463"/>
                    <a:pt x="950" y="1569"/>
                  </a:cubicBezTo>
                  <a:cubicBezTo>
                    <a:pt x="739" y="1674"/>
                    <a:pt x="563" y="1745"/>
                    <a:pt x="423" y="1850"/>
                  </a:cubicBezTo>
                  <a:lnTo>
                    <a:pt x="1" y="2096"/>
                  </a:lnTo>
                  <a:lnTo>
                    <a:pt x="423" y="1885"/>
                  </a:lnTo>
                  <a:cubicBezTo>
                    <a:pt x="599" y="1780"/>
                    <a:pt x="774" y="1710"/>
                    <a:pt x="950" y="1639"/>
                  </a:cubicBezTo>
                  <a:cubicBezTo>
                    <a:pt x="1161" y="1569"/>
                    <a:pt x="1407" y="1463"/>
                    <a:pt x="1654" y="1393"/>
                  </a:cubicBezTo>
                  <a:cubicBezTo>
                    <a:pt x="1935" y="1288"/>
                    <a:pt x="2251" y="1182"/>
                    <a:pt x="2533" y="1077"/>
                  </a:cubicBezTo>
                  <a:cubicBezTo>
                    <a:pt x="2849" y="1006"/>
                    <a:pt x="3201" y="901"/>
                    <a:pt x="3553" y="795"/>
                  </a:cubicBezTo>
                  <a:cubicBezTo>
                    <a:pt x="5100" y="443"/>
                    <a:pt x="6718" y="268"/>
                    <a:pt x="8336" y="268"/>
                  </a:cubicBezTo>
                  <a:cubicBezTo>
                    <a:pt x="8687" y="303"/>
                    <a:pt x="9039" y="303"/>
                    <a:pt x="9356" y="338"/>
                  </a:cubicBezTo>
                  <a:cubicBezTo>
                    <a:pt x="9707" y="338"/>
                    <a:pt x="9989" y="408"/>
                    <a:pt x="10270" y="443"/>
                  </a:cubicBezTo>
                  <a:cubicBezTo>
                    <a:pt x="10551" y="443"/>
                    <a:pt x="10798" y="514"/>
                    <a:pt x="11044" y="549"/>
                  </a:cubicBezTo>
                  <a:cubicBezTo>
                    <a:pt x="11255" y="584"/>
                    <a:pt x="11431" y="619"/>
                    <a:pt x="11607" y="655"/>
                  </a:cubicBezTo>
                  <a:lnTo>
                    <a:pt x="12064" y="725"/>
                  </a:lnTo>
                  <a:lnTo>
                    <a:pt x="11642" y="584"/>
                  </a:lnTo>
                  <a:cubicBezTo>
                    <a:pt x="11501" y="549"/>
                    <a:pt x="11290" y="479"/>
                    <a:pt x="11079" y="443"/>
                  </a:cubicBezTo>
                  <a:cubicBezTo>
                    <a:pt x="10868" y="373"/>
                    <a:pt x="10622" y="338"/>
                    <a:pt x="10340" y="268"/>
                  </a:cubicBezTo>
                  <a:cubicBezTo>
                    <a:pt x="10059" y="232"/>
                    <a:pt x="9743" y="162"/>
                    <a:pt x="9426" y="127"/>
                  </a:cubicBezTo>
                  <a:cubicBezTo>
                    <a:pt x="9074" y="57"/>
                    <a:pt x="8723" y="57"/>
                    <a:pt x="8371" y="21"/>
                  </a:cubicBezTo>
                  <a:cubicBezTo>
                    <a:pt x="8075" y="9"/>
                    <a:pt x="7774" y="0"/>
                    <a:pt x="7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7"/>
            <p:cNvSpPr/>
            <p:nvPr/>
          </p:nvSpPr>
          <p:spPr>
            <a:xfrm>
              <a:off x="6475375" y="1650650"/>
              <a:ext cx="83550" cy="21650"/>
            </a:xfrm>
            <a:custGeom>
              <a:rect b="b" l="l" r="r" t="t"/>
              <a:pathLst>
                <a:path extrusionOk="0" h="866" w="3342">
                  <a:moveTo>
                    <a:pt x="2377" y="0"/>
                  </a:moveTo>
                  <a:cubicBezTo>
                    <a:pt x="2118" y="0"/>
                    <a:pt x="1851" y="25"/>
                    <a:pt x="1583" y="92"/>
                  </a:cubicBezTo>
                  <a:cubicBezTo>
                    <a:pt x="1161" y="162"/>
                    <a:pt x="774" y="338"/>
                    <a:pt x="423" y="584"/>
                  </a:cubicBezTo>
                  <a:cubicBezTo>
                    <a:pt x="282" y="654"/>
                    <a:pt x="141" y="760"/>
                    <a:pt x="1" y="865"/>
                  </a:cubicBezTo>
                  <a:cubicBezTo>
                    <a:pt x="1" y="865"/>
                    <a:pt x="212" y="795"/>
                    <a:pt x="493" y="690"/>
                  </a:cubicBezTo>
                  <a:cubicBezTo>
                    <a:pt x="880" y="584"/>
                    <a:pt x="1267" y="479"/>
                    <a:pt x="1653" y="373"/>
                  </a:cubicBezTo>
                  <a:cubicBezTo>
                    <a:pt x="2040" y="303"/>
                    <a:pt x="2427" y="232"/>
                    <a:pt x="2814" y="197"/>
                  </a:cubicBezTo>
                  <a:lnTo>
                    <a:pt x="3342" y="127"/>
                  </a:lnTo>
                  <a:cubicBezTo>
                    <a:pt x="3166" y="92"/>
                    <a:pt x="2990" y="57"/>
                    <a:pt x="2814" y="21"/>
                  </a:cubicBezTo>
                  <a:cubicBezTo>
                    <a:pt x="2672" y="9"/>
                    <a:pt x="2526" y="0"/>
                    <a:pt x="23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7"/>
            <p:cNvSpPr/>
            <p:nvPr/>
          </p:nvSpPr>
          <p:spPr>
            <a:xfrm>
              <a:off x="6498225" y="1668100"/>
              <a:ext cx="58075" cy="11225"/>
            </a:xfrm>
            <a:custGeom>
              <a:rect b="b" l="l" r="r" t="t"/>
              <a:pathLst>
                <a:path extrusionOk="0" h="449" w="2323">
                  <a:moveTo>
                    <a:pt x="1548" y="0"/>
                  </a:moveTo>
                  <a:cubicBezTo>
                    <a:pt x="1408" y="0"/>
                    <a:pt x="1267" y="9"/>
                    <a:pt x="1126" y="27"/>
                  </a:cubicBezTo>
                  <a:cubicBezTo>
                    <a:pt x="810" y="62"/>
                    <a:pt x="564" y="167"/>
                    <a:pt x="282" y="273"/>
                  </a:cubicBezTo>
                  <a:cubicBezTo>
                    <a:pt x="177" y="343"/>
                    <a:pt x="71" y="378"/>
                    <a:pt x="1" y="449"/>
                  </a:cubicBezTo>
                  <a:lnTo>
                    <a:pt x="353" y="414"/>
                  </a:lnTo>
                  <a:cubicBezTo>
                    <a:pt x="564" y="414"/>
                    <a:pt x="845" y="378"/>
                    <a:pt x="1162" y="343"/>
                  </a:cubicBezTo>
                  <a:cubicBezTo>
                    <a:pt x="1478" y="273"/>
                    <a:pt x="1759" y="238"/>
                    <a:pt x="1970" y="203"/>
                  </a:cubicBezTo>
                  <a:lnTo>
                    <a:pt x="2322" y="132"/>
                  </a:lnTo>
                  <a:cubicBezTo>
                    <a:pt x="2181" y="62"/>
                    <a:pt x="2076" y="27"/>
                    <a:pt x="1970" y="27"/>
                  </a:cubicBezTo>
                  <a:cubicBezTo>
                    <a:pt x="1830" y="9"/>
                    <a:pt x="1689" y="0"/>
                    <a:pt x="1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7"/>
            <p:cNvSpPr/>
            <p:nvPr/>
          </p:nvSpPr>
          <p:spPr>
            <a:xfrm>
              <a:off x="6529900" y="1682825"/>
              <a:ext cx="370175" cy="87950"/>
            </a:xfrm>
            <a:custGeom>
              <a:rect b="b" l="l" r="r" t="t"/>
              <a:pathLst>
                <a:path extrusionOk="0" h="3518" w="14807">
                  <a:moveTo>
                    <a:pt x="4713" y="1"/>
                  </a:moveTo>
                  <a:cubicBezTo>
                    <a:pt x="4256" y="36"/>
                    <a:pt x="3798" y="36"/>
                    <a:pt x="3376" y="71"/>
                  </a:cubicBezTo>
                  <a:cubicBezTo>
                    <a:pt x="3165" y="71"/>
                    <a:pt x="2989" y="106"/>
                    <a:pt x="2778" y="106"/>
                  </a:cubicBezTo>
                  <a:lnTo>
                    <a:pt x="2251" y="212"/>
                  </a:lnTo>
                  <a:cubicBezTo>
                    <a:pt x="1899" y="247"/>
                    <a:pt x="1547" y="317"/>
                    <a:pt x="1301" y="352"/>
                  </a:cubicBezTo>
                  <a:cubicBezTo>
                    <a:pt x="1055" y="423"/>
                    <a:pt x="774" y="458"/>
                    <a:pt x="598" y="528"/>
                  </a:cubicBezTo>
                  <a:lnTo>
                    <a:pt x="0" y="704"/>
                  </a:lnTo>
                  <a:lnTo>
                    <a:pt x="598" y="563"/>
                  </a:lnTo>
                  <a:cubicBezTo>
                    <a:pt x="809" y="528"/>
                    <a:pt x="1055" y="493"/>
                    <a:pt x="1301" y="458"/>
                  </a:cubicBezTo>
                  <a:cubicBezTo>
                    <a:pt x="1583" y="423"/>
                    <a:pt x="1899" y="352"/>
                    <a:pt x="2251" y="352"/>
                  </a:cubicBezTo>
                  <a:lnTo>
                    <a:pt x="2814" y="317"/>
                  </a:lnTo>
                  <a:cubicBezTo>
                    <a:pt x="2989" y="282"/>
                    <a:pt x="3200" y="282"/>
                    <a:pt x="3411" y="282"/>
                  </a:cubicBezTo>
                  <a:cubicBezTo>
                    <a:pt x="3552" y="270"/>
                    <a:pt x="3693" y="266"/>
                    <a:pt x="3835" y="266"/>
                  </a:cubicBezTo>
                  <a:cubicBezTo>
                    <a:pt x="4119" y="266"/>
                    <a:pt x="4408" y="282"/>
                    <a:pt x="4713" y="282"/>
                  </a:cubicBezTo>
                  <a:cubicBezTo>
                    <a:pt x="6717" y="352"/>
                    <a:pt x="8722" y="704"/>
                    <a:pt x="10586" y="1407"/>
                  </a:cubicBezTo>
                  <a:cubicBezTo>
                    <a:pt x="11043" y="1548"/>
                    <a:pt x="11430" y="1724"/>
                    <a:pt x="11817" y="1900"/>
                  </a:cubicBezTo>
                  <a:cubicBezTo>
                    <a:pt x="11993" y="1970"/>
                    <a:pt x="12204" y="2040"/>
                    <a:pt x="12380" y="2146"/>
                  </a:cubicBezTo>
                  <a:lnTo>
                    <a:pt x="12837" y="2392"/>
                  </a:lnTo>
                  <a:cubicBezTo>
                    <a:pt x="13153" y="2533"/>
                    <a:pt x="13435" y="2673"/>
                    <a:pt x="13681" y="2814"/>
                  </a:cubicBezTo>
                  <a:cubicBezTo>
                    <a:pt x="13892" y="2920"/>
                    <a:pt x="14103" y="3060"/>
                    <a:pt x="14314" y="3201"/>
                  </a:cubicBezTo>
                  <a:lnTo>
                    <a:pt x="14806" y="3517"/>
                  </a:lnTo>
                  <a:lnTo>
                    <a:pt x="14314" y="3166"/>
                  </a:lnTo>
                  <a:cubicBezTo>
                    <a:pt x="14138" y="2990"/>
                    <a:pt x="13927" y="2884"/>
                    <a:pt x="13716" y="2744"/>
                  </a:cubicBezTo>
                  <a:cubicBezTo>
                    <a:pt x="13505" y="2603"/>
                    <a:pt x="13224" y="2392"/>
                    <a:pt x="12907" y="2251"/>
                  </a:cubicBezTo>
                  <a:lnTo>
                    <a:pt x="12450" y="1970"/>
                  </a:lnTo>
                  <a:cubicBezTo>
                    <a:pt x="12274" y="1864"/>
                    <a:pt x="12063" y="1794"/>
                    <a:pt x="11887" y="1689"/>
                  </a:cubicBezTo>
                  <a:cubicBezTo>
                    <a:pt x="11536" y="1513"/>
                    <a:pt x="11114" y="1337"/>
                    <a:pt x="10691" y="1161"/>
                  </a:cubicBezTo>
                  <a:cubicBezTo>
                    <a:pt x="9742" y="774"/>
                    <a:pt x="8757" y="493"/>
                    <a:pt x="7737" y="282"/>
                  </a:cubicBezTo>
                  <a:cubicBezTo>
                    <a:pt x="6753" y="106"/>
                    <a:pt x="5733" y="36"/>
                    <a:pt x="47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7"/>
            <p:cNvSpPr/>
            <p:nvPr/>
          </p:nvSpPr>
          <p:spPr>
            <a:xfrm>
              <a:off x="6551875" y="1703575"/>
              <a:ext cx="248850" cy="47850"/>
            </a:xfrm>
            <a:custGeom>
              <a:rect b="b" l="l" r="r" t="t"/>
              <a:pathLst>
                <a:path extrusionOk="0" h="1914" w="9954">
                  <a:moveTo>
                    <a:pt x="3632" y="1"/>
                  </a:moveTo>
                  <a:cubicBezTo>
                    <a:pt x="3453" y="1"/>
                    <a:pt x="3274" y="5"/>
                    <a:pt x="3095" y="15"/>
                  </a:cubicBezTo>
                  <a:cubicBezTo>
                    <a:pt x="2532" y="15"/>
                    <a:pt x="1970" y="85"/>
                    <a:pt x="1442" y="190"/>
                  </a:cubicBezTo>
                  <a:cubicBezTo>
                    <a:pt x="1196" y="261"/>
                    <a:pt x="1020" y="296"/>
                    <a:pt x="809" y="331"/>
                  </a:cubicBezTo>
                  <a:cubicBezTo>
                    <a:pt x="668" y="366"/>
                    <a:pt x="528" y="437"/>
                    <a:pt x="387" y="472"/>
                  </a:cubicBezTo>
                  <a:lnTo>
                    <a:pt x="0" y="612"/>
                  </a:lnTo>
                  <a:lnTo>
                    <a:pt x="0" y="612"/>
                  </a:lnTo>
                  <a:lnTo>
                    <a:pt x="387" y="507"/>
                  </a:lnTo>
                  <a:cubicBezTo>
                    <a:pt x="528" y="507"/>
                    <a:pt x="668" y="472"/>
                    <a:pt x="844" y="437"/>
                  </a:cubicBezTo>
                  <a:cubicBezTo>
                    <a:pt x="1055" y="401"/>
                    <a:pt x="1266" y="366"/>
                    <a:pt x="1477" y="366"/>
                  </a:cubicBezTo>
                  <a:cubicBezTo>
                    <a:pt x="2040" y="296"/>
                    <a:pt x="2568" y="261"/>
                    <a:pt x="3095" y="261"/>
                  </a:cubicBezTo>
                  <a:cubicBezTo>
                    <a:pt x="3763" y="261"/>
                    <a:pt x="4432" y="296"/>
                    <a:pt x="5100" y="401"/>
                  </a:cubicBezTo>
                  <a:cubicBezTo>
                    <a:pt x="5733" y="472"/>
                    <a:pt x="6401" y="612"/>
                    <a:pt x="7034" y="788"/>
                  </a:cubicBezTo>
                  <a:cubicBezTo>
                    <a:pt x="7562" y="929"/>
                    <a:pt x="8089" y="1105"/>
                    <a:pt x="8582" y="1281"/>
                  </a:cubicBezTo>
                  <a:cubicBezTo>
                    <a:pt x="8793" y="1386"/>
                    <a:pt x="8968" y="1456"/>
                    <a:pt x="9144" y="1527"/>
                  </a:cubicBezTo>
                  <a:cubicBezTo>
                    <a:pt x="9320" y="1597"/>
                    <a:pt x="9496" y="1668"/>
                    <a:pt x="9601" y="1738"/>
                  </a:cubicBezTo>
                  <a:lnTo>
                    <a:pt x="9953" y="1914"/>
                  </a:lnTo>
                  <a:lnTo>
                    <a:pt x="9601" y="1703"/>
                  </a:lnTo>
                  <a:cubicBezTo>
                    <a:pt x="9461" y="1597"/>
                    <a:pt x="9320" y="1527"/>
                    <a:pt x="9179" y="1456"/>
                  </a:cubicBezTo>
                  <a:cubicBezTo>
                    <a:pt x="9004" y="1351"/>
                    <a:pt x="8828" y="1245"/>
                    <a:pt x="8617" y="1140"/>
                  </a:cubicBezTo>
                  <a:cubicBezTo>
                    <a:pt x="8124" y="894"/>
                    <a:pt x="7597" y="683"/>
                    <a:pt x="7104" y="542"/>
                  </a:cubicBezTo>
                  <a:cubicBezTo>
                    <a:pt x="6436" y="331"/>
                    <a:pt x="5768" y="190"/>
                    <a:pt x="5100" y="85"/>
                  </a:cubicBezTo>
                  <a:cubicBezTo>
                    <a:pt x="4611" y="33"/>
                    <a:pt x="4121" y="1"/>
                    <a:pt x="36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7"/>
            <p:cNvSpPr/>
            <p:nvPr/>
          </p:nvSpPr>
          <p:spPr>
            <a:xfrm>
              <a:off x="6882450" y="1792725"/>
              <a:ext cx="408000" cy="176750"/>
            </a:xfrm>
            <a:custGeom>
              <a:rect b="b" l="l" r="r" t="t"/>
              <a:pathLst>
                <a:path extrusionOk="0" h="7070" w="16320">
                  <a:moveTo>
                    <a:pt x="1" y="1"/>
                  </a:moveTo>
                  <a:lnTo>
                    <a:pt x="2322" y="1161"/>
                  </a:lnTo>
                  <a:lnTo>
                    <a:pt x="7984" y="4010"/>
                  </a:lnTo>
                  <a:cubicBezTo>
                    <a:pt x="9075" y="4573"/>
                    <a:pt x="10130" y="5135"/>
                    <a:pt x="11079" y="5593"/>
                  </a:cubicBezTo>
                  <a:cubicBezTo>
                    <a:pt x="11958" y="5979"/>
                    <a:pt x="12838" y="6331"/>
                    <a:pt x="13717" y="6612"/>
                  </a:cubicBezTo>
                  <a:cubicBezTo>
                    <a:pt x="14350" y="6788"/>
                    <a:pt x="14983" y="6929"/>
                    <a:pt x="15616" y="6999"/>
                  </a:cubicBezTo>
                  <a:cubicBezTo>
                    <a:pt x="15827" y="7070"/>
                    <a:pt x="16003" y="7070"/>
                    <a:pt x="16144" y="7070"/>
                  </a:cubicBezTo>
                  <a:lnTo>
                    <a:pt x="16319" y="7070"/>
                  </a:lnTo>
                  <a:lnTo>
                    <a:pt x="16144" y="7034"/>
                  </a:lnTo>
                  <a:cubicBezTo>
                    <a:pt x="16038" y="7034"/>
                    <a:pt x="15862" y="6999"/>
                    <a:pt x="15616" y="6964"/>
                  </a:cubicBezTo>
                  <a:cubicBezTo>
                    <a:pt x="15018" y="6859"/>
                    <a:pt x="14385" y="6683"/>
                    <a:pt x="13787" y="6472"/>
                  </a:cubicBezTo>
                  <a:cubicBezTo>
                    <a:pt x="12908" y="6155"/>
                    <a:pt x="12029" y="5768"/>
                    <a:pt x="11185" y="5346"/>
                  </a:cubicBezTo>
                  <a:cubicBezTo>
                    <a:pt x="10235" y="4889"/>
                    <a:pt x="9215" y="4326"/>
                    <a:pt x="8125" y="3764"/>
                  </a:cubicBezTo>
                  <a:cubicBezTo>
                    <a:pt x="5909" y="2638"/>
                    <a:pt x="3870" y="1689"/>
                    <a:pt x="2392" y="1021"/>
                  </a:cubicBezTo>
                  <a:cubicBezTo>
                    <a:pt x="916" y="388"/>
                    <a:pt x="1"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7"/>
            <p:cNvSpPr/>
            <p:nvPr/>
          </p:nvSpPr>
          <p:spPr>
            <a:xfrm>
              <a:off x="6818275" y="1653800"/>
              <a:ext cx="408000" cy="214575"/>
            </a:xfrm>
            <a:custGeom>
              <a:rect b="b" l="l" r="r" t="t"/>
              <a:pathLst>
                <a:path extrusionOk="0" h="8583" w="16320">
                  <a:moveTo>
                    <a:pt x="1" y="1"/>
                  </a:moveTo>
                  <a:lnTo>
                    <a:pt x="704" y="212"/>
                  </a:lnTo>
                  <a:lnTo>
                    <a:pt x="1056" y="317"/>
                  </a:lnTo>
                  <a:cubicBezTo>
                    <a:pt x="1196" y="388"/>
                    <a:pt x="1337" y="423"/>
                    <a:pt x="1513" y="493"/>
                  </a:cubicBezTo>
                  <a:cubicBezTo>
                    <a:pt x="1829" y="634"/>
                    <a:pt x="2181" y="739"/>
                    <a:pt x="2533" y="950"/>
                  </a:cubicBezTo>
                  <a:lnTo>
                    <a:pt x="3131" y="1197"/>
                  </a:lnTo>
                  <a:cubicBezTo>
                    <a:pt x="3342" y="1302"/>
                    <a:pt x="3553" y="1408"/>
                    <a:pt x="3764" y="1548"/>
                  </a:cubicBezTo>
                  <a:cubicBezTo>
                    <a:pt x="4221" y="1759"/>
                    <a:pt x="4643" y="2041"/>
                    <a:pt x="5135" y="2322"/>
                  </a:cubicBezTo>
                  <a:cubicBezTo>
                    <a:pt x="6085" y="2885"/>
                    <a:pt x="7070" y="3553"/>
                    <a:pt x="8125" y="4256"/>
                  </a:cubicBezTo>
                  <a:cubicBezTo>
                    <a:pt x="9180" y="4995"/>
                    <a:pt x="10200" y="5663"/>
                    <a:pt x="11149" y="6226"/>
                  </a:cubicBezTo>
                  <a:cubicBezTo>
                    <a:pt x="11642" y="6507"/>
                    <a:pt x="12099" y="6789"/>
                    <a:pt x="12521" y="7035"/>
                  </a:cubicBezTo>
                  <a:cubicBezTo>
                    <a:pt x="12732" y="7140"/>
                    <a:pt x="12943" y="7246"/>
                    <a:pt x="13154" y="7351"/>
                  </a:cubicBezTo>
                  <a:lnTo>
                    <a:pt x="13752" y="7633"/>
                  </a:lnTo>
                  <a:cubicBezTo>
                    <a:pt x="14139" y="7808"/>
                    <a:pt x="14490" y="7949"/>
                    <a:pt x="14807" y="8090"/>
                  </a:cubicBezTo>
                  <a:lnTo>
                    <a:pt x="15229" y="8266"/>
                  </a:lnTo>
                  <a:lnTo>
                    <a:pt x="15616" y="8371"/>
                  </a:lnTo>
                  <a:lnTo>
                    <a:pt x="16319" y="8582"/>
                  </a:lnTo>
                  <a:lnTo>
                    <a:pt x="15616" y="8301"/>
                  </a:lnTo>
                  <a:lnTo>
                    <a:pt x="15229" y="8160"/>
                  </a:lnTo>
                  <a:lnTo>
                    <a:pt x="14807" y="7984"/>
                  </a:lnTo>
                  <a:cubicBezTo>
                    <a:pt x="14490" y="7844"/>
                    <a:pt x="14139" y="7703"/>
                    <a:pt x="13787" y="7492"/>
                  </a:cubicBezTo>
                  <a:lnTo>
                    <a:pt x="13224" y="7175"/>
                  </a:lnTo>
                  <a:cubicBezTo>
                    <a:pt x="13013" y="7070"/>
                    <a:pt x="12802" y="6964"/>
                    <a:pt x="12591" y="6824"/>
                  </a:cubicBezTo>
                  <a:cubicBezTo>
                    <a:pt x="12204" y="6578"/>
                    <a:pt x="11747" y="6296"/>
                    <a:pt x="11290" y="6015"/>
                  </a:cubicBezTo>
                  <a:cubicBezTo>
                    <a:pt x="10375" y="5417"/>
                    <a:pt x="9356" y="4714"/>
                    <a:pt x="8300" y="4010"/>
                  </a:cubicBezTo>
                  <a:cubicBezTo>
                    <a:pt x="7245" y="3272"/>
                    <a:pt x="6225" y="2603"/>
                    <a:pt x="5241" y="2076"/>
                  </a:cubicBezTo>
                  <a:cubicBezTo>
                    <a:pt x="4748" y="1795"/>
                    <a:pt x="4291" y="1548"/>
                    <a:pt x="3869" y="1337"/>
                  </a:cubicBezTo>
                  <a:cubicBezTo>
                    <a:pt x="3658" y="1232"/>
                    <a:pt x="3412" y="1126"/>
                    <a:pt x="3201" y="1021"/>
                  </a:cubicBezTo>
                  <a:lnTo>
                    <a:pt x="2603" y="775"/>
                  </a:lnTo>
                  <a:cubicBezTo>
                    <a:pt x="2216" y="599"/>
                    <a:pt x="1829" y="493"/>
                    <a:pt x="1513" y="388"/>
                  </a:cubicBezTo>
                  <a:cubicBezTo>
                    <a:pt x="1372" y="353"/>
                    <a:pt x="1231" y="317"/>
                    <a:pt x="1091" y="247"/>
                  </a:cubicBezTo>
                  <a:lnTo>
                    <a:pt x="704" y="177"/>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7"/>
            <p:cNvSpPr/>
            <p:nvPr/>
          </p:nvSpPr>
          <p:spPr>
            <a:xfrm>
              <a:off x="6851675" y="1643250"/>
              <a:ext cx="238300" cy="141600"/>
            </a:xfrm>
            <a:custGeom>
              <a:rect b="b" l="l" r="r" t="t"/>
              <a:pathLst>
                <a:path extrusionOk="0" h="5664" w="9532">
                  <a:moveTo>
                    <a:pt x="1" y="1"/>
                  </a:moveTo>
                  <a:lnTo>
                    <a:pt x="388" y="212"/>
                  </a:lnTo>
                  <a:cubicBezTo>
                    <a:pt x="634" y="282"/>
                    <a:pt x="1021" y="493"/>
                    <a:pt x="1443" y="739"/>
                  </a:cubicBezTo>
                  <a:cubicBezTo>
                    <a:pt x="2322" y="1197"/>
                    <a:pt x="3553" y="1865"/>
                    <a:pt x="4854" y="2639"/>
                  </a:cubicBezTo>
                  <a:cubicBezTo>
                    <a:pt x="6191" y="3447"/>
                    <a:pt x="7351" y="4186"/>
                    <a:pt x="8195" y="4749"/>
                  </a:cubicBezTo>
                  <a:cubicBezTo>
                    <a:pt x="8582" y="5030"/>
                    <a:pt x="8934" y="5276"/>
                    <a:pt x="9145" y="5417"/>
                  </a:cubicBezTo>
                  <a:lnTo>
                    <a:pt x="9532" y="5663"/>
                  </a:lnTo>
                  <a:lnTo>
                    <a:pt x="9180" y="5382"/>
                  </a:lnTo>
                  <a:cubicBezTo>
                    <a:pt x="8969" y="5206"/>
                    <a:pt x="8653" y="4925"/>
                    <a:pt x="8266" y="4608"/>
                  </a:cubicBezTo>
                  <a:cubicBezTo>
                    <a:pt x="7246" y="3799"/>
                    <a:pt x="6156" y="3061"/>
                    <a:pt x="5030" y="2392"/>
                  </a:cubicBezTo>
                  <a:cubicBezTo>
                    <a:pt x="3905" y="1689"/>
                    <a:pt x="2709" y="1091"/>
                    <a:pt x="1513" y="599"/>
                  </a:cubicBezTo>
                  <a:cubicBezTo>
                    <a:pt x="1056" y="388"/>
                    <a:pt x="669" y="247"/>
                    <a:pt x="388" y="142"/>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7"/>
            <p:cNvSpPr/>
            <p:nvPr/>
          </p:nvSpPr>
          <p:spPr>
            <a:xfrm>
              <a:off x="5580325" y="1285325"/>
              <a:ext cx="179375" cy="65175"/>
            </a:xfrm>
            <a:custGeom>
              <a:rect b="b" l="l" r="r" t="t"/>
              <a:pathLst>
                <a:path extrusionOk="0" h="2607" w="7175">
                  <a:moveTo>
                    <a:pt x="6746" y="1"/>
                  </a:moveTo>
                  <a:cubicBezTo>
                    <a:pt x="6698" y="1"/>
                    <a:pt x="6652" y="12"/>
                    <a:pt x="6612" y="39"/>
                  </a:cubicBezTo>
                  <a:cubicBezTo>
                    <a:pt x="6507" y="39"/>
                    <a:pt x="6436" y="110"/>
                    <a:pt x="6401" y="215"/>
                  </a:cubicBezTo>
                  <a:cubicBezTo>
                    <a:pt x="6366" y="285"/>
                    <a:pt x="6331" y="391"/>
                    <a:pt x="6296" y="391"/>
                  </a:cubicBezTo>
                  <a:cubicBezTo>
                    <a:pt x="6260" y="408"/>
                    <a:pt x="6225" y="417"/>
                    <a:pt x="6190" y="417"/>
                  </a:cubicBezTo>
                  <a:cubicBezTo>
                    <a:pt x="6155" y="417"/>
                    <a:pt x="6120" y="408"/>
                    <a:pt x="6085" y="391"/>
                  </a:cubicBezTo>
                  <a:cubicBezTo>
                    <a:pt x="5979" y="391"/>
                    <a:pt x="5874" y="356"/>
                    <a:pt x="5768" y="356"/>
                  </a:cubicBezTo>
                  <a:cubicBezTo>
                    <a:pt x="5698" y="356"/>
                    <a:pt x="5627" y="356"/>
                    <a:pt x="5557" y="426"/>
                  </a:cubicBezTo>
                  <a:cubicBezTo>
                    <a:pt x="5487" y="461"/>
                    <a:pt x="5451" y="532"/>
                    <a:pt x="5416" y="602"/>
                  </a:cubicBezTo>
                  <a:cubicBezTo>
                    <a:pt x="5381" y="672"/>
                    <a:pt x="5311" y="778"/>
                    <a:pt x="5240" y="813"/>
                  </a:cubicBezTo>
                  <a:cubicBezTo>
                    <a:pt x="5029" y="918"/>
                    <a:pt x="4818" y="989"/>
                    <a:pt x="4572" y="1024"/>
                  </a:cubicBezTo>
                  <a:lnTo>
                    <a:pt x="3763" y="1235"/>
                  </a:lnTo>
                  <a:cubicBezTo>
                    <a:pt x="2849" y="1481"/>
                    <a:pt x="1970" y="1762"/>
                    <a:pt x="1091" y="2149"/>
                  </a:cubicBezTo>
                  <a:cubicBezTo>
                    <a:pt x="387" y="2396"/>
                    <a:pt x="0" y="2607"/>
                    <a:pt x="0" y="2607"/>
                  </a:cubicBezTo>
                  <a:lnTo>
                    <a:pt x="1126" y="2290"/>
                  </a:lnTo>
                  <a:cubicBezTo>
                    <a:pt x="1829" y="2114"/>
                    <a:pt x="2779" y="1833"/>
                    <a:pt x="3869" y="1551"/>
                  </a:cubicBezTo>
                  <a:lnTo>
                    <a:pt x="4643" y="1340"/>
                  </a:lnTo>
                  <a:cubicBezTo>
                    <a:pt x="4889" y="1270"/>
                    <a:pt x="5170" y="1200"/>
                    <a:pt x="5381" y="1059"/>
                  </a:cubicBezTo>
                  <a:cubicBezTo>
                    <a:pt x="5487" y="954"/>
                    <a:pt x="5592" y="848"/>
                    <a:pt x="5627" y="707"/>
                  </a:cubicBezTo>
                  <a:cubicBezTo>
                    <a:pt x="5627" y="672"/>
                    <a:pt x="5663" y="637"/>
                    <a:pt x="5663" y="602"/>
                  </a:cubicBezTo>
                  <a:cubicBezTo>
                    <a:pt x="5686" y="602"/>
                    <a:pt x="5709" y="586"/>
                    <a:pt x="5733" y="586"/>
                  </a:cubicBezTo>
                  <a:cubicBezTo>
                    <a:pt x="5745" y="586"/>
                    <a:pt x="5756" y="590"/>
                    <a:pt x="5768" y="602"/>
                  </a:cubicBezTo>
                  <a:cubicBezTo>
                    <a:pt x="5821" y="584"/>
                    <a:pt x="5874" y="576"/>
                    <a:pt x="5922" y="576"/>
                  </a:cubicBezTo>
                  <a:cubicBezTo>
                    <a:pt x="5970" y="576"/>
                    <a:pt x="6014" y="584"/>
                    <a:pt x="6049" y="602"/>
                  </a:cubicBezTo>
                  <a:cubicBezTo>
                    <a:pt x="6190" y="602"/>
                    <a:pt x="6296" y="567"/>
                    <a:pt x="6401" y="496"/>
                  </a:cubicBezTo>
                  <a:cubicBezTo>
                    <a:pt x="6436" y="461"/>
                    <a:pt x="6471" y="426"/>
                    <a:pt x="6471" y="356"/>
                  </a:cubicBezTo>
                  <a:cubicBezTo>
                    <a:pt x="6471" y="321"/>
                    <a:pt x="6507" y="285"/>
                    <a:pt x="6507" y="250"/>
                  </a:cubicBezTo>
                  <a:cubicBezTo>
                    <a:pt x="6542" y="180"/>
                    <a:pt x="6577" y="145"/>
                    <a:pt x="6612" y="110"/>
                  </a:cubicBezTo>
                  <a:cubicBezTo>
                    <a:pt x="6682" y="74"/>
                    <a:pt x="6744" y="57"/>
                    <a:pt x="6801" y="57"/>
                  </a:cubicBezTo>
                  <a:cubicBezTo>
                    <a:pt x="6858" y="57"/>
                    <a:pt x="6911" y="74"/>
                    <a:pt x="6964" y="110"/>
                  </a:cubicBezTo>
                  <a:cubicBezTo>
                    <a:pt x="7034" y="110"/>
                    <a:pt x="7104" y="145"/>
                    <a:pt x="7175" y="180"/>
                  </a:cubicBezTo>
                  <a:cubicBezTo>
                    <a:pt x="7104" y="145"/>
                    <a:pt x="7069" y="74"/>
                    <a:pt x="6999" y="74"/>
                  </a:cubicBezTo>
                  <a:cubicBezTo>
                    <a:pt x="6912" y="31"/>
                    <a:pt x="6825" y="1"/>
                    <a:pt x="67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7"/>
            <p:cNvSpPr/>
            <p:nvPr/>
          </p:nvSpPr>
          <p:spPr>
            <a:xfrm>
              <a:off x="5625150" y="1332900"/>
              <a:ext cx="327100" cy="112550"/>
            </a:xfrm>
            <a:custGeom>
              <a:rect b="b" l="l" r="r" t="t"/>
              <a:pathLst>
                <a:path extrusionOk="0" h="4502" w="13084">
                  <a:moveTo>
                    <a:pt x="1" y="0"/>
                  </a:moveTo>
                  <a:lnTo>
                    <a:pt x="458" y="282"/>
                  </a:lnTo>
                  <a:cubicBezTo>
                    <a:pt x="775" y="457"/>
                    <a:pt x="1232" y="704"/>
                    <a:pt x="1795" y="985"/>
                  </a:cubicBezTo>
                  <a:cubicBezTo>
                    <a:pt x="3236" y="1759"/>
                    <a:pt x="4749" y="2392"/>
                    <a:pt x="6296" y="2954"/>
                  </a:cubicBezTo>
                  <a:cubicBezTo>
                    <a:pt x="7879" y="3482"/>
                    <a:pt x="9461" y="3904"/>
                    <a:pt x="11079" y="4185"/>
                  </a:cubicBezTo>
                  <a:cubicBezTo>
                    <a:pt x="11712" y="4326"/>
                    <a:pt x="12205" y="4396"/>
                    <a:pt x="12556" y="4431"/>
                  </a:cubicBezTo>
                  <a:lnTo>
                    <a:pt x="13084" y="4502"/>
                  </a:lnTo>
                  <a:lnTo>
                    <a:pt x="12556" y="4396"/>
                  </a:lnTo>
                  <a:cubicBezTo>
                    <a:pt x="12205" y="4326"/>
                    <a:pt x="11712" y="4220"/>
                    <a:pt x="11114" y="4045"/>
                  </a:cubicBezTo>
                  <a:cubicBezTo>
                    <a:pt x="9883" y="3763"/>
                    <a:pt x="8230" y="3271"/>
                    <a:pt x="6402" y="2638"/>
                  </a:cubicBezTo>
                  <a:cubicBezTo>
                    <a:pt x="4608" y="2005"/>
                    <a:pt x="2990" y="1372"/>
                    <a:pt x="1830" y="844"/>
                  </a:cubicBezTo>
                  <a:cubicBezTo>
                    <a:pt x="1267" y="598"/>
                    <a:pt x="810" y="387"/>
                    <a:pt x="493" y="246"/>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7"/>
            <p:cNvSpPr/>
            <p:nvPr/>
          </p:nvSpPr>
          <p:spPr>
            <a:xfrm>
              <a:off x="5667375" y="1321450"/>
              <a:ext cx="123100" cy="41350"/>
            </a:xfrm>
            <a:custGeom>
              <a:rect b="b" l="l" r="r" t="t"/>
              <a:pathLst>
                <a:path extrusionOk="0" h="1654" w="4924">
                  <a:moveTo>
                    <a:pt x="0" y="1"/>
                  </a:moveTo>
                  <a:cubicBezTo>
                    <a:pt x="0" y="1"/>
                    <a:pt x="211" y="177"/>
                    <a:pt x="633" y="423"/>
                  </a:cubicBezTo>
                  <a:cubicBezTo>
                    <a:pt x="1161" y="740"/>
                    <a:pt x="1758" y="986"/>
                    <a:pt x="2321" y="1197"/>
                  </a:cubicBezTo>
                  <a:cubicBezTo>
                    <a:pt x="2919" y="1373"/>
                    <a:pt x="3517" y="1513"/>
                    <a:pt x="4150" y="1584"/>
                  </a:cubicBezTo>
                  <a:cubicBezTo>
                    <a:pt x="4607" y="1654"/>
                    <a:pt x="4924" y="1654"/>
                    <a:pt x="4924" y="1654"/>
                  </a:cubicBezTo>
                  <a:lnTo>
                    <a:pt x="4185" y="1443"/>
                  </a:lnTo>
                  <a:cubicBezTo>
                    <a:pt x="3763" y="1337"/>
                    <a:pt x="3095" y="1126"/>
                    <a:pt x="2427" y="915"/>
                  </a:cubicBezTo>
                  <a:cubicBezTo>
                    <a:pt x="1758" y="669"/>
                    <a:pt x="1125" y="458"/>
                    <a:pt x="703" y="282"/>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7"/>
            <p:cNvSpPr/>
            <p:nvPr/>
          </p:nvSpPr>
          <p:spPr>
            <a:xfrm>
              <a:off x="5783425" y="1331125"/>
              <a:ext cx="589975" cy="263800"/>
            </a:xfrm>
            <a:custGeom>
              <a:rect b="b" l="l" r="r" t="t"/>
              <a:pathLst>
                <a:path extrusionOk="0" h="10552" w="23599">
                  <a:moveTo>
                    <a:pt x="0" y="1"/>
                  </a:moveTo>
                  <a:lnTo>
                    <a:pt x="915" y="458"/>
                  </a:lnTo>
                  <a:cubicBezTo>
                    <a:pt x="1513" y="739"/>
                    <a:pt x="2357" y="1161"/>
                    <a:pt x="3482" y="1619"/>
                  </a:cubicBezTo>
                  <a:cubicBezTo>
                    <a:pt x="4748" y="2146"/>
                    <a:pt x="6049" y="2603"/>
                    <a:pt x="7386" y="2990"/>
                  </a:cubicBezTo>
                  <a:cubicBezTo>
                    <a:pt x="8898" y="3447"/>
                    <a:pt x="10551" y="3834"/>
                    <a:pt x="12310" y="4327"/>
                  </a:cubicBezTo>
                  <a:cubicBezTo>
                    <a:pt x="13927" y="4749"/>
                    <a:pt x="15510" y="5347"/>
                    <a:pt x="17022" y="6085"/>
                  </a:cubicBezTo>
                  <a:cubicBezTo>
                    <a:pt x="18253" y="6718"/>
                    <a:pt x="19414" y="7422"/>
                    <a:pt x="20539" y="8230"/>
                  </a:cubicBezTo>
                  <a:cubicBezTo>
                    <a:pt x="21524" y="8899"/>
                    <a:pt x="22262" y="9497"/>
                    <a:pt x="22790" y="9883"/>
                  </a:cubicBezTo>
                  <a:lnTo>
                    <a:pt x="23599" y="10552"/>
                  </a:lnTo>
                  <a:lnTo>
                    <a:pt x="22896" y="9883"/>
                  </a:lnTo>
                  <a:cubicBezTo>
                    <a:pt x="22368" y="9426"/>
                    <a:pt x="21629" y="8828"/>
                    <a:pt x="20680" y="8125"/>
                  </a:cubicBezTo>
                  <a:cubicBezTo>
                    <a:pt x="19590" y="7281"/>
                    <a:pt x="18394" y="6507"/>
                    <a:pt x="17163" y="5839"/>
                  </a:cubicBezTo>
                  <a:cubicBezTo>
                    <a:pt x="15651" y="5065"/>
                    <a:pt x="14068" y="4467"/>
                    <a:pt x="12415" y="4010"/>
                  </a:cubicBezTo>
                  <a:cubicBezTo>
                    <a:pt x="10657" y="3553"/>
                    <a:pt x="8969" y="3166"/>
                    <a:pt x="7491" y="2744"/>
                  </a:cubicBezTo>
                  <a:cubicBezTo>
                    <a:pt x="6155" y="2392"/>
                    <a:pt x="4819" y="1970"/>
                    <a:pt x="3517" y="1478"/>
                  </a:cubicBezTo>
                  <a:cubicBezTo>
                    <a:pt x="2427" y="1056"/>
                    <a:pt x="1548" y="669"/>
                    <a:pt x="950" y="423"/>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7"/>
            <p:cNvSpPr/>
            <p:nvPr/>
          </p:nvSpPr>
          <p:spPr>
            <a:xfrm>
              <a:off x="6065650" y="1453350"/>
              <a:ext cx="234775" cy="113450"/>
            </a:xfrm>
            <a:custGeom>
              <a:rect b="b" l="l" r="r" t="t"/>
              <a:pathLst>
                <a:path extrusionOk="0" h="4538" w="9391">
                  <a:moveTo>
                    <a:pt x="1" y="0"/>
                  </a:moveTo>
                  <a:lnTo>
                    <a:pt x="388" y="106"/>
                  </a:lnTo>
                  <a:cubicBezTo>
                    <a:pt x="669" y="176"/>
                    <a:pt x="1056" y="282"/>
                    <a:pt x="1478" y="422"/>
                  </a:cubicBezTo>
                  <a:cubicBezTo>
                    <a:pt x="2674" y="809"/>
                    <a:pt x="3799" y="1266"/>
                    <a:pt x="4924" y="1794"/>
                  </a:cubicBezTo>
                  <a:cubicBezTo>
                    <a:pt x="6050" y="2322"/>
                    <a:pt x="7105" y="2955"/>
                    <a:pt x="8125" y="3658"/>
                  </a:cubicBezTo>
                  <a:cubicBezTo>
                    <a:pt x="8547" y="3904"/>
                    <a:pt x="8863" y="4115"/>
                    <a:pt x="9074" y="4291"/>
                  </a:cubicBezTo>
                  <a:lnTo>
                    <a:pt x="9391" y="4537"/>
                  </a:lnTo>
                  <a:lnTo>
                    <a:pt x="9145" y="4256"/>
                  </a:lnTo>
                  <a:cubicBezTo>
                    <a:pt x="8934" y="4080"/>
                    <a:pt x="8617" y="3834"/>
                    <a:pt x="8265" y="3517"/>
                  </a:cubicBezTo>
                  <a:cubicBezTo>
                    <a:pt x="6296" y="1935"/>
                    <a:pt x="3975" y="844"/>
                    <a:pt x="1513" y="282"/>
                  </a:cubicBezTo>
                  <a:cubicBezTo>
                    <a:pt x="1056" y="176"/>
                    <a:pt x="669" y="106"/>
                    <a:pt x="423" y="71"/>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7"/>
            <p:cNvSpPr/>
            <p:nvPr/>
          </p:nvSpPr>
          <p:spPr>
            <a:xfrm>
              <a:off x="6164125" y="1506100"/>
              <a:ext cx="80925" cy="39600"/>
            </a:xfrm>
            <a:custGeom>
              <a:rect b="b" l="l" r="r" t="t"/>
              <a:pathLst>
                <a:path extrusionOk="0" h="1584" w="3237">
                  <a:moveTo>
                    <a:pt x="1" y="1"/>
                  </a:moveTo>
                  <a:lnTo>
                    <a:pt x="1" y="1"/>
                  </a:lnTo>
                  <a:cubicBezTo>
                    <a:pt x="493" y="317"/>
                    <a:pt x="1021" y="598"/>
                    <a:pt x="1548" y="880"/>
                  </a:cubicBezTo>
                  <a:cubicBezTo>
                    <a:pt x="2111" y="1126"/>
                    <a:pt x="2673" y="1372"/>
                    <a:pt x="3236" y="1583"/>
                  </a:cubicBezTo>
                  <a:cubicBezTo>
                    <a:pt x="2287" y="809"/>
                    <a:pt x="1161" y="282"/>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7"/>
            <p:cNvSpPr/>
            <p:nvPr/>
          </p:nvSpPr>
          <p:spPr>
            <a:xfrm>
              <a:off x="6202825" y="1454225"/>
              <a:ext cx="179375" cy="113450"/>
            </a:xfrm>
            <a:custGeom>
              <a:rect b="b" l="l" r="r" t="t"/>
              <a:pathLst>
                <a:path extrusionOk="0" h="4538" w="7175">
                  <a:moveTo>
                    <a:pt x="0" y="1"/>
                  </a:moveTo>
                  <a:lnTo>
                    <a:pt x="1090" y="598"/>
                  </a:lnTo>
                  <a:cubicBezTo>
                    <a:pt x="1759" y="985"/>
                    <a:pt x="2673" y="1513"/>
                    <a:pt x="3693" y="2146"/>
                  </a:cubicBezTo>
                  <a:cubicBezTo>
                    <a:pt x="4678" y="2744"/>
                    <a:pt x="5557" y="3377"/>
                    <a:pt x="6155" y="3799"/>
                  </a:cubicBezTo>
                  <a:lnTo>
                    <a:pt x="7175" y="4537"/>
                  </a:lnTo>
                  <a:cubicBezTo>
                    <a:pt x="7175" y="4537"/>
                    <a:pt x="6858" y="4186"/>
                    <a:pt x="6295" y="3693"/>
                  </a:cubicBezTo>
                  <a:cubicBezTo>
                    <a:pt x="5522" y="3025"/>
                    <a:pt x="4713" y="2392"/>
                    <a:pt x="3834" y="1864"/>
                  </a:cubicBezTo>
                  <a:cubicBezTo>
                    <a:pt x="2989" y="1302"/>
                    <a:pt x="2110" y="845"/>
                    <a:pt x="1161" y="458"/>
                  </a:cubicBezTo>
                  <a:cubicBezTo>
                    <a:pt x="457" y="141"/>
                    <a:pt x="0"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7"/>
            <p:cNvSpPr/>
            <p:nvPr/>
          </p:nvSpPr>
          <p:spPr>
            <a:xfrm>
              <a:off x="6377775" y="1553575"/>
              <a:ext cx="66850" cy="105525"/>
            </a:xfrm>
            <a:custGeom>
              <a:rect b="b" l="l" r="r" t="t"/>
              <a:pathLst>
                <a:path extrusionOk="0" h="4221" w="2674">
                  <a:moveTo>
                    <a:pt x="1" y="1"/>
                  </a:moveTo>
                  <a:cubicBezTo>
                    <a:pt x="1" y="1"/>
                    <a:pt x="212" y="212"/>
                    <a:pt x="528" y="528"/>
                  </a:cubicBezTo>
                  <a:cubicBezTo>
                    <a:pt x="950" y="985"/>
                    <a:pt x="1302" y="1443"/>
                    <a:pt x="1654" y="1935"/>
                  </a:cubicBezTo>
                  <a:cubicBezTo>
                    <a:pt x="2005" y="2427"/>
                    <a:pt x="2287" y="2955"/>
                    <a:pt x="2498" y="3482"/>
                  </a:cubicBezTo>
                  <a:cubicBezTo>
                    <a:pt x="2568" y="3658"/>
                    <a:pt x="2603" y="3834"/>
                    <a:pt x="2638" y="4010"/>
                  </a:cubicBezTo>
                  <a:lnTo>
                    <a:pt x="2674" y="4221"/>
                  </a:lnTo>
                  <a:lnTo>
                    <a:pt x="2674" y="4010"/>
                  </a:lnTo>
                  <a:cubicBezTo>
                    <a:pt x="2674" y="3834"/>
                    <a:pt x="2674" y="3623"/>
                    <a:pt x="2638" y="3447"/>
                  </a:cubicBezTo>
                  <a:cubicBezTo>
                    <a:pt x="2498" y="2849"/>
                    <a:pt x="2252" y="2251"/>
                    <a:pt x="1900" y="1759"/>
                  </a:cubicBezTo>
                  <a:cubicBezTo>
                    <a:pt x="1548" y="1267"/>
                    <a:pt x="1126" y="810"/>
                    <a:pt x="634" y="458"/>
                  </a:cubicBezTo>
                  <a:cubicBezTo>
                    <a:pt x="423" y="282"/>
                    <a:pt x="247" y="14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7"/>
            <p:cNvSpPr/>
            <p:nvPr/>
          </p:nvSpPr>
          <p:spPr>
            <a:xfrm>
              <a:off x="6383925" y="1594025"/>
              <a:ext cx="44875" cy="58925"/>
            </a:xfrm>
            <a:custGeom>
              <a:rect b="b" l="l" r="r" t="t"/>
              <a:pathLst>
                <a:path extrusionOk="0" h="2357" w="1795">
                  <a:moveTo>
                    <a:pt x="1" y="0"/>
                  </a:moveTo>
                  <a:lnTo>
                    <a:pt x="282" y="352"/>
                  </a:lnTo>
                  <a:lnTo>
                    <a:pt x="915" y="1161"/>
                  </a:lnTo>
                  <a:lnTo>
                    <a:pt x="1548" y="2005"/>
                  </a:lnTo>
                  <a:lnTo>
                    <a:pt x="1795" y="2357"/>
                  </a:lnTo>
                  <a:cubicBezTo>
                    <a:pt x="1759" y="2216"/>
                    <a:pt x="1724" y="2040"/>
                    <a:pt x="1689" y="1900"/>
                  </a:cubicBezTo>
                  <a:cubicBezTo>
                    <a:pt x="1548" y="1583"/>
                    <a:pt x="1373" y="1267"/>
                    <a:pt x="1162" y="985"/>
                  </a:cubicBezTo>
                  <a:cubicBezTo>
                    <a:pt x="915" y="704"/>
                    <a:pt x="669" y="422"/>
                    <a:pt x="388" y="211"/>
                  </a:cubicBezTo>
                  <a:cubicBezTo>
                    <a:pt x="247" y="141"/>
                    <a:pt x="106" y="7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7"/>
            <p:cNvSpPr/>
            <p:nvPr/>
          </p:nvSpPr>
          <p:spPr>
            <a:xfrm>
              <a:off x="6361075" y="1599300"/>
              <a:ext cx="35200" cy="48375"/>
            </a:xfrm>
            <a:custGeom>
              <a:rect b="b" l="l" r="r" t="t"/>
              <a:pathLst>
                <a:path extrusionOk="0" h="1935" w="1408">
                  <a:moveTo>
                    <a:pt x="1" y="0"/>
                  </a:moveTo>
                  <a:lnTo>
                    <a:pt x="1" y="0"/>
                  </a:lnTo>
                  <a:cubicBezTo>
                    <a:pt x="1" y="0"/>
                    <a:pt x="71" y="106"/>
                    <a:pt x="176" y="282"/>
                  </a:cubicBezTo>
                  <a:cubicBezTo>
                    <a:pt x="317" y="493"/>
                    <a:pt x="458" y="739"/>
                    <a:pt x="669" y="985"/>
                  </a:cubicBezTo>
                  <a:cubicBezTo>
                    <a:pt x="845" y="1267"/>
                    <a:pt x="1020" y="1478"/>
                    <a:pt x="1161" y="1653"/>
                  </a:cubicBezTo>
                  <a:cubicBezTo>
                    <a:pt x="1302" y="1829"/>
                    <a:pt x="1407" y="1935"/>
                    <a:pt x="1407" y="1935"/>
                  </a:cubicBezTo>
                  <a:cubicBezTo>
                    <a:pt x="1372" y="1829"/>
                    <a:pt x="1337" y="1689"/>
                    <a:pt x="1302" y="1583"/>
                  </a:cubicBezTo>
                  <a:cubicBezTo>
                    <a:pt x="1196" y="1302"/>
                    <a:pt x="1056" y="1056"/>
                    <a:pt x="915" y="809"/>
                  </a:cubicBezTo>
                  <a:cubicBezTo>
                    <a:pt x="739" y="563"/>
                    <a:pt x="528" y="387"/>
                    <a:pt x="282" y="211"/>
                  </a:cubicBezTo>
                  <a:cubicBezTo>
                    <a:pt x="212" y="106"/>
                    <a:pt x="106" y="7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7"/>
            <p:cNvSpPr/>
            <p:nvPr/>
          </p:nvSpPr>
          <p:spPr>
            <a:xfrm>
              <a:off x="6259075" y="1575550"/>
              <a:ext cx="74775" cy="76525"/>
            </a:xfrm>
            <a:custGeom>
              <a:rect b="b" l="l" r="r" t="t"/>
              <a:pathLst>
                <a:path extrusionOk="0" h="3061" w="2991">
                  <a:moveTo>
                    <a:pt x="1" y="1"/>
                  </a:moveTo>
                  <a:lnTo>
                    <a:pt x="493" y="423"/>
                  </a:lnTo>
                  <a:cubicBezTo>
                    <a:pt x="810" y="669"/>
                    <a:pt x="1197" y="1021"/>
                    <a:pt x="1584" y="1443"/>
                  </a:cubicBezTo>
                  <a:cubicBezTo>
                    <a:pt x="2006" y="1865"/>
                    <a:pt x="2322" y="2252"/>
                    <a:pt x="2568" y="2568"/>
                  </a:cubicBezTo>
                  <a:lnTo>
                    <a:pt x="2990" y="3061"/>
                  </a:lnTo>
                  <a:cubicBezTo>
                    <a:pt x="2885" y="2850"/>
                    <a:pt x="2814" y="2674"/>
                    <a:pt x="2709" y="2498"/>
                  </a:cubicBezTo>
                  <a:cubicBezTo>
                    <a:pt x="2463" y="2041"/>
                    <a:pt x="2146" y="1619"/>
                    <a:pt x="1795" y="1232"/>
                  </a:cubicBezTo>
                  <a:cubicBezTo>
                    <a:pt x="1443" y="880"/>
                    <a:pt x="1021" y="564"/>
                    <a:pt x="564" y="317"/>
                  </a:cubicBezTo>
                  <a:cubicBezTo>
                    <a:pt x="388" y="177"/>
                    <a:pt x="212" y="10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7"/>
            <p:cNvSpPr/>
            <p:nvPr/>
          </p:nvSpPr>
          <p:spPr>
            <a:xfrm>
              <a:off x="5898600" y="902950"/>
              <a:ext cx="208400" cy="211925"/>
            </a:xfrm>
            <a:custGeom>
              <a:rect b="b" l="l" r="r" t="t"/>
              <a:pathLst>
                <a:path extrusionOk="0" h="8477" w="8336">
                  <a:moveTo>
                    <a:pt x="8336" y="0"/>
                  </a:moveTo>
                  <a:cubicBezTo>
                    <a:pt x="8335" y="1"/>
                    <a:pt x="6366" y="1794"/>
                    <a:pt x="4045" y="4150"/>
                  </a:cubicBezTo>
                  <a:cubicBezTo>
                    <a:pt x="1759" y="6472"/>
                    <a:pt x="1" y="8476"/>
                    <a:pt x="1" y="8476"/>
                  </a:cubicBezTo>
                  <a:cubicBezTo>
                    <a:pt x="1" y="8476"/>
                    <a:pt x="1970" y="6683"/>
                    <a:pt x="4256" y="4361"/>
                  </a:cubicBezTo>
                  <a:cubicBezTo>
                    <a:pt x="6577" y="2005"/>
                    <a:pt x="8335" y="1"/>
                    <a:pt x="83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7"/>
            <p:cNvSpPr/>
            <p:nvPr/>
          </p:nvSpPr>
          <p:spPr>
            <a:xfrm>
              <a:off x="5775500" y="964500"/>
              <a:ext cx="244450" cy="238300"/>
            </a:xfrm>
            <a:custGeom>
              <a:rect b="b" l="l" r="r" t="t"/>
              <a:pathLst>
                <a:path extrusionOk="0" h="9532" w="9778">
                  <a:moveTo>
                    <a:pt x="9778" y="0"/>
                  </a:moveTo>
                  <a:cubicBezTo>
                    <a:pt x="9777" y="1"/>
                    <a:pt x="7456" y="1970"/>
                    <a:pt x="4714" y="4607"/>
                  </a:cubicBezTo>
                  <a:cubicBezTo>
                    <a:pt x="2005" y="7210"/>
                    <a:pt x="1" y="9531"/>
                    <a:pt x="1" y="9531"/>
                  </a:cubicBezTo>
                  <a:cubicBezTo>
                    <a:pt x="1" y="9531"/>
                    <a:pt x="2252" y="7456"/>
                    <a:pt x="4960" y="4818"/>
                  </a:cubicBezTo>
                  <a:cubicBezTo>
                    <a:pt x="7632" y="2181"/>
                    <a:pt x="9777" y="1"/>
                    <a:pt x="9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7"/>
            <p:cNvSpPr/>
            <p:nvPr/>
          </p:nvSpPr>
          <p:spPr>
            <a:xfrm>
              <a:off x="5959275" y="942525"/>
              <a:ext cx="65075" cy="62450"/>
            </a:xfrm>
            <a:custGeom>
              <a:rect b="b" l="l" r="r" t="t"/>
              <a:pathLst>
                <a:path extrusionOk="0" h="2498" w="2603">
                  <a:moveTo>
                    <a:pt x="2603" y="0"/>
                  </a:moveTo>
                  <a:lnTo>
                    <a:pt x="2603" y="0"/>
                  </a:lnTo>
                  <a:cubicBezTo>
                    <a:pt x="1583" y="703"/>
                    <a:pt x="704" y="1548"/>
                    <a:pt x="0" y="2497"/>
                  </a:cubicBezTo>
                  <a:cubicBezTo>
                    <a:pt x="493" y="2181"/>
                    <a:pt x="985" y="1794"/>
                    <a:pt x="1407" y="1372"/>
                  </a:cubicBezTo>
                  <a:cubicBezTo>
                    <a:pt x="1829" y="950"/>
                    <a:pt x="2251" y="492"/>
                    <a:pt x="2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7"/>
            <p:cNvSpPr/>
            <p:nvPr/>
          </p:nvSpPr>
          <p:spPr>
            <a:xfrm>
              <a:off x="5605825" y="1210675"/>
              <a:ext cx="138925" cy="131025"/>
            </a:xfrm>
            <a:custGeom>
              <a:rect b="b" l="l" r="r" t="t"/>
              <a:pathLst>
                <a:path extrusionOk="0" h="5241" w="5557">
                  <a:moveTo>
                    <a:pt x="5557" y="1"/>
                  </a:moveTo>
                  <a:lnTo>
                    <a:pt x="5557" y="1"/>
                  </a:lnTo>
                  <a:cubicBezTo>
                    <a:pt x="5557" y="1"/>
                    <a:pt x="5240" y="282"/>
                    <a:pt x="4748" y="810"/>
                  </a:cubicBezTo>
                  <a:lnTo>
                    <a:pt x="2814" y="2674"/>
                  </a:lnTo>
                  <a:cubicBezTo>
                    <a:pt x="2075" y="3412"/>
                    <a:pt x="1372" y="4080"/>
                    <a:pt x="879" y="4537"/>
                  </a:cubicBezTo>
                  <a:cubicBezTo>
                    <a:pt x="598" y="4748"/>
                    <a:pt x="387" y="4924"/>
                    <a:pt x="246" y="5065"/>
                  </a:cubicBezTo>
                  <a:lnTo>
                    <a:pt x="0" y="5241"/>
                  </a:lnTo>
                  <a:lnTo>
                    <a:pt x="282" y="5100"/>
                  </a:lnTo>
                  <a:cubicBezTo>
                    <a:pt x="422" y="4995"/>
                    <a:pt x="668" y="4854"/>
                    <a:pt x="950" y="4643"/>
                  </a:cubicBezTo>
                  <a:cubicBezTo>
                    <a:pt x="1688" y="4115"/>
                    <a:pt x="2392" y="3553"/>
                    <a:pt x="3060" y="2885"/>
                  </a:cubicBezTo>
                  <a:cubicBezTo>
                    <a:pt x="3693" y="2251"/>
                    <a:pt x="4291" y="1583"/>
                    <a:pt x="4854" y="880"/>
                  </a:cubicBezTo>
                  <a:cubicBezTo>
                    <a:pt x="5275" y="352"/>
                    <a:pt x="5557" y="1"/>
                    <a:pt x="55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7"/>
            <p:cNvSpPr/>
            <p:nvPr/>
          </p:nvSpPr>
          <p:spPr>
            <a:xfrm>
              <a:off x="5677925" y="1228275"/>
              <a:ext cx="72100" cy="78275"/>
            </a:xfrm>
            <a:custGeom>
              <a:rect b="b" l="l" r="r" t="t"/>
              <a:pathLst>
                <a:path extrusionOk="0" h="3131" w="2884">
                  <a:moveTo>
                    <a:pt x="2884" y="0"/>
                  </a:moveTo>
                  <a:lnTo>
                    <a:pt x="2462" y="457"/>
                  </a:lnTo>
                  <a:lnTo>
                    <a:pt x="1407" y="1547"/>
                  </a:lnTo>
                  <a:lnTo>
                    <a:pt x="422" y="2673"/>
                  </a:lnTo>
                  <a:lnTo>
                    <a:pt x="0" y="3130"/>
                  </a:lnTo>
                  <a:cubicBezTo>
                    <a:pt x="0" y="3130"/>
                    <a:pt x="211" y="3025"/>
                    <a:pt x="528" y="2778"/>
                  </a:cubicBezTo>
                  <a:cubicBezTo>
                    <a:pt x="914" y="2497"/>
                    <a:pt x="1301" y="2145"/>
                    <a:pt x="1653" y="1759"/>
                  </a:cubicBezTo>
                  <a:cubicBezTo>
                    <a:pt x="2005" y="1407"/>
                    <a:pt x="2286" y="985"/>
                    <a:pt x="2567" y="563"/>
                  </a:cubicBezTo>
                  <a:cubicBezTo>
                    <a:pt x="2778" y="211"/>
                    <a:pt x="2884" y="0"/>
                    <a:pt x="28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7"/>
            <p:cNvSpPr/>
            <p:nvPr/>
          </p:nvSpPr>
          <p:spPr>
            <a:xfrm>
              <a:off x="5735075" y="1126275"/>
              <a:ext cx="150350" cy="145975"/>
            </a:xfrm>
            <a:custGeom>
              <a:rect b="b" l="l" r="r" t="t"/>
              <a:pathLst>
                <a:path extrusionOk="0" h="5839" w="6014">
                  <a:moveTo>
                    <a:pt x="6014" y="0"/>
                  </a:moveTo>
                  <a:cubicBezTo>
                    <a:pt x="6014" y="1"/>
                    <a:pt x="4537" y="1196"/>
                    <a:pt x="2884" y="2814"/>
                  </a:cubicBezTo>
                  <a:cubicBezTo>
                    <a:pt x="1231" y="4432"/>
                    <a:pt x="0" y="5839"/>
                    <a:pt x="0" y="5839"/>
                  </a:cubicBezTo>
                  <a:cubicBezTo>
                    <a:pt x="0" y="5839"/>
                    <a:pt x="1442" y="4643"/>
                    <a:pt x="3095" y="3025"/>
                  </a:cubicBezTo>
                  <a:cubicBezTo>
                    <a:pt x="4783" y="1443"/>
                    <a:pt x="6014" y="1"/>
                    <a:pt x="60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7"/>
            <p:cNvSpPr/>
            <p:nvPr/>
          </p:nvSpPr>
          <p:spPr>
            <a:xfrm>
              <a:off x="5856400" y="1335525"/>
              <a:ext cx="301600" cy="93225"/>
            </a:xfrm>
            <a:custGeom>
              <a:rect b="b" l="l" r="r" t="t"/>
              <a:pathLst>
                <a:path extrusionOk="0" h="3729" w="12064">
                  <a:moveTo>
                    <a:pt x="1" y="1"/>
                  </a:moveTo>
                  <a:lnTo>
                    <a:pt x="1" y="1"/>
                  </a:lnTo>
                  <a:cubicBezTo>
                    <a:pt x="141" y="106"/>
                    <a:pt x="282" y="212"/>
                    <a:pt x="422" y="282"/>
                  </a:cubicBezTo>
                  <a:cubicBezTo>
                    <a:pt x="809" y="528"/>
                    <a:pt x="1231" y="669"/>
                    <a:pt x="1689" y="810"/>
                  </a:cubicBezTo>
                  <a:cubicBezTo>
                    <a:pt x="2779" y="1161"/>
                    <a:pt x="4291" y="1654"/>
                    <a:pt x="5944" y="2146"/>
                  </a:cubicBezTo>
                  <a:cubicBezTo>
                    <a:pt x="9320" y="3096"/>
                    <a:pt x="12063" y="3729"/>
                    <a:pt x="12063" y="3729"/>
                  </a:cubicBezTo>
                  <a:cubicBezTo>
                    <a:pt x="12063" y="3729"/>
                    <a:pt x="9391" y="2779"/>
                    <a:pt x="6050" y="1794"/>
                  </a:cubicBezTo>
                  <a:cubicBezTo>
                    <a:pt x="4361" y="1337"/>
                    <a:pt x="2849" y="950"/>
                    <a:pt x="1724" y="669"/>
                  </a:cubicBezTo>
                  <a:cubicBezTo>
                    <a:pt x="1302" y="563"/>
                    <a:pt x="844" y="423"/>
                    <a:pt x="458" y="247"/>
                  </a:cubicBezTo>
                  <a:cubicBezTo>
                    <a:pt x="282" y="177"/>
                    <a:pt x="141" y="10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7"/>
            <p:cNvSpPr/>
            <p:nvPr/>
          </p:nvSpPr>
          <p:spPr>
            <a:xfrm>
              <a:off x="6185225" y="1432250"/>
              <a:ext cx="57175" cy="22000"/>
            </a:xfrm>
            <a:custGeom>
              <a:rect b="b" l="l" r="r" t="t"/>
              <a:pathLst>
                <a:path extrusionOk="0" h="880" w="2287">
                  <a:moveTo>
                    <a:pt x="1" y="0"/>
                  </a:moveTo>
                  <a:lnTo>
                    <a:pt x="1" y="0"/>
                  </a:lnTo>
                  <a:cubicBezTo>
                    <a:pt x="352" y="246"/>
                    <a:pt x="704" y="422"/>
                    <a:pt x="1091" y="563"/>
                  </a:cubicBezTo>
                  <a:cubicBezTo>
                    <a:pt x="1478" y="704"/>
                    <a:pt x="1865" y="809"/>
                    <a:pt x="2287" y="880"/>
                  </a:cubicBezTo>
                  <a:cubicBezTo>
                    <a:pt x="1618" y="387"/>
                    <a:pt x="810" y="7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7"/>
            <p:cNvSpPr/>
            <p:nvPr/>
          </p:nvSpPr>
          <p:spPr>
            <a:xfrm>
              <a:off x="6250300" y="1459500"/>
              <a:ext cx="54525" cy="24650"/>
            </a:xfrm>
            <a:custGeom>
              <a:rect b="b" l="l" r="r" t="t"/>
              <a:pathLst>
                <a:path extrusionOk="0" h="986" w="2181">
                  <a:moveTo>
                    <a:pt x="0" y="1"/>
                  </a:moveTo>
                  <a:lnTo>
                    <a:pt x="0" y="1"/>
                  </a:lnTo>
                  <a:cubicBezTo>
                    <a:pt x="317" y="247"/>
                    <a:pt x="668" y="458"/>
                    <a:pt x="1020" y="634"/>
                  </a:cubicBezTo>
                  <a:cubicBezTo>
                    <a:pt x="1407" y="809"/>
                    <a:pt x="1794" y="915"/>
                    <a:pt x="2181" y="985"/>
                  </a:cubicBezTo>
                  <a:cubicBezTo>
                    <a:pt x="1864" y="739"/>
                    <a:pt x="1512" y="528"/>
                    <a:pt x="1126" y="352"/>
                  </a:cubicBezTo>
                  <a:cubicBezTo>
                    <a:pt x="774" y="176"/>
                    <a:pt x="387" y="7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7"/>
            <p:cNvSpPr/>
            <p:nvPr/>
          </p:nvSpPr>
          <p:spPr>
            <a:xfrm>
              <a:off x="7000275" y="1816475"/>
              <a:ext cx="298075" cy="128375"/>
            </a:xfrm>
            <a:custGeom>
              <a:rect b="b" l="l" r="r" t="t"/>
              <a:pathLst>
                <a:path extrusionOk="0" h="5135" w="11923">
                  <a:moveTo>
                    <a:pt x="1" y="0"/>
                  </a:moveTo>
                  <a:lnTo>
                    <a:pt x="1" y="0"/>
                  </a:lnTo>
                  <a:cubicBezTo>
                    <a:pt x="1" y="0"/>
                    <a:pt x="634" y="352"/>
                    <a:pt x="1654" y="985"/>
                  </a:cubicBezTo>
                  <a:cubicBezTo>
                    <a:pt x="2638" y="1618"/>
                    <a:pt x="3975" y="2497"/>
                    <a:pt x="5592" y="3376"/>
                  </a:cubicBezTo>
                  <a:cubicBezTo>
                    <a:pt x="6964" y="4150"/>
                    <a:pt x="8441" y="4678"/>
                    <a:pt x="9989" y="4994"/>
                  </a:cubicBezTo>
                  <a:cubicBezTo>
                    <a:pt x="10446" y="5065"/>
                    <a:pt x="10903" y="5135"/>
                    <a:pt x="11395" y="5135"/>
                  </a:cubicBezTo>
                  <a:lnTo>
                    <a:pt x="11923" y="5135"/>
                  </a:lnTo>
                  <a:lnTo>
                    <a:pt x="11395" y="5065"/>
                  </a:lnTo>
                  <a:cubicBezTo>
                    <a:pt x="10938" y="5029"/>
                    <a:pt x="10481" y="4924"/>
                    <a:pt x="10024" y="4818"/>
                  </a:cubicBezTo>
                  <a:cubicBezTo>
                    <a:pt x="8547" y="4432"/>
                    <a:pt x="7105" y="3869"/>
                    <a:pt x="5768" y="3095"/>
                  </a:cubicBezTo>
                  <a:cubicBezTo>
                    <a:pt x="4186" y="2251"/>
                    <a:pt x="2744" y="1407"/>
                    <a:pt x="1724" y="844"/>
                  </a:cubicBezTo>
                  <a:cubicBezTo>
                    <a:pt x="669" y="282"/>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7"/>
            <p:cNvSpPr/>
            <p:nvPr/>
          </p:nvSpPr>
          <p:spPr>
            <a:xfrm>
              <a:off x="7282500" y="1860425"/>
              <a:ext cx="16750" cy="83550"/>
            </a:xfrm>
            <a:custGeom>
              <a:rect b="b" l="l" r="r" t="t"/>
              <a:pathLst>
                <a:path extrusionOk="0" h="3342" w="670">
                  <a:moveTo>
                    <a:pt x="1" y="1"/>
                  </a:moveTo>
                  <a:lnTo>
                    <a:pt x="1" y="1"/>
                  </a:lnTo>
                  <a:cubicBezTo>
                    <a:pt x="36" y="563"/>
                    <a:pt x="106" y="1126"/>
                    <a:pt x="177" y="1689"/>
                  </a:cubicBezTo>
                  <a:cubicBezTo>
                    <a:pt x="282" y="2252"/>
                    <a:pt x="423" y="2814"/>
                    <a:pt x="599" y="3342"/>
                  </a:cubicBezTo>
                  <a:cubicBezTo>
                    <a:pt x="669" y="2181"/>
                    <a:pt x="458" y="105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7"/>
            <p:cNvSpPr/>
            <p:nvPr/>
          </p:nvSpPr>
          <p:spPr>
            <a:xfrm>
              <a:off x="7280950" y="1929925"/>
              <a:ext cx="35000" cy="70325"/>
            </a:xfrm>
            <a:custGeom>
              <a:rect b="b" l="l" r="r" t="t"/>
              <a:pathLst>
                <a:path extrusionOk="0" h="2813" w="1400">
                  <a:moveTo>
                    <a:pt x="27" y="0"/>
                  </a:moveTo>
                  <a:cubicBezTo>
                    <a:pt x="9" y="18"/>
                    <a:pt x="1" y="36"/>
                    <a:pt x="1" y="54"/>
                  </a:cubicBezTo>
                  <a:lnTo>
                    <a:pt x="1" y="54"/>
                  </a:lnTo>
                  <a:cubicBezTo>
                    <a:pt x="2" y="33"/>
                    <a:pt x="10" y="17"/>
                    <a:pt x="27" y="0"/>
                  </a:cubicBezTo>
                  <a:close/>
                  <a:moveTo>
                    <a:pt x="1" y="54"/>
                  </a:moveTo>
                  <a:lnTo>
                    <a:pt x="1" y="54"/>
                  </a:lnTo>
                  <a:cubicBezTo>
                    <a:pt x="1" y="76"/>
                    <a:pt x="9" y="103"/>
                    <a:pt x="28" y="140"/>
                  </a:cubicBezTo>
                  <a:cubicBezTo>
                    <a:pt x="28" y="175"/>
                    <a:pt x="28" y="245"/>
                    <a:pt x="63" y="316"/>
                  </a:cubicBezTo>
                  <a:cubicBezTo>
                    <a:pt x="98" y="351"/>
                    <a:pt x="133" y="386"/>
                    <a:pt x="204" y="421"/>
                  </a:cubicBezTo>
                  <a:lnTo>
                    <a:pt x="274" y="456"/>
                  </a:lnTo>
                  <a:lnTo>
                    <a:pt x="344" y="456"/>
                  </a:lnTo>
                  <a:lnTo>
                    <a:pt x="344" y="527"/>
                  </a:lnTo>
                  <a:cubicBezTo>
                    <a:pt x="344" y="562"/>
                    <a:pt x="309" y="562"/>
                    <a:pt x="309" y="597"/>
                  </a:cubicBezTo>
                  <a:cubicBezTo>
                    <a:pt x="309" y="632"/>
                    <a:pt x="274" y="667"/>
                    <a:pt x="239" y="702"/>
                  </a:cubicBezTo>
                  <a:lnTo>
                    <a:pt x="168" y="773"/>
                  </a:lnTo>
                  <a:cubicBezTo>
                    <a:pt x="168" y="808"/>
                    <a:pt x="133" y="843"/>
                    <a:pt x="133" y="878"/>
                  </a:cubicBezTo>
                  <a:cubicBezTo>
                    <a:pt x="133" y="868"/>
                    <a:pt x="130" y="864"/>
                    <a:pt x="126" y="864"/>
                  </a:cubicBezTo>
                  <a:cubicBezTo>
                    <a:pt x="116" y="864"/>
                    <a:pt x="98" y="889"/>
                    <a:pt x="98" y="913"/>
                  </a:cubicBezTo>
                  <a:cubicBezTo>
                    <a:pt x="98" y="1019"/>
                    <a:pt x="168" y="1089"/>
                    <a:pt x="274" y="1124"/>
                  </a:cubicBezTo>
                  <a:cubicBezTo>
                    <a:pt x="309" y="1160"/>
                    <a:pt x="344" y="1160"/>
                    <a:pt x="379" y="1160"/>
                  </a:cubicBezTo>
                  <a:lnTo>
                    <a:pt x="450" y="1160"/>
                  </a:lnTo>
                  <a:lnTo>
                    <a:pt x="450" y="1195"/>
                  </a:lnTo>
                  <a:cubicBezTo>
                    <a:pt x="450" y="1195"/>
                    <a:pt x="450" y="1230"/>
                    <a:pt x="450" y="1265"/>
                  </a:cubicBezTo>
                  <a:cubicBezTo>
                    <a:pt x="415" y="1371"/>
                    <a:pt x="450" y="1441"/>
                    <a:pt x="555" y="1511"/>
                  </a:cubicBezTo>
                  <a:cubicBezTo>
                    <a:pt x="563" y="1519"/>
                    <a:pt x="571" y="1526"/>
                    <a:pt x="582" y="1532"/>
                  </a:cubicBezTo>
                  <a:lnTo>
                    <a:pt x="582" y="1532"/>
                  </a:lnTo>
                  <a:cubicBezTo>
                    <a:pt x="689" y="1888"/>
                    <a:pt x="859" y="2240"/>
                    <a:pt x="1118" y="2531"/>
                  </a:cubicBezTo>
                  <a:cubicBezTo>
                    <a:pt x="1294" y="2707"/>
                    <a:pt x="1399" y="2813"/>
                    <a:pt x="1399" y="2813"/>
                  </a:cubicBezTo>
                  <a:lnTo>
                    <a:pt x="1223" y="2426"/>
                  </a:lnTo>
                  <a:cubicBezTo>
                    <a:pt x="1012" y="2109"/>
                    <a:pt x="907" y="1757"/>
                    <a:pt x="837" y="1406"/>
                  </a:cubicBezTo>
                  <a:lnTo>
                    <a:pt x="661" y="1335"/>
                  </a:lnTo>
                  <a:cubicBezTo>
                    <a:pt x="661" y="1335"/>
                    <a:pt x="661" y="1335"/>
                    <a:pt x="661" y="1300"/>
                  </a:cubicBezTo>
                  <a:lnTo>
                    <a:pt x="696" y="1300"/>
                  </a:lnTo>
                  <a:cubicBezTo>
                    <a:pt x="731" y="1265"/>
                    <a:pt x="801" y="1230"/>
                    <a:pt x="872" y="1195"/>
                  </a:cubicBezTo>
                  <a:lnTo>
                    <a:pt x="872" y="1089"/>
                  </a:lnTo>
                  <a:lnTo>
                    <a:pt x="872" y="1019"/>
                  </a:lnTo>
                  <a:cubicBezTo>
                    <a:pt x="837" y="949"/>
                    <a:pt x="801" y="913"/>
                    <a:pt x="731" y="878"/>
                  </a:cubicBezTo>
                  <a:cubicBezTo>
                    <a:pt x="626" y="843"/>
                    <a:pt x="555" y="843"/>
                    <a:pt x="485" y="843"/>
                  </a:cubicBezTo>
                  <a:lnTo>
                    <a:pt x="415" y="843"/>
                  </a:lnTo>
                  <a:cubicBezTo>
                    <a:pt x="403" y="855"/>
                    <a:pt x="391" y="859"/>
                    <a:pt x="381" y="859"/>
                  </a:cubicBezTo>
                  <a:cubicBezTo>
                    <a:pt x="360" y="859"/>
                    <a:pt x="344" y="843"/>
                    <a:pt x="344" y="843"/>
                  </a:cubicBezTo>
                  <a:lnTo>
                    <a:pt x="379" y="808"/>
                  </a:lnTo>
                  <a:cubicBezTo>
                    <a:pt x="415" y="773"/>
                    <a:pt x="450" y="738"/>
                    <a:pt x="450" y="667"/>
                  </a:cubicBezTo>
                  <a:cubicBezTo>
                    <a:pt x="485" y="597"/>
                    <a:pt x="485" y="527"/>
                    <a:pt x="450" y="456"/>
                  </a:cubicBezTo>
                  <a:cubicBezTo>
                    <a:pt x="450" y="393"/>
                    <a:pt x="424" y="380"/>
                    <a:pt x="404" y="380"/>
                  </a:cubicBezTo>
                  <a:cubicBezTo>
                    <a:pt x="391" y="380"/>
                    <a:pt x="379" y="386"/>
                    <a:pt x="379" y="386"/>
                  </a:cubicBezTo>
                  <a:lnTo>
                    <a:pt x="274" y="386"/>
                  </a:lnTo>
                  <a:lnTo>
                    <a:pt x="204" y="351"/>
                  </a:lnTo>
                  <a:cubicBezTo>
                    <a:pt x="168" y="351"/>
                    <a:pt x="133" y="316"/>
                    <a:pt x="98" y="280"/>
                  </a:cubicBezTo>
                  <a:cubicBezTo>
                    <a:pt x="63" y="245"/>
                    <a:pt x="28" y="175"/>
                    <a:pt x="28" y="105"/>
                  </a:cubicBezTo>
                  <a:cubicBezTo>
                    <a:pt x="11" y="88"/>
                    <a:pt x="2" y="71"/>
                    <a:pt x="1" y="5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7"/>
            <p:cNvSpPr/>
            <p:nvPr/>
          </p:nvSpPr>
          <p:spPr>
            <a:xfrm>
              <a:off x="7244700" y="1415550"/>
              <a:ext cx="14975" cy="141575"/>
            </a:xfrm>
            <a:custGeom>
              <a:rect b="b" l="l" r="r" t="t"/>
              <a:pathLst>
                <a:path extrusionOk="0" h="5663" w="599">
                  <a:moveTo>
                    <a:pt x="1" y="0"/>
                  </a:moveTo>
                  <a:cubicBezTo>
                    <a:pt x="1" y="950"/>
                    <a:pt x="71" y="1899"/>
                    <a:pt x="141" y="2849"/>
                  </a:cubicBezTo>
                  <a:cubicBezTo>
                    <a:pt x="247" y="3798"/>
                    <a:pt x="387" y="4748"/>
                    <a:pt x="598" y="5662"/>
                  </a:cubicBezTo>
                  <a:cubicBezTo>
                    <a:pt x="598" y="4713"/>
                    <a:pt x="528" y="3763"/>
                    <a:pt x="458" y="2814"/>
                  </a:cubicBezTo>
                  <a:cubicBezTo>
                    <a:pt x="352" y="1864"/>
                    <a:pt x="212" y="95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7"/>
            <p:cNvSpPr/>
            <p:nvPr/>
          </p:nvSpPr>
          <p:spPr>
            <a:xfrm>
              <a:off x="7255250" y="1568525"/>
              <a:ext cx="10575" cy="32550"/>
            </a:xfrm>
            <a:custGeom>
              <a:rect b="b" l="l" r="r" t="t"/>
              <a:pathLst>
                <a:path extrusionOk="0" h="1302" w="423">
                  <a:moveTo>
                    <a:pt x="106" y="1"/>
                  </a:moveTo>
                  <a:cubicBezTo>
                    <a:pt x="36" y="212"/>
                    <a:pt x="1" y="423"/>
                    <a:pt x="36" y="669"/>
                  </a:cubicBezTo>
                  <a:cubicBezTo>
                    <a:pt x="71" y="880"/>
                    <a:pt x="176" y="1091"/>
                    <a:pt x="282" y="1302"/>
                  </a:cubicBezTo>
                  <a:cubicBezTo>
                    <a:pt x="423" y="845"/>
                    <a:pt x="352" y="387"/>
                    <a:pt x="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7"/>
            <p:cNvSpPr/>
            <p:nvPr/>
          </p:nvSpPr>
          <p:spPr>
            <a:xfrm>
              <a:off x="7257900" y="1613375"/>
              <a:ext cx="10575" cy="20250"/>
            </a:xfrm>
            <a:custGeom>
              <a:rect b="b" l="l" r="r" t="t"/>
              <a:pathLst>
                <a:path extrusionOk="0" h="810" w="423">
                  <a:moveTo>
                    <a:pt x="176" y="0"/>
                  </a:moveTo>
                  <a:lnTo>
                    <a:pt x="176" y="0"/>
                  </a:lnTo>
                  <a:cubicBezTo>
                    <a:pt x="0" y="281"/>
                    <a:pt x="70" y="598"/>
                    <a:pt x="317" y="809"/>
                  </a:cubicBezTo>
                  <a:cubicBezTo>
                    <a:pt x="387" y="668"/>
                    <a:pt x="422" y="528"/>
                    <a:pt x="387" y="352"/>
                  </a:cubicBezTo>
                  <a:cubicBezTo>
                    <a:pt x="352" y="211"/>
                    <a:pt x="282" y="106"/>
                    <a:pt x="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7"/>
            <p:cNvSpPr/>
            <p:nvPr/>
          </p:nvSpPr>
          <p:spPr>
            <a:xfrm>
              <a:off x="6475375" y="1524575"/>
              <a:ext cx="163550" cy="88825"/>
            </a:xfrm>
            <a:custGeom>
              <a:rect b="b" l="l" r="r" t="t"/>
              <a:pathLst>
                <a:path extrusionOk="0" h="3553" w="6542">
                  <a:moveTo>
                    <a:pt x="6542" y="0"/>
                  </a:moveTo>
                  <a:cubicBezTo>
                    <a:pt x="6542" y="0"/>
                    <a:pt x="6120" y="35"/>
                    <a:pt x="5452" y="141"/>
                  </a:cubicBezTo>
                  <a:cubicBezTo>
                    <a:pt x="4502" y="246"/>
                    <a:pt x="3588" y="492"/>
                    <a:pt x="2744" y="844"/>
                  </a:cubicBezTo>
                  <a:cubicBezTo>
                    <a:pt x="1865" y="1196"/>
                    <a:pt x="1126" y="1794"/>
                    <a:pt x="528" y="2532"/>
                  </a:cubicBezTo>
                  <a:cubicBezTo>
                    <a:pt x="352" y="2778"/>
                    <a:pt x="212" y="3025"/>
                    <a:pt x="106" y="3271"/>
                  </a:cubicBezTo>
                  <a:cubicBezTo>
                    <a:pt x="36" y="3447"/>
                    <a:pt x="1" y="3552"/>
                    <a:pt x="1" y="3552"/>
                  </a:cubicBezTo>
                  <a:cubicBezTo>
                    <a:pt x="1" y="3552"/>
                    <a:pt x="36" y="3482"/>
                    <a:pt x="141" y="3306"/>
                  </a:cubicBezTo>
                  <a:cubicBezTo>
                    <a:pt x="282" y="3060"/>
                    <a:pt x="458" y="2849"/>
                    <a:pt x="669" y="2638"/>
                  </a:cubicBezTo>
                  <a:cubicBezTo>
                    <a:pt x="1267" y="2005"/>
                    <a:pt x="2005" y="1477"/>
                    <a:pt x="2849" y="1125"/>
                  </a:cubicBezTo>
                  <a:cubicBezTo>
                    <a:pt x="3693" y="774"/>
                    <a:pt x="4537" y="492"/>
                    <a:pt x="5452" y="281"/>
                  </a:cubicBezTo>
                  <a:lnTo>
                    <a:pt x="65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7"/>
            <p:cNvSpPr/>
            <p:nvPr/>
          </p:nvSpPr>
          <p:spPr>
            <a:xfrm>
              <a:off x="6478900" y="1515775"/>
              <a:ext cx="95850" cy="65975"/>
            </a:xfrm>
            <a:custGeom>
              <a:rect b="b" l="l" r="r" t="t"/>
              <a:pathLst>
                <a:path extrusionOk="0" h="2639" w="3834">
                  <a:moveTo>
                    <a:pt x="3834" y="0"/>
                  </a:moveTo>
                  <a:lnTo>
                    <a:pt x="3834" y="0"/>
                  </a:lnTo>
                  <a:cubicBezTo>
                    <a:pt x="3623" y="36"/>
                    <a:pt x="3376" y="106"/>
                    <a:pt x="3165" y="176"/>
                  </a:cubicBezTo>
                  <a:cubicBezTo>
                    <a:pt x="2638" y="352"/>
                    <a:pt x="2110" y="633"/>
                    <a:pt x="1653" y="950"/>
                  </a:cubicBezTo>
                  <a:cubicBezTo>
                    <a:pt x="1196" y="1266"/>
                    <a:pt x="774" y="1653"/>
                    <a:pt x="422" y="2075"/>
                  </a:cubicBezTo>
                  <a:cubicBezTo>
                    <a:pt x="282" y="2251"/>
                    <a:pt x="141" y="2427"/>
                    <a:pt x="0" y="2638"/>
                  </a:cubicBezTo>
                  <a:lnTo>
                    <a:pt x="528" y="2181"/>
                  </a:lnTo>
                  <a:cubicBezTo>
                    <a:pt x="879" y="1935"/>
                    <a:pt x="1337" y="1548"/>
                    <a:pt x="1864" y="1196"/>
                  </a:cubicBezTo>
                  <a:cubicBezTo>
                    <a:pt x="2357" y="844"/>
                    <a:pt x="2884" y="528"/>
                    <a:pt x="3236" y="317"/>
                  </a:cubicBezTo>
                  <a:lnTo>
                    <a:pt x="38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7"/>
            <p:cNvSpPr/>
            <p:nvPr/>
          </p:nvSpPr>
          <p:spPr>
            <a:xfrm>
              <a:off x="6493850" y="1511375"/>
              <a:ext cx="50125" cy="35200"/>
            </a:xfrm>
            <a:custGeom>
              <a:rect b="b" l="l" r="r" t="t"/>
              <a:pathLst>
                <a:path extrusionOk="0" h="1408" w="2005">
                  <a:moveTo>
                    <a:pt x="2005" y="1"/>
                  </a:moveTo>
                  <a:lnTo>
                    <a:pt x="2005" y="1"/>
                  </a:lnTo>
                  <a:cubicBezTo>
                    <a:pt x="1864" y="36"/>
                    <a:pt x="1759" y="36"/>
                    <a:pt x="1653" y="71"/>
                  </a:cubicBezTo>
                  <a:cubicBezTo>
                    <a:pt x="1337" y="176"/>
                    <a:pt x="1055" y="282"/>
                    <a:pt x="809" y="458"/>
                  </a:cubicBezTo>
                  <a:cubicBezTo>
                    <a:pt x="563" y="634"/>
                    <a:pt x="352" y="845"/>
                    <a:pt x="176" y="1091"/>
                  </a:cubicBezTo>
                  <a:cubicBezTo>
                    <a:pt x="106" y="1196"/>
                    <a:pt x="35" y="1302"/>
                    <a:pt x="0" y="1407"/>
                  </a:cubicBezTo>
                  <a:lnTo>
                    <a:pt x="1020" y="704"/>
                  </a:lnTo>
                  <a:lnTo>
                    <a:pt x="20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7"/>
            <p:cNvSpPr/>
            <p:nvPr/>
          </p:nvSpPr>
          <p:spPr>
            <a:xfrm>
              <a:off x="6510550" y="1501700"/>
              <a:ext cx="20250" cy="16725"/>
            </a:xfrm>
            <a:custGeom>
              <a:rect b="b" l="l" r="r" t="t"/>
              <a:pathLst>
                <a:path extrusionOk="0" h="669" w="810">
                  <a:moveTo>
                    <a:pt x="809" y="1"/>
                  </a:moveTo>
                  <a:lnTo>
                    <a:pt x="809" y="1"/>
                  </a:lnTo>
                  <a:cubicBezTo>
                    <a:pt x="422" y="36"/>
                    <a:pt x="106" y="282"/>
                    <a:pt x="0" y="669"/>
                  </a:cubicBezTo>
                  <a:cubicBezTo>
                    <a:pt x="352" y="599"/>
                    <a:pt x="704" y="352"/>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7"/>
            <p:cNvSpPr/>
            <p:nvPr/>
          </p:nvSpPr>
          <p:spPr>
            <a:xfrm>
              <a:off x="6658250" y="1062975"/>
              <a:ext cx="174125" cy="64200"/>
            </a:xfrm>
            <a:custGeom>
              <a:rect b="b" l="l" r="r" t="t"/>
              <a:pathLst>
                <a:path extrusionOk="0" h="2568" w="6965">
                  <a:moveTo>
                    <a:pt x="5874" y="0"/>
                  </a:moveTo>
                  <a:cubicBezTo>
                    <a:pt x="5452" y="0"/>
                    <a:pt x="5065" y="0"/>
                    <a:pt x="4643" y="71"/>
                  </a:cubicBezTo>
                  <a:cubicBezTo>
                    <a:pt x="4151" y="141"/>
                    <a:pt x="3658" y="282"/>
                    <a:pt x="3166" y="457"/>
                  </a:cubicBezTo>
                  <a:cubicBezTo>
                    <a:pt x="2709" y="598"/>
                    <a:pt x="2252" y="809"/>
                    <a:pt x="1830" y="1090"/>
                  </a:cubicBezTo>
                  <a:cubicBezTo>
                    <a:pt x="1478" y="1302"/>
                    <a:pt x="1126" y="1513"/>
                    <a:pt x="810" y="1794"/>
                  </a:cubicBezTo>
                  <a:cubicBezTo>
                    <a:pt x="599" y="1970"/>
                    <a:pt x="388" y="2146"/>
                    <a:pt x="212" y="2357"/>
                  </a:cubicBezTo>
                  <a:lnTo>
                    <a:pt x="1" y="2568"/>
                  </a:lnTo>
                  <a:lnTo>
                    <a:pt x="247" y="2392"/>
                  </a:lnTo>
                  <a:cubicBezTo>
                    <a:pt x="388" y="2286"/>
                    <a:pt x="634" y="2110"/>
                    <a:pt x="915" y="1935"/>
                  </a:cubicBezTo>
                  <a:cubicBezTo>
                    <a:pt x="1232" y="1688"/>
                    <a:pt x="1583" y="1477"/>
                    <a:pt x="1935" y="1302"/>
                  </a:cubicBezTo>
                  <a:cubicBezTo>
                    <a:pt x="2357" y="1090"/>
                    <a:pt x="2814" y="915"/>
                    <a:pt x="3271" y="739"/>
                  </a:cubicBezTo>
                  <a:cubicBezTo>
                    <a:pt x="3729" y="563"/>
                    <a:pt x="4186" y="422"/>
                    <a:pt x="4678" y="352"/>
                  </a:cubicBezTo>
                  <a:cubicBezTo>
                    <a:pt x="5065" y="246"/>
                    <a:pt x="5452" y="176"/>
                    <a:pt x="5839" y="141"/>
                  </a:cubicBezTo>
                  <a:cubicBezTo>
                    <a:pt x="6191" y="106"/>
                    <a:pt x="6472" y="106"/>
                    <a:pt x="6648" y="106"/>
                  </a:cubicBezTo>
                  <a:lnTo>
                    <a:pt x="6964" y="106"/>
                  </a:lnTo>
                  <a:lnTo>
                    <a:pt x="6683" y="71"/>
                  </a:lnTo>
                  <a:cubicBezTo>
                    <a:pt x="6402" y="35"/>
                    <a:pt x="6155" y="0"/>
                    <a:pt x="5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7"/>
            <p:cNvSpPr/>
            <p:nvPr/>
          </p:nvSpPr>
          <p:spPr>
            <a:xfrm>
              <a:off x="6650350" y="1095500"/>
              <a:ext cx="129275" cy="57175"/>
            </a:xfrm>
            <a:custGeom>
              <a:rect b="b" l="l" r="r" t="t"/>
              <a:pathLst>
                <a:path extrusionOk="0" h="2287" w="5171">
                  <a:moveTo>
                    <a:pt x="4924" y="1"/>
                  </a:moveTo>
                  <a:cubicBezTo>
                    <a:pt x="4713" y="1"/>
                    <a:pt x="4502" y="1"/>
                    <a:pt x="4326" y="36"/>
                  </a:cubicBezTo>
                  <a:cubicBezTo>
                    <a:pt x="3623" y="106"/>
                    <a:pt x="2954" y="282"/>
                    <a:pt x="2321" y="563"/>
                  </a:cubicBezTo>
                  <a:cubicBezTo>
                    <a:pt x="1688" y="845"/>
                    <a:pt x="1126" y="1267"/>
                    <a:pt x="633" y="1724"/>
                  </a:cubicBezTo>
                  <a:cubicBezTo>
                    <a:pt x="493" y="1900"/>
                    <a:pt x="352" y="2005"/>
                    <a:pt x="176" y="2146"/>
                  </a:cubicBezTo>
                  <a:cubicBezTo>
                    <a:pt x="71" y="2216"/>
                    <a:pt x="0" y="2286"/>
                    <a:pt x="0" y="2286"/>
                  </a:cubicBezTo>
                  <a:cubicBezTo>
                    <a:pt x="71" y="2251"/>
                    <a:pt x="141" y="2216"/>
                    <a:pt x="211" y="2181"/>
                  </a:cubicBezTo>
                  <a:cubicBezTo>
                    <a:pt x="387" y="2075"/>
                    <a:pt x="563" y="1970"/>
                    <a:pt x="739" y="1864"/>
                  </a:cubicBezTo>
                  <a:cubicBezTo>
                    <a:pt x="1829" y="1091"/>
                    <a:pt x="3025" y="528"/>
                    <a:pt x="4326" y="176"/>
                  </a:cubicBezTo>
                  <a:cubicBezTo>
                    <a:pt x="4572" y="141"/>
                    <a:pt x="4783" y="106"/>
                    <a:pt x="4924" y="71"/>
                  </a:cubicBezTo>
                  <a:lnTo>
                    <a:pt x="5170" y="36"/>
                  </a:lnTo>
                  <a:lnTo>
                    <a:pt x="49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7"/>
            <p:cNvSpPr/>
            <p:nvPr/>
          </p:nvSpPr>
          <p:spPr>
            <a:xfrm>
              <a:off x="6638925" y="1125400"/>
              <a:ext cx="87925" cy="47500"/>
            </a:xfrm>
            <a:custGeom>
              <a:rect b="b" l="l" r="r" t="t"/>
              <a:pathLst>
                <a:path extrusionOk="0" h="1900" w="3517">
                  <a:moveTo>
                    <a:pt x="3517" y="0"/>
                  </a:moveTo>
                  <a:lnTo>
                    <a:pt x="3517" y="0"/>
                  </a:lnTo>
                  <a:cubicBezTo>
                    <a:pt x="3341" y="35"/>
                    <a:pt x="3130" y="71"/>
                    <a:pt x="2954" y="106"/>
                  </a:cubicBezTo>
                  <a:cubicBezTo>
                    <a:pt x="2462" y="211"/>
                    <a:pt x="2005" y="352"/>
                    <a:pt x="1583" y="598"/>
                  </a:cubicBezTo>
                  <a:cubicBezTo>
                    <a:pt x="1161" y="809"/>
                    <a:pt x="774" y="1126"/>
                    <a:pt x="422" y="1442"/>
                  </a:cubicBezTo>
                  <a:cubicBezTo>
                    <a:pt x="281" y="1583"/>
                    <a:pt x="141" y="1724"/>
                    <a:pt x="0" y="1899"/>
                  </a:cubicBezTo>
                  <a:lnTo>
                    <a:pt x="492" y="1583"/>
                  </a:lnTo>
                  <a:cubicBezTo>
                    <a:pt x="809" y="1372"/>
                    <a:pt x="1231" y="1126"/>
                    <a:pt x="1723" y="879"/>
                  </a:cubicBezTo>
                  <a:cubicBezTo>
                    <a:pt x="2216" y="598"/>
                    <a:pt x="2638" y="387"/>
                    <a:pt x="2989" y="246"/>
                  </a:cubicBezTo>
                  <a:lnTo>
                    <a:pt x="35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7"/>
            <p:cNvSpPr/>
            <p:nvPr/>
          </p:nvSpPr>
          <p:spPr>
            <a:xfrm>
              <a:off x="6632750" y="1153525"/>
              <a:ext cx="71250" cy="36075"/>
            </a:xfrm>
            <a:custGeom>
              <a:rect b="b" l="l" r="r" t="t"/>
              <a:pathLst>
                <a:path extrusionOk="0" h="1443" w="2850">
                  <a:moveTo>
                    <a:pt x="2850" y="1"/>
                  </a:moveTo>
                  <a:cubicBezTo>
                    <a:pt x="2674" y="1"/>
                    <a:pt x="2533" y="36"/>
                    <a:pt x="2357" y="71"/>
                  </a:cubicBezTo>
                  <a:cubicBezTo>
                    <a:pt x="1619" y="247"/>
                    <a:pt x="915" y="599"/>
                    <a:pt x="353" y="1126"/>
                  </a:cubicBezTo>
                  <a:cubicBezTo>
                    <a:pt x="247" y="1232"/>
                    <a:pt x="106" y="1337"/>
                    <a:pt x="1" y="1443"/>
                  </a:cubicBezTo>
                  <a:lnTo>
                    <a:pt x="1443" y="739"/>
                  </a:lnTo>
                  <a:lnTo>
                    <a:pt x="28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7"/>
            <p:cNvSpPr/>
            <p:nvPr/>
          </p:nvSpPr>
          <p:spPr>
            <a:xfrm>
              <a:off x="6635400" y="1180775"/>
              <a:ext cx="41350" cy="22900"/>
            </a:xfrm>
            <a:custGeom>
              <a:rect b="b" l="l" r="r" t="t"/>
              <a:pathLst>
                <a:path extrusionOk="0" h="916" w="1654">
                  <a:moveTo>
                    <a:pt x="1653" y="1"/>
                  </a:moveTo>
                  <a:cubicBezTo>
                    <a:pt x="1548" y="1"/>
                    <a:pt x="1442" y="36"/>
                    <a:pt x="1337" y="36"/>
                  </a:cubicBezTo>
                  <a:cubicBezTo>
                    <a:pt x="915" y="142"/>
                    <a:pt x="493" y="353"/>
                    <a:pt x="176" y="704"/>
                  </a:cubicBezTo>
                  <a:cubicBezTo>
                    <a:pt x="106" y="775"/>
                    <a:pt x="71" y="845"/>
                    <a:pt x="0" y="915"/>
                  </a:cubicBezTo>
                  <a:cubicBezTo>
                    <a:pt x="0" y="915"/>
                    <a:pt x="106" y="880"/>
                    <a:pt x="282" y="845"/>
                  </a:cubicBezTo>
                  <a:cubicBezTo>
                    <a:pt x="493" y="739"/>
                    <a:pt x="669" y="669"/>
                    <a:pt x="880" y="564"/>
                  </a:cubicBezTo>
                  <a:cubicBezTo>
                    <a:pt x="1055" y="423"/>
                    <a:pt x="1231" y="317"/>
                    <a:pt x="1407" y="177"/>
                  </a:cubicBezTo>
                  <a:cubicBezTo>
                    <a:pt x="1548" y="106"/>
                    <a:pt x="1653" y="1"/>
                    <a:pt x="16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7"/>
            <p:cNvSpPr/>
            <p:nvPr/>
          </p:nvSpPr>
          <p:spPr>
            <a:xfrm>
              <a:off x="6740025" y="1523675"/>
              <a:ext cx="291925" cy="138950"/>
            </a:xfrm>
            <a:custGeom>
              <a:rect b="b" l="l" r="r" t="t"/>
              <a:pathLst>
                <a:path extrusionOk="0" h="5558" w="11677">
                  <a:moveTo>
                    <a:pt x="0" y="1"/>
                  </a:moveTo>
                  <a:lnTo>
                    <a:pt x="458" y="142"/>
                  </a:lnTo>
                  <a:cubicBezTo>
                    <a:pt x="774" y="247"/>
                    <a:pt x="1231" y="388"/>
                    <a:pt x="1794" y="599"/>
                  </a:cubicBezTo>
                  <a:cubicBezTo>
                    <a:pt x="4678" y="1583"/>
                    <a:pt x="7456" y="2920"/>
                    <a:pt x="10059" y="4503"/>
                  </a:cubicBezTo>
                  <a:cubicBezTo>
                    <a:pt x="10551" y="4819"/>
                    <a:pt x="10938" y="5065"/>
                    <a:pt x="11219" y="5276"/>
                  </a:cubicBezTo>
                  <a:lnTo>
                    <a:pt x="11677" y="5558"/>
                  </a:lnTo>
                  <a:lnTo>
                    <a:pt x="11255" y="5241"/>
                  </a:lnTo>
                  <a:cubicBezTo>
                    <a:pt x="11044" y="5030"/>
                    <a:pt x="10622" y="4749"/>
                    <a:pt x="10164" y="4397"/>
                  </a:cubicBezTo>
                  <a:cubicBezTo>
                    <a:pt x="7632" y="2603"/>
                    <a:pt x="4819" y="1267"/>
                    <a:pt x="1829" y="423"/>
                  </a:cubicBezTo>
                  <a:cubicBezTo>
                    <a:pt x="1267" y="282"/>
                    <a:pt x="809" y="177"/>
                    <a:pt x="493" y="106"/>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7"/>
            <p:cNvSpPr/>
            <p:nvPr/>
          </p:nvSpPr>
          <p:spPr>
            <a:xfrm>
              <a:off x="7037200" y="1664350"/>
              <a:ext cx="58050" cy="35200"/>
            </a:xfrm>
            <a:custGeom>
              <a:rect b="b" l="l" r="r" t="t"/>
              <a:pathLst>
                <a:path extrusionOk="0" h="1408" w="2322">
                  <a:moveTo>
                    <a:pt x="1" y="1"/>
                  </a:moveTo>
                  <a:cubicBezTo>
                    <a:pt x="71" y="106"/>
                    <a:pt x="141" y="212"/>
                    <a:pt x="247" y="317"/>
                  </a:cubicBezTo>
                  <a:cubicBezTo>
                    <a:pt x="458" y="564"/>
                    <a:pt x="739" y="775"/>
                    <a:pt x="1021" y="951"/>
                  </a:cubicBezTo>
                  <a:cubicBezTo>
                    <a:pt x="1302" y="1126"/>
                    <a:pt x="1583" y="1232"/>
                    <a:pt x="1935" y="1337"/>
                  </a:cubicBezTo>
                  <a:cubicBezTo>
                    <a:pt x="2040" y="1373"/>
                    <a:pt x="2181" y="1373"/>
                    <a:pt x="2322" y="1408"/>
                  </a:cubicBezTo>
                  <a:cubicBezTo>
                    <a:pt x="2322" y="1408"/>
                    <a:pt x="2181" y="1337"/>
                    <a:pt x="1970" y="1197"/>
                  </a:cubicBezTo>
                  <a:cubicBezTo>
                    <a:pt x="1759" y="1056"/>
                    <a:pt x="1478" y="880"/>
                    <a:pt x="1161" y="669"/>
                  </a:cubicBezTo>
                  <a:cubicBezTo>
                    <a:pt x="845" y="493"/>
                    <a:pt x="563" y="317"/>
                    <a:pt x="352" y="212"/>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7"/>
            <p:cNvSpPr/>
            <p:nvPr/>
          </p:nvSpPr>
          <p:spPr>
            <a:xfrm>
              <a:off x="6805975" y="1522800"/>
              <a:ext cx="160925" cy="83550"/>
            </a:xfrm>
            <a:custGeom>
              <a:rect b="b" l="l" r="r" t="t"/>
              <a:pathLst>
                <a:path extrusionOk="0" h="3342" w="6437">
                  <a:moveTo>
                    <a:pt x="0" y="1"/>
                  </a:moveTo>
                  <a:lnTo>
                    <a:pt x="282" y="71"/>
                  </a:lnTo>
                  <a:cubicBezTo>
                    <a:pt x="457" y="141"/>
                    <a:pt x="704" y="247"/>
                    <a:pt x="1020" y="317"/>
                  </a:cubicBezTo>
                  <a:cubicBezTo>
                    <a:pt x="1337" y="423"/>
                    <a:pt x="1688" y="599"/>
                    <a:pt x="2075" y="774"/>
                  </a:cubicBezTo>
                  <a:cubicBezTo>
                    <a:pt x="2462" y="950"/>
                    <a:pt x="2884" y="1196"/>
                    <a:pt x="3306" y="1443"/>
                  </a:cubicBezTo>
                  <a:cubicBezTo>
                    <a:pt x="4185" y="1935"/>
                    <a:pt x="4959" y="2427"/>
                    <a:pt x="5522" y="2779"/>
                  </a:cubicBezTo>
                  <a:cubicBezTo>
                    <a:pt x="6084" y="3131"/>
                    <a:pt x="6436" y="3342"/>
                    <a:pt x="6436" y="3342"/>
                  </a:cubicBezTo>
                  <a:cubicBezTo>
                    <a:pt x="6436" y="3342"/>
                    <a:pt x="6120" y="3060"/>
                    <a:pt x="5592" y="2674"/>
                  </a:cubicBezTo>
                  <a:cubicBezTo>
                    <a:pt x="4924" y="2111"/>
                    <a:pt x="4220" y="1618"/>
                    <a:pt x="3447" y="1161"/>
                  </a:cubicBezTo>
                  <a:cubicBezTo>
                    <a:pt x="3060" y="950"/>
                    <a:pt x="2603" y="739"/>
                    <a:pt x="2181" y="528"/>
                  </a:cubicBezTo>
                  <a:cubicBezTo>
                    <a:pt x="1794" y="388"/>
                    <a:pt x="1442" y="282"/>
                    <a:pt x="1055" y="177"/>
                  </a:cubicBezTo>
                  <a:cubicBezTo>
                    <a:pt x="809" y="106"/>
                    <a:pt x="563" y="71"/>
                    <a:pt x="282" y="36"/>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7"/>
            <p:cNvSpPr/>
            <p:nvPr/>
          </p:nvSpPr>
          <p:spPr>
            <a:xfrm>
              <a:off x="6846400" y="1510500"/>
              <a:ext cx="94125" cy="45750"/>
            </a:xfrm>
            <a:custGeom>
              <a:rect b="b" l="l" r="r" t="t"/>
              <a:pathLst>
                <a:path extrusionOk="0" h="1830" w="3765">
                  <a:moveTo>
                    <a:pt x="1" y="0"/>
                  </a:moveTo>
                  <a:lnTo>
                    <a:pt x="564" y="282"/>
                  </a:lnTo>
                  <a:cubicBezTo>
                    <a:pt x="915" y="458"/>
                    <a:pt x="1373" y="704"/>
                    <a:pt x="1865" y="950"/>
                  </a:cubicBezTo>
                  <a:cubicBezTo>
                    <a:pt x="2392" y="1196"/>
                    <a:pt x="2850" y="1442"/>
                    <a:pt x="3201" y="1583"/>
                  </a:cubicBezTo>
                  <a:cubicBezTo>
                    <a:pt x="3518" y="1759"/>
                    <a:pt x="3764" y="1829"/>
                    <a:pt x="3764" y="1829"/>
                  </a:cubicBezTo>
                  <a:cubicBezTo>
                    <a:pt x="3764" y="1829"/>
                    <a:pt x="3588" y="1688"/>
                    <a:pt x="3237" y="1477"/>
                  </a:cubicBezTo>
                  <a:cubicBezTo>
                    <a:pt x="2463" y="844"/>
                    <a:pt x="1584" y="422"/>
                    <a:pt x="599" y="141"/>
                  </a:cubicBezTo>
                  <a:cubicBezTo>
                    <a:pt x="247" y="36"/>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7"/>
            <p:cNvSpPr/>
            <p:nvPr/>
          </p:nvSpPr>
          <p:spPr>
            <a:xfrm>
              <a:off x="6871025" y="1497300"/>
              <a:ext cx="64225" cy="37850"/>
            </a:xfrm>
            <a:custGeom>
              <a:rect b="b" l="l" r="r" t="t"/>
              <a:pathLst>
                <a:path extrusionOk="0" h="1514" w="2569">
                  <a:moveTo>
                    <a:pt x="1" y="1"/>
                  </a:moveTo>
                  <a:cubicBezTo>
                    <a:pt x="1" y="1"/>
                    <a:pt x="563" y="423"/>
                    <a:pt x="1267" y="810"/>
                  </a:cubicBezTo>
                  <a:cubicBezTo>
                    <a:pt x="1689" y="1056"/>
                    <a:pt x="2111" y="1302"/>
                    <a:pt x="2568" y="1513"/>
                  </a:cubicBezTo>
                  <a:cubicBezTo>
                    <a:pt x="2498" y="1408"/>
                    <a:pt x="2392" y="1302"/>
                    <a:pt x="2287" y="1197"/>
                  </a:cubicBezTo>
                  <a:cubicBezTo>
                    <a:pt x="2041" y="950"/>
                    <a:pt x="1724" y="739"/>
                    <a:pt x="1407" y="564"/>
                  </a:cubicBezTo>
                  <a:cubicBezTo>
                    <a:pt x="1091" y="388"/>
                    <a:pt x="774" y="247"/>
                    <a:pt x="423" y="106"/>
                  </a:cubicBezTo>
                  <a:cubicBezTo>
                    <a:pt x="282" y="71"/>
                    <a:pt x="141" y="3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7"/>
            <p:cNvSpPr/>
            <p:nvPr/>
          </p:nvSpPr>
          <p:spPr>
            <a:xfrm>
              <a:off x="6878950" y="1485000"/>
              <a:ext cx="57175" cy="28150"/>
            </a:xfrm>
            <a:custGeom>
              <a:rect b="b" l="l" r="r" t="t"/>
              <a:pathLst>
                <a:path extrusionOk="0" h="1126" w="2287">
                  <a:moveTo>
                    <a:pt x="0" y="0"/>
                  </a:moveTo>
                  <a:lnTo>
                    <a:pt x="0" y="0"/>
                  </a:lnTo>
                  <a:cubicBezTo>
                    <a:pt x="352" y="247"/>
                    <a:pt x="704" y="493"/>
                    <a:pt x="1090" y="669"/>
                  </a:cubicBezTo>
                  <a:cubicBezTo>
                    <a:pt x="1477" y="845"/>
                    <a:pt x="1864" y="985"/>
                    <a:pt x="2286" y="1126"/>
                  </a:cubicBezTo>
                  <a:cubicBezTo>
                    <a:pt x="1653" y="528"/>
                    <a:pt x="879" y="14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7"/>
            <p:cNvSpPr/>
            <p:nvPr/>
          </p:nvSpPr>
          <p:spPr>
            <a:xfrm>
              <a:off x="6710125" y="1323225"/>
              <a:ext cx="321825" cy="135425"/>
            </a:xfrm>
            <a:custGeom>
              <a:rect b="b" l="l" r="r" t="t"/>
              <a:pathLst>
                <a:path extrusionOk="0" h="5417" w="12873">
                  <a:moveTo>
                    <a:pt x="2111" y="0"/>
                  </a:moveTo>
                  <a:cubicBezTo>
                    <a:pt x="1583" y="0"/>
                    <a:pt x="1091" y="35"/>
                    <a:pt x="563" y="106"/>
                  </a:cubicBezTo>
                  <a:cubicBezTo>
                    <a:pt x="388" y="141"/>
                    <a:pt x="247" y="176"/>
                    <a:pt x="141" y="176"/>
                  </a:cubicBezTo>
                  <a:lnTo>
                    <a:pt x="1" y="211"/>
                  </a:lnTo>
                  <a:lnTo>
                    <a:pt x="141" y="211"/>
                  </a:lnTo>
                  <a:cubicBezTo>
                    <a:pt x="247" y="211"/>
                    <a:pt x="388" y="176"/>
                    <a:pt x="563" y="176"/>
                  </a:cubicBezTo>
                  <a:cubicBezTo>
                    <a:pt x="827" y="159"/>
                    <a:pt x="1082" y="150"/>
                    <a:pt x="1337" y="150"/>
                  </a:cubicBezTo>
                  <a:cubicBezTo>
                    <a:pt x="1592" y="150"/>
                    <a:pt x="1847" y="159"/>
                    <a:pt x="2111" y="176"/>
                  </a:cubicBezTo>
                  <a:cubicBezTo>
                    <a:pt x="3764" y="317"/>
                    <a:pt x="5417" y="774"/>
                    <a:pt x="6894" y="1548"/>
                  </a:cubicBezTo>
                  <a:cubicBezTo>
                    <a:pt x="8406" y="2286"/>
                    <a:pt x="9848" y="3166"/>
                    <a:pt x="11185" y="4185"/>
                  </a:cubicBezTo>
                  <a:lnTo>
                    <a:pt x="12451" y="5065"/>
                  </a:lnTo>
                  <a:lnTo>
                    <a:pt x="12873" y="5416"/>
                  </a:lnTo>
                  <a:lnTo>
                    <a:pt x="12486" y="5030"/>
                  </a:lnTo>
                  <a:cubicBezTo>
                    <a:pt x="12204" y="4783"/>
                    <a:pt x="11818" y="4432"/>
                    <a:pt x="11290" y="4045"/>
                  </a:cubicBezTo>
                  <a:cubicBezTo>
                    <a:pt x="9989" y="2955"/>
                    <a:pt x="8547" y="2005"/>
                    <a:pt x="7035" y="1266"/>
                  </a:cubicBezTo>
                  <a:cubicBezTo>
                    <a:pt x="5487" y="493"/>
                    <a:pt x="3834" y="71"/>
                    <a:pt x="21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7"/>
            <p:cNvSpPr/>
            <p:nvPr/>
          </p:nvSpPr>
          <p:spPr>
            <a:xfrm>
              <a:off x="6767275" y="1300350"/>
              <a:ext cx="188175" cy="70375"/>
            </a:xfrm>
            <a:custGeom>
              <a:rect b="b" l="l" r="r" t="t"/>
              <a:pathLst>
                <a:path extrusionOk="0" h="2815" w="7527">
                  <a:moveTo>
                    <a:pt x="1" y="1"/>
                  </a:moveTo>
                  <a:lnTo>
                    <a:pt x="317" y="71"/>
                  </a:lnTo>
                  <a:cubicBezTo>
                    <a:pt x="493" y="106"/>
                    <a:pt x="810" y="177"/>
                    <a:pt x="1161" y="282"/>
                  </a:cubicBezTo>
                  <a:cubicBezTo>
                    <a:pt x="1865" y="493"/>
                    <a:pt x="2814" y="775"/>
                    <a:pt x="3834" y="1161"/>
                  </a:cubicBezTo>
                  <a:cubicBezTo>
                    <a:pt x="4889" y="1548"/>
                    <a:pt x="5804" y="1970"/>
                    <a:pt x="6472" y="2287"/>
                  </a:cubicBezTo>
                  <a:cubicBezTo>
                    <a:pt x="6788" y="2428"/>
                    <a:pt x="7035" y="2568"/>
                    <a:pt x="7246" y="2674"/>
                  </a:cubicBezTo>
                  <a:lnTo>
                    <a:pt x="7527" y="2814"/>
                  </a:lnTo>
                  <a:lnTo>
                    <a:pt x="7281" y="2603"/>
                  </a:lnTo>
                  <a:cubicBezTo>
                    <a:pt x="7105" y="2498"/>
                    <a:pt x="6859" y="2322"/>
                    <a:pt x="6542" y="2146"/>
                  </a:cubicBezTo>
                  <a:cubicBezTo>
                    <a:pt x="4924" y="1091"/>
                    <a:pt x="3096" y="423"/>
                    <a:pt x="1196" y="142"/>
                  </a:cubicBezTo>
                  <a:cubicBezTo>
                    <a:pt x="810" y="71"/>
                    <a:pt x="528" y="36"/>
                    <a:pt x="317" y="36"/>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7"/>
            <p:cNvSpPr/>
            <p:nvPr/>
          </p:nvSpPr>
          <p:spPr>
            <a:xfrm>
              <a:off x="6836750" y="1288050"/>
              <a:ext cx="78275" cy="33425"/>
            </a:xfrm>
            <a:custGeom>
              <a:rect b="b" l="l" r="r" t="t"/>
              <a:pathLst>
                <a:path extrusionOk="0" h="1337" w="3131">
                  <a:moveTo>
                    <a:pt x="0" y="1"/>
                  </a:moveTo>
                  <a:lnTo>
                    <a:pt x="0" y="1"/>
                  </a:lnTo>
                  <a:cubicBezTo>
                    <a:pt x="528" y="282"/>
                    <a:pt x="1020" y="563"/>
                    <a:pt x="1548" y="774"/>
                  </a:cubicBezTo>
                  <a:cubicBezTo>
                    <a:pt x="2075" y="985"/>
                    <a:pt x="2603" y="1161"/>
                    <a:pt x="3130" y="1337"/>
                  </a:cubicBezTo>
                  <a:cubicBezTo>
                    <a:pt x="2673" y="985"/>
                    <a:pt x="2181" y="704"/>
                    <a:pt x="1653" y="493"/>
                  </a:cubicBezTo>
                  <a:cubicBezTo>
                    <a:pt x="1126" y="247"/>
                    <a:pt x="598" y="10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7"/>
            <p:cNvSpPr/>
            <p:nvPr/>
          </p:nvSpPr>
          <p:spPr>
            <a:xfrm>
              <a:off x="6854325" y="1273100"/>
              <a:ext cx="45750" cy="20250"/>
            </a:xfrm>
            <a:custGeom>
              <a:rect b="b" l="l" r="r" t="t"/>
              <a:pathLst>
                <a:path extrusionOk="0" h="810" w="1830">
                  <a:moveTo>
                    <a:pt x="0" y="1"/>
                  </a:moveTo>
                  <a:cubicBezTo>
                    <a:pt x="282" y="177"/>
                    <a:pt x="563" y="352"/>
                    <a:pt x="880" y="493"/>
                  </a:cubicBezTo>
                  <a:cubicBezTo>
                    <a:pt x="1196" y="634"/>
                    <a:pt x="1513" y="739"/>
                    <a:pt x="1829" y="810"/>
                  </a:cubicBezTo>
                  <a:cubicBezTo>
                    <a:pt x="1759" y="739"/>
                    <a:pt x="1689" y="669"/>
                    <a:pt x="1618" y="599"/>
                  </a:cubicBezTo>
                  <a:cubicBezTo>
                    <a:pt x="1407" y="423"/>
                    <a:pt x="1231" y="282"/>
                    <a:pt x="985" y="212"/>
                  </a:cubicBezTo>
                  <a:cubicBezTo>
                    <a:pt x="774" y="106"/>
                    <a:pt x="528" y="36"/>
                    <a:pt x="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7"/>
            <p:cNvSpPr/>
            <p:nvPr/>
          </p:nvSpPr>
          <p:spPr>
            <a:xfrm>
              <a:off x="6871900" y="1258150"/>
              <a:ext cx="49275" cy="27300"/>
            </a:xfrm>
            <a:custGeom>
              <a:rect b="b" l="l" r="r" t="t"/>
              <a:pathLst>
                <a:path extrusionOk="0" h="1092" w="1971">
                  <a:moveTo>
                    <a:pt x="1" y="1"/>
                  </a:moveTo>
                  <a:lnTo>
                    <a:pt x="1" y="1"/>
                  </a:lnTo>
                  <a:cubicBezTo>
                    <a:pt x="599" y="493"/>
                    <a:pt x="1267" y="845"/>
                    <a:pt x="1970" y="1091"/>
                  </a:cubicBezTo>
                  <a:cubicBezTo>
                    <a:pt x="1478" y="493"/>
                    <a:pt x="775" y="10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7"/>
            <p:cNvSpPr/>
            <p:nvPr/>
          </p:nvSpPr>
          <p:spPr>
            <a:xfrm>
              <a:off x="6278425" y="1405875"/>
              <a:ext cx="194350" cy="191700"/>
            </a:xfrm>
            <a:custGeom>
              <a:rect b="b" l="l" r="r" t="t"/>
              <a:pathLst>
                <a:path extrusionOk="0" h="7668" w="7774">
                  <a:moveTo>
                    <a:pt x="1" y="0"/>
                  </a:moveTo>
                  <a:lnTo>
                    <a:pt x="423" y="176"/>
                  </a:lnTo>
                  <a:cubicBezTo>
                    <a:pt x="563" y="211"/>
                    <a:pt x="739" y="282"/>
                    <a:pt x="880" y="387"/>
                  </a:cubicBezTo>
                  <a:cubicBezTo>
                    <a:pt x="1056" y="457"/>
                    <a:pt x="1302" y="563"/>
                    <a:pt x="1513" y="704"/>
                  </a:cubicBezTo>
                  <a:cubicBezTo>
                    <a:pt x="1724" y="844"/>
                    <a:pt x="1970" y="985"/>
                    <a:pt x="2216" y="1126"/>
                  </a:cubicBezTo>
                  <a:cubicBezTo>
                    <a:pt x="2462" y="1266"/>
                    <a:pt x="2744" y="1477"/>
                    <a:pt x="2990" y="1653"/>
                  </a:cubicBezTo>
                  <a:cubicBezTo>
                    <a:pt x="3588" y="2075"/>
                    <a:pt x="4151" y="2568"/>
                    <a:pt x="4643" y="3060"/>
                  </a:cubicBezTo>
                  <a:cubicBezTo>
                    <a:pt x="5171" y="3587"/>
                    <a:pt x="5663" y="4115"/>
                    <a:pt x="6085" y="4713"/>
                  </a:cubicBezTo>
                  <a:cubicBezTo>
                    <a:pt x="6261" y="4959"/>
                    <a:pt x="6437" y="5205"/>
                    <a:pt x="6612" y="5487"/>
                  </a:cubicBezTo>
                  <a:cubicBezTo>
                    <a:pt x="6788" y="5733"/>
                    <a:pt x="6929" y="5979"/>
                    <a:pt x="7070" y="6190"/>
                  </a:cubicBezTo>
                  <a:cubicBezTo>
                    <a:pt x="7210" y="6401"/>
                    <a:pt x="7281" y="6612"/>
                    <a:pt x="7386" y="6788"/>
                  </a:cubicBezTo>
                  <a:cubicBezTo>
                    <a:pt x="7492" y="6964"/>
                    <a:pt x="7562" y="7140"/>
                    <a:pt x="7597" y="7280"/>
                  </a:cubicBezTo>
                  <a:cubicBezTo>
                    <a:pt x="7738" y="7526"/>
                    <a:pt x="7773" y="7667"/>
                    <a:pt x="7773" y="7667"/>
                  </a:cubicBezTo>
                  <a:lnTo>
                    <a:pt x="7668" y="7245"/>
                  </a:lnTo>
                  <a:cubicBezTo>
                    <a:pt x="7597" y="7069"/>
                    <a:pt x="7527" y="6893"/>
                    <a:pt x="7492" y="6753"/>
                  </a:cubicBezTo>
                  <a:cubicBezTo>
                    <a:pt x="7386" y="6542"/>
                    <a:pt x="7316" y="6331"/>
                    <a:pt x="7210" y="6084"/>
                  </a:cubicBezTo>
                  <a:cubicBezTo>
                    <a:pt x="7105" y="5873"/>
                    <a:pt x="6964" y="5627"/>
                    <a:pt x="6823" y="5346"/>
                  </a:cubicBezTo>
                  <a:cubicBezTo>
                    <a:pt x="6683" y="5100"/>
                    <a:pt x="6507" y="4818"/>
                    <a:pt x="6296" y="4537"/>
                  </a:cubicBezTo>
                  <a:cubicBezTo>
                    <a:pt x="5874" y="3904"/>
                    <a:pt x="5417" y="3341"/>
                    <a:pt x="4889" y="2814"/>
                  </a:cubicBezTo>
                  <a:cubicBezTo>
                    <a:pt x="4362" y="2286"/>
                    <a:pt x="3799" y="1829"/>
                    <a:pt x="3166" y="1442"/>
                  </a:cubicBezTo>
                  <a:cubicBezTo>
                    <a:pt x="2885" y="1231"/>
                    <a:pt x="2638" y="1090"/>
                    <a:pt x="2357" y="915"/>
                  </a:cubicBezTo>
                  <a:cubicBezTo>
                    <a:pt x="2111" y="774"/>
                    <a:pt x="1829" y="668"/>
                    <a:pt x="1583" y="563"/>
                  </a:cubicBezTo>
                  <a:cubicBezTo>
                    <a:pt x="1337" y="422"/>
                    <a:pt x="1126" y="352"/>
                    <a:pt x="950" y="282"/>
                  </a:cubicBezTo>
                  <a:cubicBezTo>
                    <a:pt x="774" y="211"/>
                    <a:pt x="634" y="176"/>
                    <a:pt x="458" y="106"/>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7"/>
            <p:cNvSpPr/>
            <p:nvPr/>
          </p:nvSpPr>
          <p:spPr>
            <a:xfrm>
              <a:off x="6352275" y="1411150"/>
              <a:ext cx="130150" cy="153875"/>
            </a:xfrm>
            <a:custGeom>
              <a:rect b="b" l="l" r="r" t="t"/>
              <a:pathLst>
                <a:path extrusionOk="0" h="6155" w="5206">
                  <a:moveTo>
                    <a:pt x="1" y="0"/>
                  </a:moveTo>
                  <a:lnTo>
                    <a:pt x="247" y="176"/>
                  </a:lnTo>
                  <a:cubicBezTo>
                    <a:pt x="353" y="211"/>
                    <a:pt x="423" y="282"/>
                    <a:pt x="564" y="387"/>
                  </a:cubicBezTo>
                  <a:cubicBezTo>
                    <a:pt x="704" y="457"/>
                    <a:pt x="880" y="528"/>
                    <a:pt x="1021" y="668"/>
                  </a:cubicBezTo>
                  <a:cubicBezTo>
                    <a:pt x="1372" y="915"/>
                    <a:pt x="1724" y="1161"/>
                    <a:pt x="2041" y="1477"/>
                  </a:cubicBezTo>
                  <a:cubicBezTo>
                    <a:pt x="2428" y="1829"/>
                    <a:pt x="2814" y="2216"/>
                    <a:pt x="3166" y="2603"/>
                  </a:cubicBezTo>
                  <a:cubicBezTo>
                    <a:pt x="3483" y="3025"/>
                    <a:pt x="3799" y="3447"/>
                    <a:pt x="4080" y="3904"/>
                  </a:cubicBezTo>
                  <a:cubicBezTo>
                    <a:pt x="4327" y="4256"/>
                    <a:pt x="4538" y="4643"/>
                    <a:pt x="4714" y="5029"/>
                  </a:cubicBezTo>
                  <a:cubicBezTo>
                    <a:pt x="4819" y="5205"/>
                    <a:pt x="4889" y="5346"/>
                    <a:pt x="4925" y="5487"/>
                  </a:cubicBezTo>
                  <a:cubicBezTo>
                    <a:pt x="4995" y="5627"/>
                    <a:pt x="5030" y="5733"/>
                    <a:pt x="5065" y="5838"/>
                  </a:cubicBezTo>
                  <a:cubicBezTo>
                    <a:pt x="5171" y="6049"/>
                    <a:pt x="5206" y="6155"/>
                    <a:pt x="5206" y="6155"/>
                  </a:cubicBezTo>
                  <a:lnTo>
                    <a:pt x="5136" y="5838"/>
                  </a:lnTo>
                  <a:cubicBezTo>
                    <a:pt x="5100" y="5733"/>
                    <a:pt x="5065" y="5592"/>
                    <a:pt x="5030" y="5487"/>
                  </a:cubicBezTo>
                  <a:cubicBezTo>
                    <a:pt x="4995" y="5311"/>
                    <a:pt x="4925" y="5170"/>
                    <a:pt x="4889" y="4994"/>
                  </a:cubicBezTo>
                  <a:cubicBezTo>
                    <a:pt x="4714" y="4572"/>
                    <a:pt x="4538" y="4150"/>
                    <a:pt x="4327" y="3763"/>
                  </a:cubicBezTo>
                  <a:cubicBezTo>
                    <a:pt x="4045" y="3271"/>
                    <a:pt x="3729" y="2814"/>
                    <a:pt x="3377" y="2392"/>
                  </a:cubicBezTo>
                  <a:cubicBezTo>
                    <a:pt x="3025" y="1970"/>
                    <a:pt x="2639" y="1583"/>
                    <a:pt x="2181" y="1266"/>
                  </a:cubicBezTo>
                  <a:cubicBezTo>
                    <a:pt x="1865" y="985"/>
                    <a:pt x="1478" y="739"/>
                    <a:pt x="1091" y="493"/>
                  </a:cubicBezTo>
                  <a:cubicBezTo>
                    <a:pt x="950" y="422"/>
                    <a:pt x="775" y="317"/>
                    <a:pt x="634" y="282"/>
                  </a:cubicBezTo>
                  <a:cubicBezTo>
                    <a:pt x="528" y="211"/>
                    <a:pt x="388" y="141"/>
                    <a:pt x="282" y="106"/>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7"/>
            <p:cNvSpPr/>
            <p:nvPr/>
          </p:nvSpPr>
          <p:spPr>
            <a:xfrm>
              <a:off x="6434050" y="1445425"/>
              <a:ext cx="59825" cy="94100"/>
            </a:xfrm>
            <a:custGeom>
              <a:rect b="b" l="l" r="r" t="t"/>
              <a:pathLst>
                <a:path extrusionOk="0" h="3764" w="2393">
                  <a:moveTo>
                    <a:pt x="1" y="1"/>
                  </a:moveTo>
                  <a:lnTo>
                    <a:pt x="141" y="106"/>
                  </a:lnTo>
                  <a:cubicBezTo>
                    <a:pt x="212" y="177"/>
                    <a:pt x="352" y="282"/>
                    <a:pt x="493" y="423"/>
                  </a:cubicBezTo>
                  <a:cubicBezTo>
                    <a:pt x="845" y="810"/>
                    <a:pt x="1196" y="1232"/>
                    <a:pt x="1478" y="1689"/>
                  </a:cubicBezTo>
                  <a:cubicBezTo>
                    <a:pt x="1759" y="2146"/>
                    <a:pt x="2005" y="2603"/>
                    <a:pt x="2181" y="3096"/>
                  </a:cubicBezTo>
                  <a:cubicBezTo>
                    <a:pt x="2251" y="3307"/>
                    <a:pt x="2287" y="3447"/>
                    <a:pt x="2322" y="3588"/>
                  </a:cubicBezTo>
                  <a:lnTo>
                    <a:pt x="2392" y="3764"/>
                  </a:lnTo>
                  <a:lnTo>
                    <a:pt x="2392" y="3553"/>
                  </a:lnTo>
                  <a:cubicBezTo>
                    <a:pt x="2392" y="3412"/>
                    <a:pt x="2357" y="3236"/>
                    <a:pt x="2322" y="3061"/>
                  </a:cubicBezTo>
                  <a:cubicBezTo>
                    <a:pt x="2251" y="2498"/>
                    <a:pt x="2040" y="1970"/>
                    <a:pt x="1724" y="1513"/>
                  </a:cubicBezTo>
                  <a:cubicBezTo>
                    <a:pt x="1443" y="1056"/>
                    <a:pt x="1056" y="634"/>
                    <a:pt x="598" y="317"/>
                  </a:cubicBezTo>
                  <a:cubicBezTo>
                    <a:pt x="458" y="212"/>
                    <a:pt x="317" y="142"/>
                    <a:pt x="176" y="71"/>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7"/>
            <p:cNvSpPr/>
            <p:nvPr/>
          </p:nvSpPr>
          <p:spPr>
            <a:xfrm>
              <a:off x="6464825" y="1442800"/>
              <a:ext cx="43100" cy="68600"/>
            </a:xfrm>
            <a:custGeom>
              <a:rect b="b" l="l" r="r" t="t"/>
              <a:pathLst>
                <a:path extrusionOk="0" h="2744" w="1724">
                  <a:moveTo>
                    <a:pt x="1" y="0"/>
                  </a:moveTo>
                  <a:cubicBezTo>
                    <a:pt x="1" y="0"/>
                    <a:pt x="106" y="141"/>
                    <a:pt x="317" y="387"/>
                  </a:cubicBezTo>
                  <a:cubicBezTo>
                    <a:pt x="774" y="985"/>
                    <a:pt x="1161" y="1618"/>
                    <a:pt x="1513" y="2286"/>
                  </a:cubicBezTo>
                  <a:cubicBezTo>
                    <a:pt x="1618" y="2568"/>
                    <a:pt x="1724" y="2744"/>
                    <a:pt x="1724" y="2744"/>
                  </a:cubicBezTo>
                  <a:cubicBezTo>
                    <a:pt x="1689" y="2568"/>
                    <a:pt x="1689" y="2392"/>
                    <a:pt x="1653" y="2251"/>
                  </a:cubicBezTo>
                  <a:cubicBezTo>
                    <a:pt x="1583" y="1864"/>
                    <a:pt x="1407" y="1477"/>
                    <a:pt x="1196" y="1126"/>
                  </a:cubicBezTo>
                  <a:cubicBezTo>
                    <a:pt x="985" y="809"/>
                    <a:pt x="739" y="493"/>
                    <a:pt x="423" y="247"/>
                  </a:cubicBezTo>
                  <a:cubicBezTo>
                    <a:pt x="282" y="141"/>
                    <a:pt x="141" y="7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7"/>
            <p:cNvSpPr/>
            <p:nvPr/>
          </p:nvSpPr>
          <p:spPr>
            <a:xfrm>
              <a:off x="6483300" y="1434875"/>
              <a:ext cx="35175" cy="47300"/>
            </a:xfrm>
            <a:custGeom>
              <a:rect b="b" l="l" r="r" t="t"/>
              <a:pathLst>
                <a:path extrusionOk="0" h="1892" w="1407">
                  <a:moveTo>
                    <a:pt x="0" y="1"/>
                  </a:moveTo>
                  <a:lnTo>
                    <a:pt x="0" y="1"/>
                  </a:lnTo>
                  <a:cubicBezTo>
                    <a:pt x="141" y="388"/>
                    <a:pt x="317" y="739"/>
                    <a:pt x="563" y="1056"/>
                  </a:cubicBezTo>
                  <a:cubicBezTo>
                    <a:pt x="739" y="1267"/>
                    <a:pt x="914" y="1513"/>
                    <a:pt x="1090" y="1689"/>
                  </a:cubicBezTo>
                  <a:cubicBezTo>
                    <a:pt x="1161" y="1759"/>
                    <a:pt x="1231" y="1830"/>
                    <a:pt x="1301" y="1865"/>
                  </a:cubicBezTo>
                  <a:cubicBezTo>
                    <a:pt x="1319" y="1882"/>
                    <a:pt x="1336" y="1891"/>
                    <a:pt x="1354" y="1891"/>
                  </a:cubicBezTo>
                  <a:cubicBezTo>
                    <a:pt x="1372" y="1891"/>
                    <a:pt x="1389" y="1882"/>
                    <a:pt x="1407" y="1865"/>
                  </a:cubicBezTo>
                  <a:cubicBezTo>
                    <a:pt x="1407" y="1865"/>
                    <a:pt x="1372" y="1865"/>
                    <a:pt x="1336" y="1830"/>
                  </a:cubicBezTo>
                  <a:cubicBezTo>
                    <a:pt x="1301" y="1759"/>
                    <a:pt x="1266" y="1689"/>
                    <a:pt x="1231" y="1619"/>
                  </a:cubicBezTo>
                  <a:cubicBezTo>
                    <a:pt x="1125" y="1337"/>
                    <a:pt x="985" y="1126"/>
                    <a:pt x="809" y="880"/>
                  </a:cubicBezTo>
                  <a:cubicBezTo>
                    <a:pt x="563" y="564"/>
                    <a:pt x="317" y="247"/>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7"/>
            <p:cNvSpPr/>
            <p:nvPr/>
          </p:nvSpPr>
          <p:spPr>
            <a:xfrm>
              <a:off x="6500000" y="1428725"/>
              <a:ext cx="22000" cy="26400"/>
            </a:xfrm>
            <a:custGeom>
              <a:rect b="b" l="l" r="r" t="t"/>
              <a:pathLst>
                <a:path extrusionOk="0" h="1056" w="880">
                  <a:moveTo>
                    <a:pt x="0" y="1"/>
                  </a:moveTo>
                  <a:lnTo>
                    <a:pt x="0" y="1"/>
                  </a:lnTo>
                  <a:cubicBezTo>
                    <a:pt x="71" y="212"/>
                    <a:pt x="176" y="423"/>
                    <a:pt x="317" y="634"/>
                  </a:cubicBezTo>
                  <a:cubicBezTo>
                    <a:pt x="493" y="810"/>
                    <a:pt x="668" y="950"/>
                    <a:pt x="880" y="1056"/>
                  </a:cubicBezTo>
                  <a:cubicBezTo>
                    <a:pt x="774" y="598"/>
                    <a:pt x="457" y="212"/>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7"/>
            <p:cNvSpPr/>
            <p:nvPr/>
          </p:nvSpPr>
          <p:spPr>
            <a:xfrm>
              <a:off x="6500875" y="1415550"/>
              <a:ext cx="25525" cy="22875"/>
            </a:xfrm>
            <a:custGeom>
              <a:rect b="b" l="l" r="r" t="t"/>
              <a:pathLst>
                <a:path extrusionOk="0" h="915" w="1021">
                  <a:moveTo>
                    <a:pt x="0" y="0"/>
                  </a:moveTo>
                  <a:cubicBezTo>
                    <a:pt x="106" y="211"/>
                    <a:pt x="247" y="387"/>
                    <a:pt x="422" y="563"/>
                  </a:cubicBezTo>
                  <a:cubicBezTo>
                    <a:pt x="598" y="703"/>
                    <a:pt x="774" y="844"/>
                    <a:pt x="1020" y="914"/>
                  </a:cubicBezTo>
                  <a:cubicBezTo>
                    <a:pt x="880" y="457"/>
                    <a:pt x="493" y="10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7"/>
            <p:cNvSpPr/>
            <p:nvPr/>
          </p:nvSpPr>
          <p:spPr>
            <a:xfrm>
              <a:off x="6477125" y="976800"/>
              <a:ext cx="138075" cy="103775"/>
            </a:xfrm>
            <a:custGeom>
              <a:rect b="b" l="l" r="r" t="t"/>
              <a:pathLst>
                <a:path extrusionOk="0" h="4151" w="5523">
                  <a:moveTo>
                    <a:pt x="1" y="1"/>
                  </a:moveTo>
                  <a:lnTo>
                    <a:pt x="282" y="106"/>
                  </a:lnTo>
                  <a:cubicBezTo>
                    <a:pt x="353" y="106"/>
                    <a:pt x="458" y="141"/>
                    <a:pt x="599" y="212"/>
                  </a:cubicBezTo>
                  <a:cubicBezTo>
                    <a:pt x="704" y="247"/>
                    <a:pt x="845" y="282"/>
                    <a:pt x="986" y="352"/>
                  </a:cubicBezTo>
                  <a:cubicBezTo>
                    <a:pt x="1337" y="493"/>
                    <a:pt x="1689" y="634"/>
                    <a:pt x="2006" y="810"/>
                  </a:cubicBezTo>
                  <a:cubicBezTo>
                    <a:pt x="2392" y="1056"/>
                    <a:pt x="2779" y="1302"/>
                    <a:pt x="3166" y="1548"/>
                  </a:cubicBezTo>
                  <a:cubicBezTo>
                    <a:pt x="3518" y="1829"/>
                    <a:pt x="3869" y="2111"/>
                    <a:pt x="4186" y="2427"/>
                  </a:cubicBezTo>
                  <a:cubicBezTo>
                    <a:pt x="4432" y="2709"/>
                    <a:pt x="4678" y="2990"/>
                    <a:pt x="4925" y="3271"/>
                  </a:cubicBezTo>
                  <a:cubicBezTo>
                    <a:pt x="5030" y="3412"/>
                    <a:pt x="5100" y="3553"/>
                    <a:pt x="5171" y="3623"/>
                  </a:cubicBezTo>
                  <a:cubicBezTo>
                    <a:pt x="5241" y="3729"/>
                    <a:pt x="5311" y="3834"/>
                    <a:pt x="5347" y="3904"/>
                  </a:cubicBezTo>
                  <a:lnTo>
                    <a:pt x="5522" y="4151"/>
                  </a:lnTo>
                  <a:lnTo>
                    <a:pt x="5417" y="3904"/>
                  </a:lnTo>
                  <a:cubicBezTo>
                    <a:pt x="5347" y="3799"/>
                    <a:pt x="5311" y="3693"/>
                    <a:pt x="5276" y="3623"/>
                  </a:cubicBezTo>
                  <a:cubicBezTo>
                    <a:pt x="5206" y="3482"/>
                    <a:pt x="5136" y="3342"/>
                    <a:pt x="5065" y="3236"/>
                  </a:cubicBezTo>
                  <a:cubicBezTo>
                    <a:pt x="4854" y="2885"/>
                    <a:pt x="4643" y="2568"/>
                    <a:pt x="4397" y="2287"/>
                  </a:cubicBezTo>
                  <a:cubicBezTo>
                    <a:pt x="4081" y="1935"/>
                    <a:pt x="3729" y="1618"/>
                    <a:pt x="3342" y="1302"/>
                  </a:cubicBezTo>
                  <a:cubicBezTo>
                    <a:pt x="2955" y="1021"/>
                    <a:pt x="2568" y="774"/>
                    <a:pt x="2146" y="599"/>
                  </a:cubicBezTo>
                  <a:cubicBezTo>
                    <a:pt x="1795" y="423"/>
                    <a:pt x="1408" y="282"/>
                    <a:pt x="1056" y="212"/>
                  </a:cubicBezTo>
                  <a:cubicBezTo>
                    <a:pt x="915" y="141"/>
                    <a:pt x="775" y="141"/>
                    <a:pt x="599" y="106"/>
                  </a:cubicBezTo>
                  <a:cubicBezTo>
                    <a:pt x="493" y="71"/>
                    <a:pt x="388" y="71"/>
                    <a:pt x="282" y="36"/>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7"/>
            <p:cNvSpPr/>
            <p:nvPr/>
          </p:nvSpPr>
          <p:spPr>
            <a:xfrm>
              <a:off x="6475375" y="1012850"/>
              <a:ext cx="132800" cy="94100"/>
            </a:xfrm>
            <a:custGeom>
              <a:rect b="b" l="l" r="r" t="t"/>
              <a:pathLst>
                <a:path extrusionOk="0" h="3764" w="5312">
                  <a:moveTo>
                    <a:pt x="1" y="1"/>
                  </a:moveTo>
                  <a:lnTo>
                    <a:pt x="247" y="36"/>
                  </a:lnTo>
                  <a:cubicBezTo>
                    <a:pt x="493" y="106"/>
                    <a:pt x="704" y="141"/>
                    <a:pt x="950" y="247"/>
                  </a:cubicBezTo>
                  <a:cubicBezTo>
                    <a:pt x="1689" y="493"/>
                    <a:pt x="2357" y="880"/>
                    <a:pt x="2990" y="1372"/>
                  </a:cubicBezTo>
                  <a:cubicBezTo>
                    <a:pt x="3588" y="1865"/>
                    <a:pt x="4151" y="2427"/>
                    <a:pt x="4678" y="3025"/>
                  </a:cubicBezTo>
                  <a:cubicBezTo>
                    <a:pt x="5065" y="3482"/>
                    <a:pt x="5311" y="3764"/>
                    <a:pt x="5311" y="3764"/>
                  </a:cubicBezTo>
                  <a:cubicBezTo>
                    <a:pt x="5311" y="3764"/>
                    <a:pt x="5135" y="3447"/>
                    <a:pt x="4819" y="2920"/>
                  </a:cubicBezTo>
                  <a:cubicBezTo>
                    <a:pt x="4362" y="2251"/>
                    <a:pt x="3799" y="1654"/>
                    <a:pt x="3166" y="1126"/>
                  </a:cubicBezTo>
                  <a:cubicBezTo>
                    <a:pt x="2533" y="634"/>
                    <a:pt x="1794" y="247"/>
                    <a:pt x="985" y="71"/>
                  </a:cubicBezTo>
                  <a:cubicBezTo>
                    <a:pt x="739" y="36"/>
                    <a:pt x="493"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7"/>
            <p:cNvSpPr/>
            <p:nvPr/>
          </p:nvSpPr>
          <p:spPr>
            <a:xfrm>
              <a:off x="6514050" y="1047150"/>
              <a:ext cx="62450" cy="51900"/>
            </a:xfrm>
            <a:custGeom>
              <a:rect b="b" l="l" r="r" t="t"/>
              <a:pathLst>
                <a:path extrusionOk="0" h="2076" w="2498">
                  <a:moveTo>
                    <a:pt x="1" y="0"/>
                  </a:moveTo>
                  <a:lnTo>
                    <a:pt x="388" y="246"/>
                  </a:lnTo>
                  <a:cubicBezTo>
                    <a:pt x="634" y="422"/>
                    <a:pt x="951" y="668"/>
                    <a:pt x="1302" y="950"/>
                  </a:cubicBezTo>
                  <a:cubicBezTo>
                    <a:pt x="1654" y="1231"/>
                    <a:pt x="1970" y="1512"/>
                    <a:pt x="2181" y="1723"/>
                  </a:cubicBezTo>
                  <a:lnTo>
                    <a:pt x="2498" y="2075"/>
                  </a:lnTo>
                  <a:cubicBezTo>
                    <a:pt x="2463" y="1899"/>
                    <a:pt x="2357" y="1723"/>
                    <a:pt x="2287" y="1583"/>
                  </a:cubicBezTo>
                  <a:cubicBezTo>
                    <a:pt x="2076" y="1266"/>
                    <a:pt x="1795" y="950"/>
                    <a:pt x="1513" y="704"/>
                  </a:cubicBezTo>
                  <a:cubicBezTo>
                    <a:pt x="1197" y="457"/>
                    <a:pt x="845" y="246"/>
                    <a:pt x="458" y="141"/>
                  </a:cubicBezTo>
                  <a:cubicBezTo>
                    <a:pt x="318" y="71"/>
                    <a:pt x="142" y="35"/>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7"/>
            <p:cNvSpPr/>
            <p:nvPr/>
          </p:nvSpPr>
          <p:spPr>
            <a:xfrm>
              <a:off x="6523725" y="1091975"/>
              <a:ext cx="41350" cy="37850"/>
            </a:xfrm>
            <a:custGeom>
              <a:rect b="b" l="l" r="r" t="t"/>
              <a:pathLst>
                <a:path extrusionOk="0" h="1514" w="1654">
                  <a:moveTo>
                    <a:pt x="71" y="1"/>
                  </a:moveTo>
                  <a:cubicBezTo>
                    <a:pt x="1" y="1"/>
                    <a:pt x="1" y="36"/>
                    <a:pt x="1" y="71"/>
                  </a:cubicBezTo>
                  <a:cubicBezTo>
                    <a:pt x="1" y="71"/>
                    <a:pt x="36" y="36"/>
                    <a:pt x="71" y="36"/>
                  </a:cubicBezTo>
                  <a:cubicBezTo>
                    <a:pt x="106" y="36"/>
                    <a:pt x="177" y="106"/>
                    <a:pt x="247" y="177"/>
                  </a:cubicBezTo>
                  <a:cubicBezTo>
                    <a:pt x="423" y="282"/>
                    <a:pt x="634" y="458"/>
                    <a:pt x="845" y="669"/>
                  </a:cubicBezTo>
                  <a:cubicBezTo>
                    <a:pt x="1091" y="880"/>
                    <a:pt x="1267" y="1091"/>
                    <a:pt x="1408" y="1232"/>
                  </a:cubicBezTo>
                  <a:lnTo>
                    <a:pt x="1654" y="1513"/>
                  </a:lnTo>
                  <a:cubicBezTo>
                    <a:pt x="1619" y="1372"/>
                    <a:pt x="1583" y="1267"/>
                    <a:pt x="1548" y="1161"/>
                  </a:cubicBezTo>
                  <a:cubicBezTo>
                    <a:pt x="1337" y="599"/>
                    <a:pt x="880" y="212"/>
                    <a:pt x="317" y="36"/>
                  </a:cubicBezTo>
                  <a:cubicBezTo>
                    <a:pt x="282" y="1"/>
                    <a:pt x="212" y="1"/>
                    <a:pt x="1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7"/>
            <p:cNvSpPr/>
            <p:nvPr/>
          </p:nvSpPr>
          <p:spPr>
            <a:xfrm>
              <a:off x="6518450" y="1120125"/>
              <a:ext cx="29925" cy="22875"/>
            </a:xfrm>
            <a:custGeom>
              <a:rect b="b" l="l" r="r" t="t"/>
              <a:pathLst>
                <a:path extrusionOk="0" h="915" w="1197">
                  <a:moveTo>
                    <a:pt x="1" y="0"/>
                  </a:moveTo>
                  <a:cubicBezTo>
                    <a:pt x="36" y="71"/>
                    <a:pt x="106" y="106"/>
                    <a:pt x="142" y="176"/>
                  </a:cubicBezTo>
                  <a:cubicBezTo>
                    <a:pt x="282" y="282"/>
                    <a:pt x="388" y="422"/>
                    <a:pt x="528" y="528"/>
                  </a:cubicBezTo>
                  <a:cubicBezTo>
                    <a:pt x="669" y="633"/>
                    <a:pt x="810" y="704"/>
                    <a:pt x="986" y="809"/>
                  </a:cubicBezTo>
                  <a:cubicBezTo>
                    <a:pt x="1091" y="879"/>
                    <a:pt x="1197" y="915"/>
                    <a:pt x="1197" y="915"/>
                  </a:cubicBezTo>
                  <a:cubicBezTo>
                    <a:pt x="1161" y="809"/>
                    <a:pt x="1126" y="739"/>
                    <a:pt x="1091" y="668"/>
                  </a:cubicBezTo>
                  <a:cubicBezTo>
                    <a:pt x="986" y="493"/>
                    <a:pt x="880" y="352"/>
                    <a:pt x="739" y="246"/>
                  </a:cubicBezTo>
                  <a:cubicBezTo>
                    <a:pt x="599" y="141"/>
                    <a:pt x="423" y="71"/>
                    <a:pt x="247" y="35"/>
                  </a:cubicBezTo>
                  <a:cubicBezTo>
                    <a:pt x="177" y="0"/>
                    <a:pt x="7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7"/>
            <p:cNvSpPr/>
            <p:nvPr/>
          </p:nvSpPr>
          <p:spPr>
            <a:xfrm>
              <a:off x="6278425" y="1236175"/>
              <a:ext cx="226875" cy="134550"/>
            </a:xfrm>
            <a:custGeom>
              <a:rect b="b" l="l" r="r" t="t"/>
              <a:pathLst>
                <a:path extrusionOk="0" h="5382" w="9075">
                  <a:moveTo>
                    <a:pt x="1" y="1"/>
                  </a:moveTo>
                  <a:lnTo>
                    <a:pt x="387" y="141"/>
                  </a:lnTo>
                  <a:cubicBezTo>
                    <a:pt x="669" y="212"/>
                    <a:pt x="1021" y="352"/>
                    <a:pt x="1478" y="528"/>
                  </a:cubicBezTo>
                  <a:cubicBezTo>
                    <a:pt x="1935" y="704"/>
                    <a:pt x="2462" y="915"/>
                    <a:pt x="3025" y="1196"/>
                  </a:cubicBezTo>
                  <a:cubicBezTo>
                    <a:pt x="3623" y="1478"/>
                    <a:pt x="4256" y="1759"/>
                    <a:pt x="4854" y="2146"/>
                  </a:cubicBezTo>
                  <a:cubicBezTo>
                    <a:pt x="5487" y="2533"/>
                    <a:pt x="6085" y="2920"/>
                    <a:pt x="6577" y="3271"/>
                  </a:cubicBezTo>
                  <a:cubicBezTo>
                    <a:pt x="7105" y="3658"/>
                    <a:pt x="7527" y="4010"/>
                    <a:pt x="7914" y="4326"/>
                  </a:cubicBezTo>
                  <a:cubicBezTo>
                    <a:pt x="8265" y="4643"/>
                    <a:pt x="8582" y="4889"/>
                    <a:pt x="8758" y="5100"/>
                  </a:cubicBezTo>
                  <a:lnTo>
                    <a:pt x="9074" y="5381"/>
                  </a:lnTo>
                  <a:lnTo>
                    <a:pt x="8828" y="5065"/>
                  </a:lnTo>
                  <a:cubicBezTo>
                    <a:pt x="8652" y="4854"/>
                    <a:pt x="8371" y="4573"/>
                    <a:pt x="8019" y="4221"/>
                  </a:cubicBezTo>
                  <a:cubicBezTo>
                    <a:pt x="7632" y="3799"/>
                    <a:pt x="7175" y="3412"/>
                    <a:pt x="6753" y="3060"/>
                  </a:cubicBezTo>
                  <a:cubicBezTo>
                    <a:pt x="6190" y="2638"/>
                    <a:pt x="5628" y="2251"/>
                    <a:pt x="5030" y="1900"/>
                  </a:cubicBezTo>
                  <a:cubicBezTo>
                    <a:pt x="4397" y="1548"/>
                    <a:pt x="3799" y="1231"/>
                    <a:pt x="3131" y="950"/>
                  </a:cubicBezTo>
                  <a:cubicBezTo>
                    <a:pt x="2603" y="739"/>
                    <a:pt x="2076" y="528"/>
                    <a:pt x="1548" y="387"/>
                  </a:cubicBezTo>
                  <a:cubicBezTo>
                    <a:pt x="1056" y="247"/>
                    <a:pt x="669" y="141"/>
                    <a:pt x="423" y="106"/>
                  </a:cubicBezTo>
                  <a:lnTo>
                    <a:pt x="1" y="1"/>
                  </a:lnTo>
                  <a:close/>
                  <a:moveTo>
                    <a:pt x="9074" y="5381"/>
                  </a:moveTo>
                  <a:lnTo>
                    <a:pt x="9074" y="5381"/>
                  </a:lnTo>
                  <a:lnTo>
                    <a:pt x="9074" y="5381"/>
                  </a:lnTo>
                  <a:lnTo>
                    <a:pt x="9074" y="538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7"/>
            <p:cNvSpPr/>
            <p:nvPr/>
          </p:nvSpPr>
          <p:spPr>
            <a:xfrm>
              <a:off x="6392725" y="1254650"/>
              <a:ext cx="77400" cy="51000"/>
            </a:xfrm>
            <a:custGeom>
              <a:rect b="b" l="l" r="r" t="t"/>
              <a:pathLst>
                <a:path extrusionOk="0" h="2040" w="3096">
                  <a:moveTo>
                    <a:pt x="1" y="0"/>
                  </a:moveTo>
                  <a:lnTo>
                    <a:pt x="1548" y="1020"/>
                  </a:lnTo>
                  <a:lnTo>
                    <a:pt x="3096" y="2040"/>
                  </a:lnTo>
                  <a:cubicBezTo>
                    <a:pt x="2990" y="1899"/>
                    <a:pt x="2885" y="1759"/>
                    <a:pt x="2744" y="1618"/>
                  </a:cubicBezTo>
                  <a:cubicBezTo>
                    <a:pt x="2146" y="950"/>
                    <a:pt x="1372" y="457"/>
                    <a:pt x="528" y="141"/>
                  </a:cubicBezTo>
                  <a:cubicBezTo>
                    <a:pt x="352" y="70"/>
                    <a:pt x="176" y="35"/>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7"/>
            <p:cNvSpPr/>
            <p:nvPr/>
          </p:nvSpPr>
          <p:spPr>
            <a:xfrm>
              <a:off x="6437575" y="1256400"/>
              <a:ext cx="36950" cy="27275"/>
            </a:xfrm>
            <a:custGeom>
              <a:rect b="b" l="l" r="r" t="t"/>
              <a:pathLst>
                <a:path extrusionOk="0" h="1091" w="1478">
                  <a:moveTo>
                    <a:pt x="0" y="0"/>
                  </a:moveTo>
                  <a:cubicBezTo>
                    <a:pt x="352" y="493"/>
                    <a:pt x="879" y="880"/>
                    <a:pt x="1477" y="1091"/>
                  </a:cubicBezTo>
                  <a:cubicBezTo>
                    <a:pt x="1302" y="845"/>
                    <a:pt x="1091" y="598"/>
                    <a:pt x="844" y="422"/>
                  </a:cubicBezTo>
                  <a:cubicBezTo>
                    <a:pt x="563" y="247"/>
                    <a:pt x="282" y="7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7"/>
            <p:cNvSpPr/>
            <p:nvPr/>
          </p:nvSpPr>
          <p:spPr>
            <a:xfrm>
              <a:off x="6448125" y="1243200"/>
              <a:ext cx="34300" cy="20250"/>
            </a:xfrm>
            <a:custGeom>
              <a:rect b="b" l="l" r="r" t="t"/>
              <a:pathLst>
                <a:path extrusionOk="0" h="810" w="1372">
                  <a:moveTo>
                    <a:pt x="0" y="1"/>
                  </a:moveTo>
                  <a:cubicBezTo>
                    <a:pt x="176" y="177"/>
                    <a:pt x="387" y="353"/>
                    <a:pt x="598" y="493"/>
                  </a:cubicBezTo>
                  <a:cubicBezTo>
                    <a:pt x="844" y="634"/>
                    <a:pt x="1091" y="739"/>
                    <a:pt x="1372" y="810"/>
                  </a:cubicBezTo>
                  <a:cubicBezTo>
                    <a:pt x="1055" y="317"/>
                    <a:pt x="563" y="3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7"/>
            <p:cNvSpPr/>
            <p:nvPr/>
          </p:nvSpPr>
          <p:spPr>
            <a:xfrm>
              <a:off x="6463950" y="1235300"/>
              <a:ext cx="23750" cy="11800"/>
            </a:xfrm>
            <a:custGeom>
              <a:rect b="b" l="l" r="r" t="t"/>
              <a:pathLst>
                <a:path extrusionOk="0" h="472" w="950">
                  <a:moveTo>
                    <a:pt x="0" y="0"/>
                  </a:moveTo>
                  <a:cubicBezTo>
                    <a:pt x="106" y="176"/>
                    <a:pt x="247" y="282"/>
                    <a:pt x="422" y="387"/>
                  </a:cubicBezTo>
                  <a:cubicBezTo>
                    <a:pt x="525" y="439"/>
                    <a:pt x="647" y="471"/>
                    <a:pt x="788" y="471"/>
                  </a:cubicBezTo>
                  <a:cubicBezTo>
                    <a:pt x="839" y="471"/>
                    <a:pt x="893" y="467"/>
                    <a:pt x="950" y="458"/>
                  </a:cubicBezTo>
                  <a:cubicBezTo>
                    <a:pt x="844" y="317"/>
                    <a:pt x="704" y="176"/>
                    <a:pt x="528" y="106"/>
                  </a:cubicBezTo>
                  <a:cubicBezTo>
                    <a:pt x="387" y="36"/>
                    <a:pt x="211"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7"/>
            <p:cNvSpPr/>
            <p:nvPr/>
          </p:nvSpPr>
          <p:spPr>
            <a:xfrm>
              <a:off x="6470975" y="1220650"/>
              <a:ext cx="25525" cy="10275"/>
            </a:xfrm>
            <a:custGeom>
              <a:rect b="b" l="l" r="r" t="t"/>
              <a:pathLst>
                <a:path extrusionOk="0" h="411" w="1021">
                  <a:moveTo>
                    <a:pt x="247" y="1"/>
                  </a:moveTo>
                  <a:cubicBezTo>
                    <a:pt x="169" y="1"/>
                    <a:pt x="88" y="9"/>
                    <a:pt x="1" y="24"/>
                  </a:cubicBezTo>
                  <a:cubicBezTo>
                    <a:pt x="141" y="164"/>
                    <a:pt x="282" y="270"/>
                    <a:pt x="458" y="340"/>
                  </a:cubicBezTo>
                  <a:cubicBezTo>
                    <a:pt x="634" y="411"/>
                    <a:pt x="810" y="411"/>
                    <a:pt x="1021" y="411"/>
                  </a:cubicBezTo>
                  <a:cubicBezTo>
                    <a:pt x="880" y="235"/>
                    <a:pt x="739" y="129"/>
                    <a:pt x="563" y="59"/>
                  </a:cubicBezTo>
                  <a:cubicBezTo>
                    <a:pt x="460" y="18"/>
                    <a:pt x="357"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7"/>
            <p:cNvSpPr/>
            <p:nvPr/>
          </p:nvSpPr>
          <p:spPr>
            <a:xfrm>
              <a:off x="6480650" y="1203650"/>
              <a:ext cx="25525" cy="12325"/>
            </a:xfrm>
            <a:custGeom>
              <a:rect b="b" l="l" r="r" t="t"/>
              <a:pathLst>
                <a:path extrusionOk="0" h="493" w="1021">
                  <a:moveTo>
                    <a:pt x="1" y="0"/>
                  </a:moveTo>
                  <a:cubicBezTo>
                    <a:pt x="106" y="176"/>
                    <a:pt x="247" y="282"/>
                    <a:pt x="423" y="387"/>
                  </a:cubicBezTo>
                  <a:cubicBezTo>
                    <a:pt x="598" y="458"/>
                    <a:pt x="809" y="493"/>
                    <a:pt x="1020" y="493"/>
                  </a:cubicBezTo>
                  <a:cubicBezTo>
                    <a:pt x="880" y="317"/>
                    <a:pt x="739" y="211"/>
                    <a:pt x="563" y="106"/>
                  </a:cubicBezTo>
                  <a:cubicBezTo>
                    <a:pt x="387" y="35"/>
                    <a:pt x="176"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7"/>
            <p:cNvSpPr/>
            <p:nvPr/>
          </p:nvSpPr>
          <p:spPr>
            <a:xfrm>
              <a:off x="6497350" y="1190450"/>
              <a:ext cx="14100" cy="9700"/>
            </a:xfrm>
            <a:custGeom>
              <a:rect b="b" l="l" r="r" t="t"/>
              <a:pathLst>
                <a:path extrusionOk="0" h="388" w="564">
                  <a:moveTo>
                    <a:pt x="1" y="1"/>
                  </a:moveTo>
                  <a:cubicBezTo>
                    <a:pt x="1" y="36"/>
                    <a:pt x="1" y="71"/>
                    <a:pt x="36" y="106"/>
                  </a:cubicBezTo>
                  <a:cubicBezTo>
                    <a:pt x="36" y="212"/>
                    <a:pt x="106" y="282"/>
                    <a:pt x="177" y="317"/>
                  </a:cubicBezTo>
                  <a:cubicBezTo>
                    <a:pt x="247" y="388"/>
                    <a:pt x="352" y="388"/>
                    <a:pt x="458" y="388"/>
                  </a:cubicBezTo>
                  <a:lnTo>
                    <a:pt x="563" y="388"/>
                  </a:lnTo>
                  <a:cubicBezTo>
                    <a:pt x="563" y="352"/>
                    <a:pt x="528" y="282"/>
                    <a:pt x="528" y="247"/>
                  </a:cubicBezTo>
                  <a:cubicBezTo>
                    <a:pt x="493" y="177"/>
                    <a:pt x="423" y="106"/>
                    <a:pt x="352" y="71"/>
                  </a:cubicBezTo>
                  <a:cubicBezTo>
                    <a:pt x="282" y="36"/>
                    <a:pt x="212" y="1"/>
                    <a:pt x="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7"/>
            <p:cNvSpPr/>
            <p:nvPr/>
          </p:nvSpPr>
          <p:spPr>
            <a:xfrm>
              <a:off x="6235350" y="820300"/>
              <a:ext cx="82675" cy="80025"/>
            </a:xfrm>
            <a:custGeom>
              <a:rect b="b" l="l" r="r" t="t"/>
              <a:pathLst>
                <a:path extrusionOk="0" h="3201" w="3307">
                  <a:moveTo>
                    <a:pt x="0" y="1"/>
                  </a:moveTo>
                  <a:lnTo>
                    <a:pt x="0" y="1"/>
                  </a:lnTo>
                  <a:cubicBezTo>
                    <a:pt x="0" y="1"/>
                    <a:pt x="106" y="247"/>
                    <a:pt x="352" y="598"/>
                  </a:cubicBezTo>
                  <a:cubicBezTo>
                    <a:pt x="633" y="1056"/>
                    <a:pt x="985" y="1478"/>
                    <a:pt x="1372" y="1865"/>
                  </a:cubicBezTo>
                  <a:cubicBezTo>
                    <a:pt x="1794" y="2251"/>
                    <a:pt x="2216" y="2568"/>
                    <a:pt x="2708" y="2849"/>
                  </a:cubicBezTo>
                  <a:cubicBezTo>
                    <a:pt x="2884" y="2990"/>
                    <a:pt x="3095" y="3095"/>
                    <a:pt x="3306" y="3201"/>
                  </a:cubicBezTo>
                  <a:lnTo>
                    <a:pt x="2779" y="2744"/>
                  </a:lnTo>
                  <a:cubicBezTo>
                    <a:pt x="2497" y="2462"/>
                    <a:pt x="2075" y="2076"/>
                    <a:pt x="1618" y="1618"/>
                  </a:cubicBezTo>
                  <a:cubicBezTo>
                    <a:pt x="1161" y="1196"/>
                    <a:pt x="774" y="774"/>
                    <a:pt x="458" y="493"/>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7"/>
            <p:cNvSpPr/>
            <p:nvPr/>
          </p:nvSpPr>
          <p:spPr>
            <a:xfrm>
              <a:off x="6230075" y="837000"/>
              <a:ext cx="34300" cy="43125"/>
            </a:xfrm>
            <a:custGeom>
              <a:rect b="b" l="l" r="r" t="t"/>
              <a:pathLst>
                <a:path extrusionOk="0" h="1725" w="1372">
                  <a:moveTo>
                    <a:pt x="0" y="1"/>
                  </a:moveTo>
                  <a:lnTo>
                    <a:pt x="0" y="1"/>
                  </a:lnTo>
                  <a:cubicBezTo>
                    <a:pt x="35" y="106"/>
                    <a:pt x="71" y="212"/>
                    <a:pt x="106" y="317"/>
                  </a:cubicBezTo>
                  <a:cubicBezTo>
                    <a:pt x="211" y="563"/>
                    <a:pt x="352" y="774"/>
                    <a:pt x="493" y="986"/>
                  </a:cubicBezTo>
                  <a:cubicBezTo>
                    <a:pt x="669" y="1197"/>
                    <a:pt x="880" y="1372"/>
                    <a:pt x="1091" y="1548"/>
                  </a:cubicBezTo>
                  <a:cubicBezTo>
                    <a:pt x="1161" y="1619"/>
                    <a:pt x="1266" y="1654"/>
                    <a:pt x="1372" y="1724"/>
                  </a:cubicBezTo>
                  <a:cubicBezTo>
                    <a:pt x="1372" y="1724"/>
                    <a:pt x="1266" y="1619"/>
                    <a:pt x="1196" y="1443"/>
                  </a:cubicBezTo>
                  <a:cubicBezTo>
                    <a:pt x="1091" y="1232"/>
                    <a:pt x="915" y="1056"/>
                    <a:pt x="739" y="810"/>
                  </a:cubicBezTo>
                  <a:cubicBezTo>
                    <a:pt x="563" y="563"/>
                    <a:pt x="387" y="388"/>
                    <a:pt x="247" y="212"/>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7"/>
            <p:cNvSpPr/>
            <p:nvPr/>
          </p:nvSpPr>
          <p:spPr>
            <a:xfrm>
              <a:off x="6177325" y="884475"/>
              <a:ext cx="42225" cy="32575"/>
            </a:xfrm>
            <a:custGeom>
              <a:rect b="b" l="l" r="r" t="t"/>
              <a:pathLst>
                <a:path extrusionOk="0" h="1303" w="1689">
                  <a:moveTo>
                    <a:pt x="0" y="1"/>
                  </a:moveTo>
                  <a:lnTo>
                    <a:pt x="0" y="1"/>
                  </a:lnTo>
                  <a:cubicBezTo>
                    <a:pt x="71" y="106"/>
                    <a:pt x="106" y="177"/>
                    <a:pt x="176" y="282"/>
                  </a:cubicBezTo>
                  <a:cubicBezTo>
                    <a:pt x="317" y="493"/>
                    <a:pt x="493" y="669"/>
                    <a:pt x="704" y="810"/>
                  </a:cubicBezTo>
                  <a:cubicBezTo>
                    <a:pt x="915" y="986"/>
                    <a:pt x="1126" y="1091"/>
                    <a:pt x="1372" y="1197"/>
                  </a:cubicBezTo>
                  <a:cubicBezTo>
                    <a:pt x="1477" y="1232"/>
                    <a:pt x="1583" y="1267"/>
                    <a:pt x="1688" y="1302"/>
                  </a:cubicBezTo>
                  <a:cubicBezTo>
                    <a:pt x="1442" y="1021"/>
                    <a:pt x="1161" y="810"/>
                    <a:pt x="879" y="599"/>
                  </a:cubicBezTo>
                  <a:cubicBezTo>
                    <a:pt x="633" y="353"/>
                    <a:pt x="317" y="177"/>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7"/>
            <p:cNvSpPr/>
            <p:nvPr/>
          </p:nvSpPr>
          <p:spPr>
            <a:xfrm>
              <a:off x="5924100" y="1175500"/>
              <a:ext cx="137175" cy="90600"/>
            </a:xfrm>
            <a:custGeom>
              <a:rect b="b" l="l" r="r" t="t"/>
              <a:pathLst>
                <a:path extrusionOk="0" h="3624" w="5487">
                  <a:moveTo>
                    <a:pt x="0" y="1"/>
                  </a:moveTo>
                  <a:cubicBezTo>
                    <a:pt x="1" y="1"/>
                    <a:pt x="247" y="282"/>
                    <a:pt x="669" y="704"/>
                  </a:cubicBezTo>
                  <a:cubicBezTo>
                    <a:pt x="1231" y="1267"/>
                    <a:pt x="1864" y="1759"/>
                    <a:pt x="2533" y="2181"/>
                  </a:cubicBezTo>
                  <a:cubicBezTo>
                    <a:pt x="3166" y="2603"/>
                    <a:pt x="3869" y="2990"/>
                    <a:pt x="4572" y="3272"/>
                  </a:cubicBezTo>
                  <a:cubicBezTo>
                    <a:pt x="5135" y="3518"/>
                    <a:pt x="5487" y="3623"/>
                    <a:pt x="5487" y="3623"/>
                  </a:cubicBezTo>
                  <a:lnTo>
                    <a:pt x="4643" y="3131"/>
                  </a:lnTo>
                  <a:cubicBezTo>
                    <a:pt x="4150" y="2850"/>
                    <a:pt x="3447" y="2428"/>
                    <a:pt x="2673" y="1900"/>
                  </a:cubicBezTo>
                  <a:cubicBezTo>
                    <a:pt x="1935" y="1408"/>
                    <a:pt x="1267" y="950"/>
                    <a:pt x="774" y="599"/>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7"/>
            <p:cNvSpPr/>
            <p:nvPr/>
          </p:nvSpPr>
          <p:spPr>
            <a:xfrm>
              <a:off x="5944325" y="1153525"/>
              <a:ext cx="35200" cy="24650"/>
            </a:xfrm>
            <a:custGeom>
              <a:rect b="b" l="l" r="r" t="t"/>
              <a:pathLst>
                <a:path extrusionOk="0" h="986" w="1408">
                  <a:moveTo>
                    <a:pt x="0" y="1"/>
                  </a:moveTo>
                  <a:lnTo>
                    <a:pt x="0" y="1"/>
                  </a:lnTo>
                  <a:cubicBezTo>
                    <a:pt x="176" y="247"/>
                    <a:pt x="352" y="458"/>
                    <a:pt x="598" y="634"/>
                  </a:cubicBezTo>
                  <a:cubicBezTo>
                    <a:pt x="844" y="774"/>
                    <a:pt x="1091" y="915"/>
                    <a:pt x="1407" y="985"/>
                  </a:cubicBezTo>
                  <a:cubicBezTo>
                    <a:pt x="1231" y="739"/>
                    <a:pt x="1020" y="528"/>
                    <a:pt x="774" y="352"/>
                  </a:cubicBezTo>
                  <a:cubicBezTo>
                    <a:pt x="528" y="212"/>
                    <a:pt x="282" y="7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7"/>
            <p:cNvSpPr/>
            <p:nvPr/>
          </p:nvSpPr>
          <p:spPr>
            <a:xfrm>
              <a:off x="5960150" y="1136825"/>
              <a:ext cx="34300" cy="21125"/>
            </a:xfrm>
            <a:custGeom>
              <a:rect b="b" l="l" r="r" t="t"/>
              <a:pathLst>
                <a:path extrusionOk="0" h="845" w="1372">
                  <a:moveTo>
                    <a:pt x="0" y="0"/>
                  </a:moveTo>
                  <a:lnTo>
                    <a:pt x="0" y="0"/>
                  </a:lnTo>
                  <a:cubicBezTo>
                    <a:pt x="317" y="458"/>
                    <a:pt x="809" y="739"/>
                    <a:pt x="1372" y="845"/>
                  </a:cubicBezTo>
                  <a:cubicBezTo>
                    <a:pt x="1020" y="387"/>
                    <a:pt x="528" y="10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7"/>
            <p:cNvSpPr/>
            <p:nvPr/>
          </p:nvSpPr>
          <p:spPr>
            <a:xfrm>
              <a:off x="5975975" y="1119250"/>
              <a:ext cx="19375" cy="15850"/>
            </a:xfrm>
            <a:custGeom>
              <a:rect b="b" l="l" r="r" t="t"/>
              <a:pathLst>
                <a:path extrusionOk="0" h="634" w="775">
                  <a:moveTo>
                    <a:pt x="0" y="0"/>
                  </a:moveTo>
                  <a:cubicBezTo>
                    <a:pt x="36" y="176"/>
                    <a:pt x="141" y="317"/>
                    <a:pt x="282" y="422"/>
                  </a:cubicBezTo>
                  <a:cubicBezTo>
                    <a:pt x="422" y="528"/>
                    <a:pt x="598" y="598"/>
                    <a:pt x="774" y="633"/>
                  </a:cubicBezTo>
                  <a:cubicBezTo>
                    <a:pt x="739" y="457"/>
                    <a:pt x="633" y="317"/>
                    <a:pt x="493" y="176"/>
                  </a:cubicBezTo>
                  <a:cubicBezTo>
                    <a:pt x="317" y="70"/>
                    <a:pt x="176"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7"/>
            <p:cNvSpPr/>
            <p:nvPr/>
          </p:nvSpPr>
          <p:spPr>
            <a:xfrm>
              <a:off x="5987400" y="1104300"/>
              <a:ext cx="18500" cy="9700"/>
            </a:xfrm>
            <a:custGeom>
              <a:rect b="b" l="l" r="r" t="t"/>
              <a:pathLst>
                <a:path extrusionOk="0" h="388" w="740">
                  <a:moveTo>
                    <a:pt x="141" y="0"/>
                  </a:moveTo>
                  <a:cubicBezTo>
                    <a:pt x="71" y="35"/>
                    <a:pt x="36" y="35"/>
                    <a:pt x="1" y="35"/>
                  </a:cubicBezTo>
                  <a:cubicBezTo>
                    <a:pt x="36" y="106"/>
                    <a:pt x="36" y="141"/>
                    <a:pt x="71" y="176"/>
                  </a:cubicBezTo>
                  <a:cubicBezTo>
                    <a:pt x="212" y="317"/>
                    <a:pt x="423" y="387"/>
                    <a:pt x="598" y="387"/>
                  </a:cubicBezTo>
                  <a:lnTo>
                    <a:pt x="739" y="387"/>
                  </a:lnTo>
                  <a:cubicBezTo>
                    <a:pt x="739" y="352"/>
                    <a:pt x="704" y="282"/>
                    <a:pt x="669" y="246"/>
                  </a:cubicBezTo>
                  <a:cubicBezTo>
                    <a:pt x="634" y="176"/>
                    <a:pt x="528" y="106"/>
                    <a:pt x="458" y="35"/>
                  </a:cubicBezTo>
                  <a:cubicBezTo>
                    <a:pt x="352" y="0"/>
                    <a:pt x="247" y="0"/>
                    <a:pt x="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7"/>
            <p:cNvSpPr/>
            <p:nvPr/>
          </p:nvSpPr>
          <p:spPr>
            <a:xfrm>
              <a:off x="5783425" y="1259025"/>
              <a:ext cx="82675" cy="20250"/>
            </a:xfrm>
            <a:custGeom>
              <a:rect b="b" l="l" r="r" t="t"/>
              <a:pathLst>
                <a:path extrusionOk="0" h="810" w="3307">
                  <a:moveTo>
                    <a:pt x="0" y="1"/>
                  </a:moveTo>
                  <a:lnTo>
                    <a:pt x="0" y="1"/>
                  </a:lnTo>
                  <a:cubicBezTo>
                    <a:pt x="141" y="106"/>
                    <a:pt x="282" y="177"/>
                    <a:pt x="422" y="247"/>
                  </a:cubicBezTo>
                  <a:cubicBezTo>
                    <a:pt x="809" y="423"/>
                    <a:pt x="1196" y="564"/>
                    <a:pt x="1583" y="634"/>
                  </a:cubicBezTo>
                  <a:cubicBezTo>
                    <a:pt x="2005" y="740"/>
                    <a:pt x="2392" y="810"/>
                    <a:pt x="2814" y="810"/>
                  </a:cubicBezTo>
                  <a:lnTo>
                    <a:pt x="3306" y="810"/>
                  </a:lnTo>
                  <a:cubicBezTo>
                    <a:pt x="3306" y="810"/>
                    <a:pt x="2603" y="564"/>
                    <a:pt x="1688" y="353"/>
                  </a:cubicBezTo>
                  <a:cubicBezTo>
                    <a:pt x="774" y="142"/>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7"/>
            <p:cNvSpPr/>
            <p:nvPr/>
          </p:nvSpPr>
          <p:spPr>
            <a:xfrm>
              <a:off x="5795725" y="1245875"/>
              <a:ext cx="37825" cy="10700"/>
            </a:xfrm>
            <a:custGeom>
              <a:rect b="b" l="l" r="r" t="t"/>
              <a:pathLst>
                <a:path extrusionOk="0" h="428" w="1513">
                  <a:moveTo>
                    <a:pt x="348" y="0"/>
                  </a:moveTo>
                  <a:cubicBezTo>
                    <a:pt x="232" y="0"/>
                    <a:pt x="116" y="12"/>
                    <a:pt x="1" y="35"/>
                  </a:cubicBezTo>
                  <a:cubicBezTo>
                    <a:pt x="402" y="313"/>
                    <a:pt x="858" y="428"/>
                    <a:pt x="1321" y="428"/>
                  </a:cubicBezTo>
                  <a:cubicBezTo>
                    <a:pt x="1385" y="428"/>
                    <a:pt x="1449" y="426"/>
                    <a:pt x="1513" y="421"/>
                  </a:cubicBezTo>
                  <a:cubicBezTo>
                    <a:pt x="1183" y="146"/>
                    <a:pt x="767" y="0"/>
                    <a:pt x="3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7"/>
            <p:cNvSpPr/>
            <p:nvPr/>
          </p:nvSpPr>
          <p:spPr>
            <a:xfrm>
              <a:off x="5814200" y="1224300"/>
              <a:ext cx="24625" cy="9050"/>
            </a:xfrm>
            <a:custGeom>
              <a:rect b="b" l="l" r="r" t="t"/>
              <a:pathLst>
                <a:path extrusionOk="0" h="362" w="985">
                  <a:moveTo>
                    <a:pt x="282" y="1"/>
                  </a:moveTo>
                  <a:cubicBezTo>
                    <a:pt x="185" y="1"/>
                    <a:pt x="88" y="18"/>
                    <a:pt x="0" y="54"/>
                  </a:cubicBezTo>
                  <a:cubicBezTo>
                    <a:pt x="141" y="159"/>
                    <a:pt x="282" y="265"/>
                    <a:pt x="457" y="335"/>
                  </a:cubicBezTo>
                  <a:cubicBezTo>
                    <a:pt x="545" y="352"/>
                    <a:pt x="633" y="361"/>
                    <a:pt x="721" y="361"/>
                  </a:cubicBezTo>
                  <a:cubicBezTo>
                    <a:pt x="809" y="361"/>
                    <a:pt x="897" y="352"/>
                    <a:pt x="985" y="335"/>
                  </a:cubicBezTo>
                  <a:cubicBezTo>
                    <a:pt x="880" y="194"/>
                    <a:pt x="739" y="89"/>
                    <a:pt x="563" y="54"/>
                  </a:cubicBezTo>
                  <a:cubicBezTo>
                    <a:pt x="475" y="18"/>
                    <a:pt x="378" y="1"/>
                    <a:pt x="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7"/>
            <p:cNvSpPr/>
            <p:nvPr/>
          </p:nvSpPr>
          <p:spPr>
            <a:xfrm>
              <a:off x="5896850" y="1141225"/>
              <a:ext cx="28150" cy="10350"/>
            </a:xfrm>
            <a:custGeom>
              <a:rect b="b" l="l" r="r" t="t"/>
              <a:pathLst>
                <a:path extrusionOk="0" h="414" w="1126">
                  <a:moveTo>
                    <a:pt x="0" y="0"/>
                  </a:moveTo>
                  <a:cubicBezTo>
                    <a:pt x="35" y="71"/>
                    <a:pt x="71" y="106"/>
                    <a:pt x="141" y="141"/>
                  </a:cubicBezTo>
                  <a:cubicBezTo>
                    <a:pt x="246" y="246"/>
                    <a:pt x="352" y="317"/>
                    <a:pt x="493" y="387"/>
                  </a:cubicBezTo>
                  <a:cubicBezTo>
                    <a:pt x="563" y="405"/>
                    <a:pt x="642" y="414"/>
                    <a:pt x="721" y="414"/>
                  </a:cubicBezTo>
                  <a:cubicBezTo>
                    <a:pt x="800" y="414"/>
                    <a:pt x="879" y="405"/>
                    <a:pt x="950" y="387"/>
                  </a:cubicBezTo>
                  <a:cubicBezTo>
                    <a:pt x="1020" y="387"/>
                    <a:pt x="1055" y="387"/>
                    <a:pt x="1126" y="352"/>
                  </a:cubicBezTo>
                  <a:lnTo>
                    <a:pt x="950" y="246"/>
                  </a:lnTo>
                  <a:cubicBezTo>
                    <a:pt x="844" y="176"/>
                    <a:pt x="739" y="106"/>
                    <a:pt x="598" y="71"/>
                  </a:cubicBezTo>
                  <a:cubicBezTo>
                    <a:pt x="457" y="35"/>
                    <a:pt x="317" y="0"/>
                    <a:pt x="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7"/>
            <p:cNvSpPr/>
            <p:nvPr/>
          </p:nvSpPr>
          <p:spPr>
            <a:xfrm>
              <a:off x="5910025" y="1126500"/>
              <a:ext cx="19375" cy="8375"/>
            </a:xfrm>
            <a:custGeom>
              <a:rect b="b" l="l" r="r" t="t"/>
              <a:pathLst>
                <a:path extrusionOk="0" h="335" w="775">
                  <a:moveTo>
                    <a:pt x="229" y="0"/>
                  </a:moveTo>
                  <a:cubicBezTo>
                    <a:pt x="150" y="0"/>
                    <a:pt x="71" y="9"/>
                    <a:pt x="1" y="27"/>
                  </a:cubicBezTo>
                  <a:cubicBezTo>
                    <a:pt x="71" y="167"/>
                    <a:pt x="212" y="273"/>
                    <a:pt x="352" y="308"/>
                  </a:cubicBezTo>
                  <a:cubicBezTo>
                    <a:pt x="423" y="326"/>
                    <a:pt x="493" y="334"/>
                    <a:pt x="563" y="334"/>
                  </a:cubicBezTo>
                  <a:cubicBezTo>
                    <a:pt x="634" y="334"/>
                    <a:pt x="704" y="326"/>
                    <a:pt x="774" y="308"/>
                  </a:cubicBezTo>
                  <a:cubicBezTo>
                    <a:pt x="704" y="202"/>
                    <a:pt x="599" y="97"/>
                    <a:pt x="458" y="27"/>
                  </a:cubicBezTo>
                  <a:cubicBezTo>
                    <a:pt x="388" y="9"/>
                    <a:pt x="308" y="0"/>
                    <a:pt x="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7"/>
            <p:cNvSpPr/>
            <p:nvPr/>
          </p:nvSpPr>
          <p:spPr>
            <a:xfrm>
              <a:off x="5932900" y="1110875"/>
              <a:ext cx="16725" cy="8825"/>
            </a:xfrm>
            <a:custGeom>
              <a:rect b="b" l="l" r="r" t="t"/>
              <a:pathLst>
                <a:path extrusionOk="0" h="353" w="669">
                  <a:moveTo>
                    <a:pt x="180" y="1"/>
                  </a:moveTo>
                  <a:cubicBezTo>
                    <a:pt x="114" y="1"/>
                    <a:pt x="53" y="19"/>
                    <a:pt x="0" y="54"/>
                  </a:cubicBezTo>
                  <a:cubicBezTo>
                    <a:pt x="35" y="159"/>
                    <a:pt x="141" y="265"/>
                    <a:pt x="281" y="300"/>
                  </a:cubicBezTo>
                  <a:cubicBezTo>
                    <a:pt x="352" y="335"/>
                    <a:pt x="413" y="353"/>
                    <a:pt x="475" y="353"/>
                  </a:cubicBezTo>
                  <a:cubicBezTo>
                    <a:pt x="536" y="353"/>
                    <a:pt x="598" y="335"/>
                    <a:pt x="668" y="300"/>
                  </a:cubicBezTo>
                  <a:cubicBezTo>
                    <a:pt x="598" y="194"/>
                    <a:pt x="528" y="89"/>
                    <a:pt x="387" y="54"/>
                  </a:cubicBezTo>
                  <a:cubicBezTo>
                    <a:pt x="317" y="19"/>
                    <a:pt x="246" y="1"/>
                    <a:pt x="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7"/>
            <p:cNvSpPr/>
            <p:nvPr/>
          </p:nvSpPr>
          <p:spPr>
            <a:xfrm>
              <a:off x="5903000" y="1310025"/>
              <a:ext cx="281375" cy="83550"/>
            </a:xfrm>
            <a:custGeom>
              <a:rect b="b" l="l" r="r" t="t"/>
              <a:pathLst>
                <a:path extrusionOk="0" h="3342" w="11255">
                  <a:moveTo>
                    <a:pt x="0" y="1"/>
                  </a:moveTo>
                  <a:cubicBezTo>
                    <a:pt x="1" y="1"/>
                    <a:pt x="2462" y="880"/>
                    <a:pt x="5557" y="1830"/>
                  </a:cubicBezTo>
                  <a:cubicBezTo>
                    <a:pt x="8687" y="2744"/>
                    <a:pt x="11255" y="3342"/>
                    <a:pt x="11255" y="3342"/>
                  </a:cubicBezTo>
                  <a:cubicBezTo>
                    <a:pt x="11255" y="3342"/>
                    <a:pt x="8758" y="2463"/>
                    <a:pt x="5663" y="1513"/>
                  </a:cubicBezTo>
                  <a:cubicBezTo>
                    <a:pt x="2568" y="599"/>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7"/>
            <p:cNvSpPr/>
            <p:nvPr/>
          </p:nvSpPr>
          <p:spPr>
            <a:xfrm>
              <a:off x="5928500" y="1298600"/>
              <a:ext cx="138050" cy="46625"/>
            </a:xfrm>
            <a:custGeom>
              <a:rect b="b" l="l" r="r" t="t"/>
              <a:pathLst>
                <a:path extrusionOk="0" h="1865" w="5522">
                  <a:moveTo>
                    <a:pt x="0" y="1"/>
                  </a:moveTo>
                  <a:cubicBezTo>
                    <a:pt x="0" y="1"/>
                    <a:pt x="1196" y="458"/>
                    <a:pt x="2743" y="985"/>
                  </a:cubicBezTo>
                  <a:cubicBezTo>
                    <a:pt x="4256" y="1478"/>
                    <a:pt x="5522" y="1865"/>
                    <a:pt x="5522" y="1865"/>
                  </a:cubicBezTo>
                  <a:cubicBezTo>
                    <a:pt x="5522" y="1865"/>
                    <a:pt x="5240" y="1689"/>
                    <a:pt x="4748" y="1478"/>
                  </a:cubicBezTo>
                  <a:cubicBezTo>
                    <a:pt x="4115" y="1161"/>
                    <a:pt x="3482" y="915"/>
                    <a:pt x="2814" y="669"/>
                  </a:cubicBezTo>
                  <a:cubicBezTo>
                    <a:pt x="2181" y="458"/>
                    <a:pt x="1513" y="282"/>
                    <a:pt x="844" y="141"/>
                  </a:cubicBezTo>
                  <a:cubicBezTo>
                    <a:pt x="317" y="36"/>
                    <a:pt x="0"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7"/>
            <p:cNvSpPr/>
            <p:nvPr/>
          </p:nvSpPr>
          <p:spPr>
            <a:xfrm>
              <a:off x="5927625" y="1283650"/>
              <a:ext cx="65950" cy="23775"/>
            </a:xfrm>
            <a:custGeom>
              <a:rect b="b" l="l" r="r" t="t"/>
              <a:pathLst>
                <a:path extrusionOk="0" h="951" w="2638">
                  <a:moveTo>
                    <a:pt x="0" y="1"/>
                  </a:moveTo>
                  <a:lnTo>
                    <a:pt x="0" y="1"/>
                  </a:lnTo>
                  <a:cubicBezTo>
                    <a:pt x="809" y="493"/>
                    <a:pt x="1723" y="845"/>
                    <a:pt x="2638" y="950"/>
                  </a:cubicBezTo>
                  <a:cubicBezTo>
                    <a:pt x="2251" y="704"/>
                    <a:pt x="1829" y="493"/>
                    <a:pt x="1372" y="317"/>
                  </a:cubicBezTo>
                  <a:cubicBezTo>
                    <a:pt x="915" y="141"/>
                    <a:pt x="457" y="3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7"/>
            <p:cNvSpPr/>
            <p:nvPr/>
          </p:nvSpPr>
          <p:spPr>
            <a:xfrm>
              <a:off x="5932000" y="1266625"/>
              <a:ext cx="36975" cy="13000"/>
            </a:xfrm>
            <a:custGeom>
              <a:rect b="b" l="l" r="r" t="t"/>
              <a:pathLst>
                <a:path extrusionOk="0" h="520" w="1479">
                  <a:moveTo>
                    <a:pt x="211" y="0"/>
                  </a:moveTo>
                  <a:cubicBezTo>
                    <a:pt x="142" y="0"/>
                    <a:pt x="71" y="5"/>
                    <a:pt x="1" y="13"/>
                  </a:cubicBezTo>
                  <a:cubicBezTo>
                    <a:pt x="212" y="189"/>
                    <a:pt x="458" y="330"/>
                    <a:pt x="704" y="400"/>
                  </a:cubicBezTo>
                  <a:cubicBezTo>
                    <a:pt x="889" y="479"/>
                    <a:pt x="1093" y="519"/>
                    <a:pt x="1288" y="519"/>
                  </a:cubicBezTo>
                  <a:cubicBezTo>
                    <a:pt x="1353" y="519"/>
                    <a:pt x="1417" y="515"/>
                    <a:pt x="1478" y="506"/>
                  </a:cubicBezTo>
                  <a:cubicBezTo>
                    <a:pt x="1267" y="330"/>
                    <a:pt x="1056" y="189"/>
                    <a:pt x="810" y="119"/>
                  </a:cubicBezTo>
                  <a:cubicBezTo>
                    <a:pt x="625" y="40"/>
                    <a:pt x="421" y="0"/>
                    <a:pt x="2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7"/>
            <p:cNvSpPr/>
            <p:nvPr/>
          </p:nvSpPr>
          <p:spPr>
            <a:xfrm>
              <a:off x="5911800" y="1240875"/>
              <a:ext cx="19350" cy="10275"/>
            </a:xfrm>
            <a:custGeom>
              <a:rect b="b" l="l" r="r" t="t"/>
              <a:pathLst>
                <a:path extrusionOk="0" h="411" w="774">
                  <a:moveTo>
                    <a:pt x="272" y="0"/>
                  </a:moveTo>
                  <a:cubicBezTo>
                    <a:pt x="228" y="0"/>
                    <a:pt x="184" y="9"/>
                    <a:pt x="141" y="24"/>
                  </a:cubicBezTo>
                  <a:cubicBezTo>
                    <a:pt x="106" y="24"/>
                    <a:pt x="35" y="24"/>
                    <a:pt x="0" y="59"/>
                  </a:cubicBezTo>
                  <a:cubicBezTo>
                    <a:pt x="106" y="164"/>
                    <a:pt x="211" y="270"/>
                    <a:pt x="352" y="340"/>
                  </a:cubicBezTo>
                  <a:cubicBezTo>
                    <a:pt x="422" y="375"/>
                    <a:pt x="528" y="410"/>
                    <a:pt x="633" y="410"/>
                  </a:cubicBezTo>
                  <a:lnTo>
                    <a:pt x="774" y="410"/>
                  </a:lnTo>
                  <a:cubicBezTo>
                    <a:pt x="739" y="340"/>
                    <a:pt x="739" y="305"/>
                    <a:pt x="703" y="270"/>
                  </a:cubicBezTo>
                  <a:cubicBezTo>
                    <a:pt x="668" y="164"/>
                    <a:pt x="563" y="94"/>
                    <a:pt x="457" y="59"/>
                  </a:cubicBezTo>
                  <a:cubicBezTo>
                    <a:pt x="395" y="18"/>
                    <a:pt x="334"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7"/>
            <p:cNvSpPr/>
            <p:nvPr/>
          </p:nvSpPr>
          <p:spPr>
            <a:xfrm>
              <a:off x="6311850" y="1662600"/>
              <a:ext cx="275200" cy="106425"/>
            </a:xfrm>
            <a:custGeom>
              <a:rect b="b" l="l" r="r" t="t"/>
              <a:pathLst>
                <a:path extrusionOk="0" h="4257" w="11008">
                  <a:moveTo>
                    <a:pt x="0" y="1"/>
                  </a:moveTo>
                  <a:cubicBezTo>
                    <a:pt x="1" y="1"/>
                    <a:pt x="2427" y="1091"/>
                    <a:pt x="5451" y="2287"/>
                  </a:cubicBezTo>
                  <a:cubicBezTo>
                    <a:pt x="8511" y="3447"/>
                    <a:pt x="11008" y="4256"/>
                    <a:pt x="11008" y="4256"/>
                  </a:cubicBezTo>
                  <a:cubicBezTo>
                    <a:pt x="11008" y="4256"/>
                    <a:pt x="8617" y="3166"/>
                    <a:pt x="5557" y="1970"/>
                  </a:cubicBezTo>
                  <a:cubicBezTo>
                    <a:pt x="2533" y="810"/>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7"/>
            <p:cNvSpPr/>
            <p:nvPr/>
          </p:nvSpPr>
          <p:spPr>
            <a:xfrm>
              <a:off x="6316225" y="1653800"/>
              <a:ext cx="122250" cy="46625"/>
            </a:xfrm>
            <a:custGeom>
              <a:rect b="b" l="l" r="r" t="t"/>
              <a:pathLst>
                <a:path extrusionOk="0" h="1865" w="4890">
                  <a:moveTo>
                    <a:pt x="1" y="1"/>
                  </a:moveTo>
                  <a:cubicBezTo>
                    <a:pt x="1548" y="810"/>
                    <a:pt x="3166" y="1443"/>
                    <a:pt x="4889" y="1865"/>
                  </a:cubicBezTo>
                  <a:cubicBezTo>
                    <a:pt x="3342" y="1056"/>
                    <a:pt x="1689" y="423"/>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7"/>
            <p:cNvSpPr/>
            <p:nvPr/>
          </p:nvSpPr>
          <p:spPr>
            <a:xfrm>
              <a:off x="6338225" y="1649425"/>
              <a:ext cx="97600" cy="36950"/>
            </a:xfrm>
            <a:custGeom>
              <a:rect b="b" l="l" r="r" t="t"/>
              <a:pathLst>
                <a:path extrusionOk="0" h="1478" w="3904">
                  <a:moveTo>
                    <a:pt x="0" y="0"/>
                  </a:moveTo>
                  <a:lnTo>
                    <a:pt x="0" y="0"/>
                  </a:lnTo>
                  <a:cubicBezTo>
                    <a:pt x="1196" y="668"/>
                    <a:pt x="2532" y="1161"/>
                    <a:pt x="3904" y="1477"/>
                  </a:cubicBezTo>
                  <a:cubicBezTo>
                    <a:pt x="2673" y="774"/>
                    <a:pt x="1337" y="28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7"/>
            <p:cNvSpPr/>
            <p:nvPr/>
          </p:nvSpPr>
          <p:spPr>
            <a:xfrm>
              <a:off x="6384825" y="1652925"/>
              <a:ext cx="102000" cy="38725"/>
            </a:xfrm>
            <a:custGeom>
              <a:rect b="b" l="l" r="r" t="t"/>
              <a:pathLst>
                <a:path extrusionOk="0" h="1549" w="4080">
                  <a:moveTo>
                    <a:pt x="0" y="1"/>
                  </a:moveTo>
                  <a:lnTo>
                    <a:pt x="0" y="1"/>
                  </a:lnTo>
                  <a:cubicBezTo>
                    <a:pt x="633" y="352"/>
                    <a:pt x="1301" y="634"/>
                    <a:pt x="2005" y="915"/>
                  </a:cubicBezTo>
                  <a:cubicBezTo>
                    <a:pt x="2673" y="1161"/>
                    <a:pt x="3376" y="1372"/>
                    <a:pt x="4080" y="1548"/>
                  </a:cubicBezTo>
                  <a:cubicBezTo>
                    <a:pt x="3447" y="1197"/>
                    <a:pt x="2778" y="880"/>
                    <a:pt x="2110" y="634"/>
                  </a:cubicBezTo>
                  <a:cubicBezTo>
                    <a:pt x="1407" y="352"/>
                    <a:pt x="703" y="14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7"/>
            <p:cNvSpPr/>
            <p:nvPr/>
          </p:nvSpPr>
          <p:spPr>
            <a:xfrm>
              <a:off x="7169100" y="1704800"/>
              <a:ext cx="7925" cy="47500"/>
            </a:xfrm>
            <a:custGeom>
              <a:rect b="b" l="l" r="r" t="t"/>
              <a:pathLst>
                <a:path extrusionOk="0" h="1900" w="317">
                  <a:moveTo>
                    <a:pt x="317" y="1"/>
                  </a:moveTo>
                  <a:cubicBezTo>
                    <a:pt x="281" y="71"/>
                    <a:pt x="211" y="177"/>
                    <a:pt x="176" y="247"/>
                  </a:cubicBezTo>
                  <a:cubicBezTo>
                    <a:pt x="70" y="458"/>
                    <a:pt x="0" y="704"/>
                    <a:pt x="0" y="950"/>
                  </a:cubicBezTo>
                  <a:cubicBezTo>
                    <a:pt x="0" y="1196"/>
                    <a:pt x="70" y="1407"/>
                    <a:pt x="176" y="1654"/>
                  </a:cubicBezTo>
                  <a:cubicBezTo>
                    <a:pt x="211" y="1724"/>
                    <a:pt x="281" y="1794"/>
                    <a:pt x="317" y="1900"/>
                  </a:cubicBezTo>
                  <a:lnTo>
                    <a:pt x="317" y="1583"/>
                  </a:lnTo>
                  <a:lnTo>
                    <a:pt x="317" y="950"/>
                  </a:lnTo>
                  <a:lnTo>
                    <a:pt x="317" y="282"/>
                  </a:lnTo>
                  <a:lnTo>
                    <a:pt x="3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7"/>
            <p:cNvSpPr/>
            <p:nvPr/>
          </p:nvSpPr>
          <p:spPr>
            <a:xfrm>
              <a:off x="7150625" y="1725025"/>
              <a:ext cx="9700" cy="22900"/>
            </a:xfrm>
            <a:custGeom>
              <a:rect b="b" l="l" r="r" t="t"/>
              <a:pathLst>
                <a:path extrusionOk="0" h="916" w="388">
                  <a:moveTo>
                    <a:pt x="212" y="1"/>
                  </a:moveTo>
                  <a:lnTo>
                    <a:pt x="212" y="1"/>
                  </a:lnTo>
                  <a:cubicBezTo>
                    <a:pt x="1" y="282"/>
                    <a:pt x="36" y="634"/>
                    <a:pt x="247" y="915"/>
                  </a:cubicBezTo>
                  <a:cubicBezTo>
                    <a:pt x="352" y="774"/>
                    <a:pt x="387" y="598"/>
                    <a:pt x="387" y="458"/>
                  </a:cubicBezTo>
                  <a:cubicBezTo>
                    <a:pt x="352" y="282"/>
                    <a:pt x="317" y="141"/>
                    <a:pt x="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7"/>
            <p:cNvSpPr/>
            <p:nvPr/>
          </p:nvSpPr>
          <p:spPr>
            <a:xfrm>
              <a:off x="7126000" y="1221225"/>
              <a:ext cx="8825" cy="41350"/>
            </a:xfrm>
            <a:custGeom>
              <a:rect b="b" l="l" r="r" t="t"/>
              <a:pathLst>
                <a:path extrusionOk="0" h="1654" w="353">
                  <a:moveTo>
                    <a:pt x="177" y="1"/>
                  </a:moveTo>
                  <a:cubicBezTo>
                    <a:pt x="106" y="282"/>
                    <a:pt x="36" y="563"/>
                    <a:pt x="36" y="810"/>
                  </a:cubicBezTo>
                  <a:cubicBezTo>
                    <a:pt x="1" y="1091"/>
                    <a:pt x="36" y="1372"/>
                    <a:pt x="71" y="1654"/>
                  </a:cubicBezTo>
                  <a:cubicBezTo>
                    <a:pt x="106" y="1583"/>
                    <a:pt x="177" y="1513"/>
                    <a:pt x="212" y="1407"/>
                  </a:cubicBezTo>
                  <a:cubicBezTo>
                    <a:pt x="282" y="1232"/>
                    <a:pt x="317" y="1056"/>
                    <a:pt x="317" y="845"/>
                  </a:cubicBezTo>
                  <a:cubicBezTo>
                    <a:pt x="352" y="634"/>
                    <a:pt x="317" y="423"/>
                    <a:pt x="247" y="247"/>
                  </a:cubicBezTo>
                  <a:cubicBezTo>
                    <a:pt x="247" y="177"/>
                    <a:pt x="212" y="71"/>
                    <a:pt x="1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7"/>
            <p:cNvSpPr/>
            <p:nvPr/>
          </p:nvSpPr>
          <p:spPr>
            <a:xfrm>
              <a:off x="6182600" y="1332025"/>
              <a:ext cx="35175" cy="58925"/>
            </a:xfrm>
            <a:custGeom>
              <a:rect b="b" l="l" r="r" t="t"/>
              <a:pathLst>
                <a:path extrusionOk="0" h="2357" w="1407">
                  <a:moveTo>
                    <a:pt x="1407" y="0"/>
                  </a:moveTo>
                  <a:lnTo>
                    <a:pt x="1407" y="0"/>
                  </a:lnTo>
                  <a:cubicBezTo>
                    <a:pt x="1090" y="352"/>
                    <a:pt x="809" y="703"/>
                    <a:pt x="563" y="1090"/>
                  </a:cubicBezTo>
                  <a:cubicBezTo>
                    <a:pt x="317" y="1477"/>
                    <a:pt x="141" y="1899"/>
                    <a:pt x="0" y="2356"/>
                  </a:cubicBezTo>
                  <a:cubicBezTo>
                    <a:pt x="317" y="2005"/>
                    <a:pt x="598" y="1653"/>
                    <a:pt x="844" y="1266"/>
                  </a:cubicBezTo>
                  <a:cubicBezTo>
                    <a:pt x="1055" y="879"/>
                    <a:pt x="1266" y="457"/>
                    <a:pt x="14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7"/>
            <p:cNvSpPr/>
            <p:nvPr/>
          </p:nvSpPr>
          <p:spPr>
            <a:xfrm>
              <a:off x="6195775" y="1380375"/>
              <a:ext cx="12350" cy="16725"/>
            </a:xfrm>
            <a:custGeom>
              <a:rect b="b" l="l" r="r" t="t"/>
              <a:pathLst>
                <a:path extrusionOk="0" h="669" w="494">
                  <a:moveTo>
                    <a:pt x="458" y="0"/>
                  </a:moveTo>
                  <a:cubicBezTo>
                    <a:pt x="423" y="35"/>
                    <a:pt x="352" y="71"/>
                    <a:pt x="317" y="106"/>
                  </a:cubicBezTo>
                  <a:cubicBezTo>
                    <a:pt x="247" y="141"/>
                    <a:pt x="177" y="211"/>
                    <a:pt x="106" y="282"/>
                  </a:cubicBezTo>
                  <a:cubicBezTo>
                    <a:pt x="71" y="352"/>
                    <a:pt x="36" y="458"/>
                    <a:pt x="1" y="528"/>
                  </a:cubicBezTo>
                  <a:lnTo>
                    <a:pt x="1" y="669"/>
                  </a:lnTo>
                  <a:cubicBezTo>
                    <a:pt x="71" y="669"/>
                    <a:pt x="106" y="669"/>
                    <a:pt x="141" y="633"/>
                  </a:cubicBezTo>
                  <a:cubicBezTo>
                    <a:pt x="247" y="598"/>
                    <a:pt x="317" y="528"/>
                    <a:pt x="388" y="458"/>
                  </a:cubicBezTo>
                  <a:cubicBezTo>
                    <a:pt x="458" y="317"/>
                    <a:pt x="493" y="176"/>
                    <a:pt x="4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7"/>
            <p:cNvSpPr/>
            <p:nvPr/>
          </p:nvSpPr>
          <p:spPr>
            <a:xfrm>
              <a:off x="6209850" y="1387400"/>
              <a:ext cx="13100" cy="12425"/>
            </a:xfrm>
            <a:custGeom>
              <a:rect b="b" l="l" r="r" t="t"/>
              <a:pathLst>
                <a:path extrusionOk="0" h="497" w="524">
                  <a:moveTo>
                    <a:pt x="458" y="1"/>
                  </a:moveTo>
                  <a:cubicBezTo>
                    <a:pt x="211" y="1"/>
                    <a:pt x="0" y="247"/>
                    <a:pt x="0" y="493"/>
                  </a:cubicBezTo>
                  <a:cubicBezTo>
                    <a:pt x="19" y="495"/>
                    <a:pt x="36" y="496"/>
                    <a:pt x="54" y="496"/>
                  </a:cubicBezTo>
                  <a:cubicBezTo>
                    <a:pt x="312" y="496"/>
                    <a:pt x="523" y="264"/>
                    <a:pt x="4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7"/>
            <p:cNvSpPr/>
            <p:nvPr/>
          </p:nvSpPr>
          <p:spPr>
            <a:xfrm>
              <a:off x="6369875" y="895925"/>
              <a:ext cx="24625" cy="39575"/>
            </a:xfrm>
            <a:custGeom>
              <a:rect b="b" l="l" r="r" t="t"/>
              <a:pathLst>
                <a:path extrusionOk="0" h="1583" w="985">
                  <a:moveTo>
                    <a:pt x="985" y="0"/>
                  </a:moveTo>
                  <a:lnTo>
                    <a:pt x="985" y="0"/>
                  </a:lnTo>
                  <a:cubicBezTo>
                    <a:pt x="739" y="211"/>
                    <a:pt x="528" y="457"/>
                    <a:pt x="352" y="703"/>
                  </a:cubicBezTo>
                  <a:cubicBezTo>
                    <a:pt x="176" y="985"/>
                    <a:pt x="71" y="1301"/>
                    <a:pt x="0" y="1583"/>
                  </a:cubicBezTo>
                  <a:cubicBezTo>
                    <a:pt x="246" y="1407"/>
                    <a:pt x="457" y="1161"/>
                    <a:pt x="598" y="879"/>
                  </a:cubicBezTo>
                  <a:cubicBezTo>
                    <a:pt x="774" y="598"/>
                    <a:pt x="915" y="317"/>
                    <a:pt x="9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7"/>
            <p:cNvSpPr/>
            <p:nvPr/>
          </p:nvSpPr>
          <p:spPr>
            <a:xfrm>
              <a:off x="6394475" y="906475"/>
              <a:ext cx="10575" cy="14075"/>
            </a:xfrm>
            <a:custGeom>
              <a:rect b="b" l="l" r="r" t="t"/>
              <a:pathLst>
                <a:path extrusionOk="0" h="563" w="423">
                  <a:moveTo>
                    <a:pt x="282" y="0"/>
                  </a:moveTo>
                  <a:cubicBezTo>
                    <a:pt x="212" y="35"/>
                    <a:pt x="106" y="70"/>
                    <a:pt x="71" y="176"/>
                  </a:cubicBezTo>
                  <a:cubicBezTo>
                    <a:pt x="1" y="246"/>
                    <a:pt x="1" y="352"/>
                    <a:pt x="1" y="422"/>
                  </a:cubicBezTo>
                  <a:cubicBezTo>
                    <a:pt x="1" y="457"/>
                    <a:pt x="1" y="528"/>
                    <a:pt x="36" y="563"/>
                  </a:cubicBezTo>
                  <a:cubicBezTo>
                    <a:pt x="71" y="563"/>
                    <a:pt x="106" y="528"/>
                    <a:pt x="142" y="528"/>
                  </a:cubicBezTo>
                  <a:cubicBezTo>
                    <a:pt x="212" y="457"/>
                    <a:pt x="282" y="422"/>
                    <a:pt x="317" y="352"/>
                  </a:cubicBezTo>
                  <a:cubicBezTo>
                    <a:pt x="388" y="281"/>
                    <a:pt x="423" y="211"/>
                    <a:pt x="423" y="141"/>
                  </a:cubicBezTo>
                  <a:lnTo>
                    <a:pt x="4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7"/>
            <p:cNvSpPr/>
            <p:nvPr/>
          </p:nvSpPr>
          <p:spPr>
            <a:xfrm>
              <a:off x="6016425" y="1288050"/>
              <a:ext cx="27275" cy="32550"/>
            </a:xfrm>
            <a:custGeom>
              <a:rect b="b" l="l" r="r" t="t"/>
              <a:pathLst>
                <a:path extrusionOk="0" h="1302" w="1091">
                  <a:moveTo>
                    <a:pt x="1090" y="1"/>
                  </a:moveTo>
                  <a:lnTo>
                    <a:pt x="1090" y="1"/>
                  </a:lnTo>
                  <a:cubicBezTo>
                    <a:pt x="844" y="141"/>
                    <a:pt x="633" y="317"/>
                    <a:pt x="457" y="563"/>
                  </a:cubicBezTo>
                  <a:cubicBezTo>
                    <a:pt x="246" y="774"/>
                    <a:pt x="106" y="1020"/>
                    <a:pt x="0" y="1302"/>
                  </a:cubicBezTo>
                  <a:cubicBezTo>
                    <a:pt x="246" y="1161"/>
                    <a:pt x="493" y="950"/>
                    <a:pt x="668" y="739"/>
                  </a:cubicBezTo>
                  <a:cubicBezTo>
                    <a:pt x="844" y="528"/>
                    <a:pt x="985" y="247"/>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7"/>
            <p:cNvSpPr/>
            <p:nvPr/>
          </p:nvSpPr>
          <p:spPr>
            <a:xfrm>
              <a:off x="6028725" y="1306525"/>
              <a:ext cx="16725" cy="17600"/>
            </a:xfrm>
            <a:custGeom>
              <a:rect b="b" l="l" r="r" t="t"/>
              <a:pathLst>
                <a:path extrusionOk="0" h="704" w="669">
                  <a:moveTo>
                    <a:pt x="669" y="0"/>
                  </a:moveTo>
                  <a:lnTo>
                    <a:pt x="669" y="0"/>
                  </a:lnTo>
                  <a:cubicBezTo>
                    <a:pt x="493" y="35"/>
                    <a:pt x="352" y="141"/>
                    <a:pt x="212" y="246"/>
                  </a:cubicBezTo>
                  <a:cubicBezTo>
                    <a:pt x="106" y="387"/>
                    <a:pt x="36" y="528"/>
                    <a:pt x="1" y="703"/>
                  </a:cubicBezTo>
                  <a:cubicBezTo>
                    <a:pt x="176" y="668"/>
                    <a:pt x="352" y="563"/>
                    <a:pt x="458" y="457"/>
                  </a:cubicBezTo>
                  <a:cubicBezTo>
                    <a:pt x="563" y="317"/>
                    <a:pt x="634" y="176"/>
                    <a:pt x="6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7"/>
            <p:cNvSpPr/>
            <p:nvPr/>
          </p:nvSpPr>
          <p:spPr>
            <a:xfrm>
              <a:off x="6644200" y="1787450"/>
              <a:ext cx="361375" cy="138075"/>
            </a:xfrm>
            <a:custGeom>
              <a:rect b="b" l="l" r="r" t="t"/>
              <a:pathLst>
                <a:path extrusionOk="0" h="5523" w="14455">
                  <a:moveTo>
                    <a:pt x="0" y="1"/>
                  </a:moveTo>
                  <a:cubicBezTo>
                    <a:pt x="1" y="1"/>
                    <a:pt x="3201" y="1372"/>
                    <a:pt x="7175" y="2920"/>
                  </a:cubicBezTo>
                  <a:cubicBezTo>
                    <a:pt x="11149" y="4432"/>
                    <a:pt x="14455" y="5522"/>
                    <a:pt x="14455" y="5522"/>
                  </a:cubicBezTo>
                  <a:cubicBezTo>
                    <a:pt x="14455" y="5522"/>
                    <a:pt x="11254" y="4115"/>
                    <a:pt x="7280" y="2603"/>
                  </a:cubicBezTo>
                  <a:cubicBezTo>
                    <a:pt x="3306" y="1091"/>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7"/>
            <p:cNvSpPr/>
            <p:nvPr/>
          </p:nvSpPr>
          <p:spPr>
            <a:xfrm>
              <a:off x="7017850" y="1929900"/>
              <a:ext cx="40475" cy="15850"/>
            </a:xfrm>
            <a:custGeom>
              <a:rect b="b" l="l" r="r" t="t"/>
              <a:pathLst>
                <a:path extrusionOk="0" h="634" w="1619">
                  <a:moveTo>
                    <a:pt x="1" y="0"/>
                  </a:moveTo>
                  <a:cubicBezTo>
                    <a:pt x="212" y="176"/>
                    <a:pt x="458" y="317"/>
                    <a:pt x="740" y="422"/>
                  </a:cubicBezTo>
                  <a:cubicBezTo>
                    <a:pt x="1008" y="523"/>
                    <a:pt x="1308" y="591"/>
                    <a:pt x="1579" y="597"/>
                  </a:cubicBezTo>
                  <a:lnTo>
                    <a:pt x="1579" y="597"/>
                  </a:lnTo>
                  <a:cubicBezTo>
                    <a:pt x="1129" y="199"/>
                    <a:pt x="582" y="0"/>
                    <a:pt x="1" y="0"/>
                  </a:cubicBezTo>
                  <a:close/>
                  <a:moveTo>
                    <a:pt x="1579" y="597"/>
                  </a:moveTo>
                  <a:cubicBezTo>
                    <a:pt x="1593" y="609"/>
                    <a:pt x="1606" y="621"/>
                    <a:pt x="1619" y="633"/>
                  </a:cubicBezTo>
                  <a:lnTo>
                    <a:pt x="1619" y="598"/>
                  </a:lnTo>
                  <a:cubicBezTo>
                    <a:pt x="1606" y="598"/>
                    <a:pt x="1593" y="598"/>
                    <a:pt x="1579" y="5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7"/>
            <p:cNvSpPr/>
            <p:nvPr/>
          </p:nvSpPr>
          <p:spPr>
            <a:xfrm>
              <a:off x="7072375" y="1947025"/>
              <a:ext cx="24650" cy="9850"/>
            </a:xfrm>
            <a:custGeom>
              <a:rect b="b" l="l" r="r" t="t"/>
              <a:pathLst>
                <a:path extrusionOk="0" h="394" w="986">
                  <a:moveTo>
                    <a:pt x="184" y="0"/>
                  </a:moveTo>
                  <a:cubicBezTo>
                    <a:pt x="122" y="0"/>
                    <a:pt x="61" y="6"/>
                    <a:pt x="0" y="18"/>
                  </a:cubicBezTo>
                  <a:cubicBezTo>
                    <a:pt x="106" y="159"/>
                    <a:pt x="247" y="265"/>
                    <a:pt x="422" y="335"/>
                  </a:cubicBezTo>
                  <a:cubicBezTo>
                    <a:pt x="525" y="376"/>
                    <a:pt x="641" y="393"/>
                    <a:pt x="754" y="393"/>
                  </a:cubicBezTo>
                  <a:cubicBezTo>
                    <a:pt x="833" y="393"/>
                    <a:pt x="912" y="385"/>
                    <a:pt x="985" y="370"/>
                  </a:cubicBezTo>
                  <a:cubicBezTo>
                    <a:pt x="781" y="137"/>
                    <a:pt x="481"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7"/>
            <p:cNvSpPr/>
            <p:nvPr/>
          </p:nvSpPr>
          <p:spPr>
            <a:xfrm>
              <a:off x="7109300" y="1962850"/>
              <a:ext cx="21125" cy="9700"/>
            </a:xfrm>
            <a:custGeom>
              <a:rect b="b" l="l" r="r" t="t"/>
              <a:pathLst>
                <a:path extrusionOk="0" h="388" w="845">
                  <a:moveTo>
                    <a:pt x="229" y="1"/>
                  </a:moveTo>
                  <a:cubicBezTo>
                    <a:pt x="150" y="1"/>
                    <a:pt x="71" y="18"/>
                    <a:pt x="1" y="54"/>
                  </a:cubicBezTo>
                  <a:cubicBezTo>
                    <a:pt x="71" y="194"/>
                    <a:pt x="212" y="300"/>
                    <a:pt x="352" y="335"/>
                  </a:cubicBezTo>
                  <a:cubicBezTo>
                    <a:pt x="423" y="370"/>
                    <a:pt x="502" y="388"/>
                    <a:pt x="585" y="388"/>
                  </a:cubicBezTo>
                  <a:cubicBezTo>
                    <a:pt x="669" y="388"/>
                    <a:pt x="757" y="370"/>
                    <a:pt x="845" y="335"/>
                  </a:cubicBezTo>
                  <a:cubicBezTo>
                    <a:pt x="739" y="229"/>
                    <a:pt x="598" y="124"/>
                    <a:pt x="458" y="54"/>
                  </a:cubicBezTo>
                  <a:cubicBezTo>
                    <a:pt x="387" y="18"/>
                    <a:pt x="308" y="1"/>
                    <a:pt x="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7"/>
            <p:cNvSpPr/>
            <p:nvPr/>
          </p:nvSpPr>
          <p:spPr>
            <a:xfrm>
              <a:off x="7157650" y="1981775"/>
              <a:ext cx="35200" cy="14075"/>
            </a:xfrm>
            <a:custGeom>
              <a:rect b="b" l="l" r="r" t="t"/>
              <a:pathLst>
                <a:path extrusionOk="0" h="563" w="1408">
                  <a:moveTo>
                    <a:pt x="1" y="0"/>
                  </a:moveTo>
                  <a:cubicBezTo>
                    <a:pt x="388" y="387"/>
                    <a:pt x="880" y="563"/>
                    <a:pt x="1408" y="563"/>
                  </a:cubicBezTo>
                  <a:cubicBezTo>
                    <a:pt x="1021" y="176"/>
                    <a:pt x="528"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7"/>
            <p:cNvSpPr/>
            <p:nvPr/>
          </p:nvSpPr>
          <p:spPr>
            <a:xfrm>
              <a:off x="5815075" y="1475325"/>
              <a:ext cx="474800" cy="181150"/>
            </a:xfrm>
            <a:custGeom>
              <a:rect b="b" l="l" r="r" t="t"/>
              <a:pathLst>
                <a:path extrusionOk="0" h="7246" w="18992">
                  <a:moveTo>
                    <a:pt x="0" y="1"/>
                  </a:moveTo>
                  <a:lnTo>
                    <a:pt x="0" y="1"/>
                  </a:lnTo>
                  <a:cubicBezTo>
                    <a:pt x="1" y="1"/>
                    <a:pt x="4186" y="1759"/>
                    <a:pt x="9426" y="3764"/>
                  </a:cubicBezTo>
                  <a:cubicBezTo>
                    <a:pt x="14701" y="5768"/>
                    <a:pt x="18992" y="7245"/>
                    <a:pt x="18992" y="7245"/>
                  </a:cubicBezTo>
                  <a:cubicBezTo>
                    <a:pt x="18992" y="7245"/>
                    <a:pt x="14807" y="5452"/>
                    <a:pt x="9566" y="3482"/>
                  </a:cubicBezTo>
                  <a:cubicBezTo>
                    <a:pt x="4292" y="1478"/>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7"/>
            <p:cNvSpPr/>
            <p:nvPr/>
          </p:nvSpPr>
          <p:spPr>
            <a:xfrm>
              <a:off x="5794850" y="1468300"/>
              <a:ext cx="8825" cy="6175"/>
            </a:xfrm>
            <a:custGeom>
              <a:rect b="b" l="l" r="r" t="t"/>
              <a:pathLst>
                <a:path extrusionOk="0" h="247" w="353">
                  <a:moveTo>
                    <a:pt x="106" y="0"/>
                  </a:moveTo>
                  <a:cubicBezTo>
                    <a:pt x="106" y="0"/>
                    <a:pt x="1" y="141"/>
                    <a:pt x="36" y="176"/>
                  </a:cubicBezTo>
                  <a:cubicBezTo>
                    <a:pt x="71" y="246"/>
                    <a:pt x="212" y="246"/>
                    <a:pt x="212" y="246"/>
                  </a:cubicBezTo>
                  <a:cubicBezTo>
                    <a:pt x="212" y="246"/>
                    <a:pt x="352" y="106"/>
                    <a:pt x="317" y="71"/>
                  </a:cubicBezTo>
                  <a:cubicBezTo>
                    <a:pt x="282" y="0"/>
                    <a:pt x="106" y="0"/>
                    <a:pt x="1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7"/>
            <p:cNvSpPr/>
            <p:nvPr/>
          </p:nvSpPr>
          <p:spPr>
            <a:xfrm>
              <a:off x="5707800" y="1435975"/>
              <a:ext cx="19375" cy="8375"/>
            </a:xfrm>
            <a:custGeom>
              <a:rect b="b" l="l" r="r" t="t"/>
              <a:pathLst>
                <a:path extrusionOk="0" h="335" w="775">
                  <a:moveTo>
                    <a:pt x="212" y="1"/>
                  </a:moveTo>
                  <a:cubicBezTo>
                    <a:pt x="141" y="1"/>
                    <a:pt x="71" y="10"/>
                    <a:pt x="1" y="27"/>
                  </a:cubicBezTo>
                  <a:cubicBezTo>
                    <a:pt x="71" y="133"/>
                    <a:pt x="177" y="238"/>
                    <a:pt x="317" y="308"/>
                  </a:cubicBezTo>
                  <a:cubicBezTo>
                    <a:pt x="388" y="326"/>
                    <a:pt x="467" y="335"/>
                    <a:pt x="546" y="335"/>
                  </a:cubicBezTo>
                  <a:cubicBezTo>
                    <a:pt x="625" y="335"/>
                    <a:pt x="704" y="326"/>
                    <a:pt x="775" y="308"/>
                  </a:cubicBezTo>
                  <a:cubicBezTo>
                    <a:pt x="704" y="168"/>
                    <a:pt x="564" y="62"/>
                    <a:pt x="423" y="27"/>
                  </a:cubicBezTo>
                  <a:cubicBezTo>
                    <a:pt x="352" y="10"/>
                    <a:pt x="282" y="1"/>
                    <a:pt x="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7"/>
            <p:cNvSpPr/>
            <p:nvPr/>
          </p:nvSpPr>
          <p:spPr>
            <a:xfrm>
              <a:off x="6925550" y="1925500"/>
              <a:ext cx="116075" cy="43975"/>
            </a:xfrm>
            <a:custGeom>
              <a:rect b="b" l="l" r="r" t="t"/>
              <a:pathLst>
                <a:path extrusionOk="0" h="1759" w="4643">
                  <a:moveTo>
                    <a:pt x="0" y="0"/>
                  </a:moveTo>
                  <a:cubicBezTo>
                    <a:pt x="1477" y="774"/>
                    <a:pt x="3025" y="1337"/>
                    <a:pt x="4643" y="1759"/>
                  </a:cubicBezTo>
                  <a:cubicBezTo>
                    <a:pt x="3165" y="985"/>
                    <a:pt x="1618" y="387"/>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7"/>
            <p:cNvSpPr/>
            <p:nvPr/>
          </p:nvSpPr>
          <p:spPr>
            <a:xfrm>
              <a:off x="6667925" y="845800"/>
              <a:ext cx="371050" cy="259400"/>
            </a:xfrm>
            <a:custGeom>
              <a:rect b="b" l="l" r="r" t="t"/>
              <a:pathLst>
                <a:path extrusionOk="0" h="10376" w="14842">
                  <a:moveTo>
                    <a:pt x="14561" y="0"/>
                  </a:moveTo>
                  <a:lnTo>
                    <a:pt x="14596" y="176"/>
                  </a:lnTo>
                  <a:cubicBezTo>
                    <a:pt x="14631" y="352"/>
                    <a:pt x="14666" y="563"/>
                    <a:pt x="14666" y="739"/>
                  </a:cubicBezTo>
                  <a:cubicBezTo>
                    <a:pt x="14666" y="1442"/>
                    <a:pt x="14455" y="2111"/>
                    <a:pt x="14068" y="2673"/>
                  </a:cubicBezTo>
                  <a:cubicBezTo>
                    <a:pt x="13435" y="3482"/>
                    <a:pt x="12556" y="4080"/>
                    <a:pt x="11571" y="4361"/>
                  </a:cubicBezTo>
                  <a:cubicBezTo>
                    <a:pt x="10340" y="4678"/>
                    <a:pt x="9109" y="4889"/>
                    <a:pt x="7843" y="4959"/>
                  </a:cubicBezTo>
                  <a:cubicBezTo>
                    <a:pt x="6507" y="5100"/>
                    <a:pt x="5241" y="5452"/>
                    <a:pt x="4045" y="6014"/>
                  </a:cubicBezTo>
                  <a:cubicBezTo>
                    <a:pt x="3095" y="6472"/>
                    <a:pt x="2216" y="7069"/>
                    <a:pt x="1478" y="7878"/>
                  </a:cubicBezTo>
                  <a:cubicBezTo>
                    <a:pt x="985" y="8371"/>
                    <a:pt x="563" y="8969"/>
                    <a:pt x="282" y="9637"/>
                  </a:cubicBezTo>
                  <a:cubicBezTo>
                    <a:pt x="212" y="9813"/>
                    <a:pt x="141" y="9989"/>
                    <a:pt x="71" y="10200"/>
                  </a:cubicBezTo>
                  <a:cubicBezTo>
                    <a:pt x="36" y="10305"/>
                    <a:pt x="1" y="10375"/>
                    <a:pt x="1" y="10375"/>
                  </a:cubicBezTo>
                  <a:lnTo>
                    <a:pt x="106" y="10200"/>
                  </a:lnTo>
                  <a:cubicBezTo>
                    <a:pt x="176" y="10024"/>
                    <a:pt x="247" y="9848"/>
                    <a:pt x="352" y="9672"/>
                  </a:cubicBezTo>
                  <a:cubicBezTo>
                    <a:pt x="704" y="9074"/>
                    <a:pt x="1126" y="8511"/>
                    <a:pt x="1654" y="8019"/>
                  </a:cubicBezTo>
                  <a:cubicBezTo>
                    <a:pt x="2920" y="6788"/>
                    <a:pt x="5206" y="5698"/>
                    <a:pt x="7914" y="5452"/>
                  </a:cubicBezTo>
                  <a:cubicBezTo>
                    <a:pt x="9180" y="5346"/>
                    <a:pt x="10481" y="5135"/>
                    <a:pt x="11712" y="4748"/>
                  </a:cubicBezTo>
                  <a:cubicBezTo>
                    <a:pt x="12767" y="4432"/>
                    <a:pt x="13646" y="3728"/>
                    <a:pt x="14279" y="2849"/>
                  </a:cubicBezTo>
                  <a:cubicBezTo>
                    <a:pt x="14666" y="2216"/>
                    <a:pt x="14842" y="1478"/>
                    <a:pt x="14737" y="774"/>
                  </a:cubicBezTo>
                  <a:cubicBezTo>
                    <a:pt x="14737" y="563"/>
                    <a:pt x="14701" y="387"/>
                    <a:pt x="14631" y="176"/>
                  </a:cubicBezTo>
                  <a:lnTo>
                    <a:pt x="145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7"/>
            <p:cNvSpPr/>
            <p:nvPr/>
          </p:nvSpPr>
          <p:spPr>
            <a:xfrm>
              <a:off x="7031925" y="845800"/>
              <a:ext cx="132800" cy="722750"/>
            </a:xfrm>
            <a:custGeom>
              <a:rect b="b" l="l" r="r" t="t"/>
              <a:pathLst>
                <a:path extrusionOk="0" h="28910" w="5312">
                  <a:moveTo>
                    <a:pt x="1" y="0"/>
                  </a:moveTo>
                  <a:lnTo>
                    <a:pt x="247" y="176"/>
                  </a:lnTo>
                  <a:cubicBezTo>
                    <a:pt x="458" y="352"/>
                    <a:pt x="669" y="563"/>
                    <a:pt x="880" y="774"/>
                  </a:cubicBezTo>
                  <a:cubicBezTo>
                    <a:pt x="1548" y="1618"/>
                    <a:pt x="2076" y="2568"/>
                    <a:pt x="2392" y="3623"/>
                  </a:cubicBezTo>
                  <a:cubicBezTo>
                    <a:pt x="2885" y="5135"/>
                    <a:pt x="3307" y="6683"/>
                    <a:pt x="3658" y="8265"/>
                  </a:cubicBezTo>
                  <a:cubicBezTo>
                    <a:pt x="4045" y="10164"/>
                    <a:pt x="4291" y="12099"/>
                    <a:pt x="4397" y="14068"/>
                  </a:cubicBezTo>
                  <a:cubicBezTo>
                    <a:pt x="4573" y="17620"/>
                    <a:pt x="4291" y="21207"/>
                    <a:pt x="3482" y="24689"/>
                  </a:cubicBezTo>
                  <a:cubicBezTo>
                    <a:pt x="3307" y="25357"/>
                    <a:pt x="3166" y="25955"/>
                    <a:pt x="3025" y="26483"/>
                  </a:cubicBezTo>
                  <a:cubicBezTo>
                    <a:pt x="2885" y="26975"/>
                    <a:pt x="2744" y="27432"/>
                    <a:pt x="2603" y="27784"/>
                  </a:cubicBezTo>
                  <a:lnTo>
                    <a:pt x="2251" y="28910"/>
                  </a:lnTo>
                  <a:lnTo>
                    <a:pt x="2674" y="27784"/>
                  </a:lnTo>
                  <a:cubicBezTo>
                    <a:pt x="2849" y="27432"/>
                    <a:pt x="2990" y="26975"/>
                    <a:pt x="3166" y="26483"/>
                  </a:cubicBezTo>
                  <a:cubicBezTo>
                    <a:pt x="3342" y="25990"/>
                    <a:pt x="3518" y="25393"/>
                    <a:pt x="3729" y="24724"/>
                  </a:cubicBezTo>
                  <a:cubicBezTo>
                    <a:pt x="5206" y="19308"/>
                    <a:pt x="5311" y="13611"/>
                    <a:pt x="4045" y="8160"/>
                  </a:cubicBezTo>
                  <a:cubicBezTo>
                    <a:pt x="3658" y="6577"/>
                    <a:pt x="3166" y="5030"/>
                    <a:pt x="2603" y="3517"/>
                  </a:cubicBezTo>
                  <a:cubicBezTo>
                    <a:pt x="2251" y="2497"/>
                    <a:pt x="1654" y="1548"/>
                    <a:pt x="950" y="739"/>
                  </a:cubicBezTo>
                  <a:cubicBezTo>
                    <a:pt x="739" y="493"/>
                    <a:pt x="493" y="317"/>
                    <a:pt x="247" y="141"/>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7"/>
            <p:cNvSpPr/>
            <p:nvPr/>
          </p:nvSpPr>
          <p:spPr>
            <a:xfrm>
              <a:off x="6464825" y="1484925"/>
              <a:ext cx="620750" cy="165400"/>
            </a:xfrm>
            <a:custGeom>
              <a:rect b="b" l="l" r="r" t="t"/>
              <a:pathLst>
                <a:path extrusionOk="0" h="6616" w="24830">
                  <a:moveTo>
                    <a:pt x="11116" y="0"/>
                  </a:moveTo>
                  <a:cubicBezTo>
                    <a:pt x="9369" y="0"/>
                    <a:pt x="7628" y="247"/>
                    <a:pt x="5979" y="742"/>
                  </a:cubicBezTo>
                  <a:cubicBezTo>
                    <a:pt x="4502" y="1164"/>
                    <a:pt x="3166" y="1938"/>
                    <a:pt x="2040" y="3028"/>
                  </a:cubicBezTo>
                  <a:cubicBezTo>
                    <a:pt x="1302" y="3731"/>
                    <a:pt x="704" y="4575"/>
                    <a:pt x="317" y="5560"/>
                  </a:cubicBezTo>
                  <a:cubicBezTo>
                    <a:pt x="212" y="5806"/>
                    <a:pt x="141" y="6053"/>
                    <a:pt x="71" y="6334"/>
                  </a:cubicBezTo>
                  <a:lnTo>
                    <a:pt x="1" y="6615"/>
                  </a:lnTo>
                  <a:cubicBezTo>
                    <a:pt x="1" y="6615"/>
                    <a:pt x="36" y="6510"/>
                    <a:pt x="106" y="6334"/>
                  </a:cubicBezTo>
                  <a:cubicBezTo>
                    <a:pt x="176" y="6088"/>
                    <a:pt x="282" y="5842"/>
                    <a:pt x="387" y="5595"/>
                  </a:cubicBezTo>
                  <a:cubicBezTo>
                    <a:pt x="845" y="4681"/>
                    <a:pt x="1442" y="3872"/>
                    <a:pt x="2216" y="3204"/>
                  </a:cubicBezTo>
                  <a:cubicBezTo>
                    <a:pt x="3306" y="2219"/>
                    <a:pt x="4643" y="1516"/>
                    <a:pt x="6050" y="1129"/>
                  </a:cubicBezTo>
                  <a:cubicBezTo>
                    <a:pt x="7682" y="704"/>
                    <a:pt x="9376" y="492"/>
                    <a:pt x="11046" y="492"/>
                  </a:cubicBezTo>
                  <a:cubicBezTo>
                    <a:pt x="11174" y="492"/>
                    <a:pt x="11302" y="493"/>
                    <a:pt x="11431" y="496"/>
                  </a:cubicBezTo>
                  <a:cubicBezTo>
                    <a:pt x="12380" y="531"/>
                    <a:pt x="13294" y="636"/>
                    <a:pt x="14209" y="848"/>
                  </a:cubicBezTo>
                  <a:cubicBezTo>
                    <a:pt x="15053" y="1059"/>
                    <a:pt x="15862" y="1375"/>
                    <a:pt x="16636" y="1797"/>
                  </a:cubicBezTo>
                  <a:cubicBezTo>
                    <a:pt x="18148" y="2536"/>
                    <a:pt x="19484" y="3309"/>
                    <a:pt x="20786" y="3626"/>
                  </a:cubicBezTo>
                  <a:cubicBezTo>
                    <a:pt x="21278" y="3767"/>
                    <a:pt x="21788" y="3837"/>
                    <a:pt x="22298" y="3837"/>
                  </a:cubicBezTo>
                  <a:cubicBezTo>
                    <a:pt x="22808" y="3837"/>
                    <a:pt x="23318" y="3767"/>
                    <a:pt x="23810" y="3626"/>
                  </a:cubicBezTo>
                  <a:cubicBezTo>
                    <a:pt x="24091" y="3520"/>
                    <a:pt x="24338" y="3415"/>
                    <a:pt x="24584" y="3274"/>
                  </a:cubicBezTo>
                  <a:lnTo>
                    <a:pt x="24830" y="3133"/>
                  </a:lnTo>
                  <a:lnTo>
                    <a:pt x="24584" y="3239"/>
                  </a:lnTo>
                  <a:cubicBezTo>
                    <a:pt x="24338" y="3345"/>
                    <a:pt x="24091" y="3450"/>
                    <a:pt x="23810" y="3520"/>
                  </a:cubicBezTo>
                  <a:cubicBezTo>
                    <a:pt x="23400" y="3608"/>
                    <a:pt x="22984" y="3653"/>
                    <a:pt x="22570" y="3653"/>
                  </a:cubicBezTo>
                  <a:cubicBezTo>
                    <a:pt x="21989" y="3653"/>
                    <a:pt x="21410" y="3564"/>
                    <a:pt x="20856" y="3380"/>
                  </a:cubicBezTo>
                  <a:cubicBezTo>
                    <a:pt x="19625" y="3028"/>
                    <a:pt x="18359" y="2219"/>
                    <a:pt x="16847" y="1410"/>
                  </a:cubicBezTo>
                  <a:cubicBezTo>
                    <a:pt x="16073" y="988"/>
                    <a:pt x="15229" y="636"/>
                    <a:pt x="14350" y="390"/>
                  </a:cubicBezTo>
                  <a:cubicBezTo>
                    <a:pt x="13400" y="144"/>
                    <a:pt x="12450" y="39"/>
                    <a:pt x="11466" y="3"/>
                  </a:cubicBezTo>
                  <a:cubicBezTo>
                    <a:pt x="11349" y="1"/>
                    <a:pt x="11233" y="0"/>
                    <a:pt x="11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7"/>
            <p:cNvSpPr/>
            <p:nvPr/>
          </p:nvSpPr>
          <p:spPr>
            <a:xfrm>
              <a:off x="7050400" y="906475"/>
              <a:ext cx="55400" cy="193450"/>
            </a:xfrm>
            <a:custGeom>
              <a:rect b="b" l="l" r="r" t="t"/>
              <a:pathLst>
                <a:path extrusionOk="0" h="7738" w="2216">
                  <a:moveTo>
                    <a:pt x="0" y="0"/>
                  </a:moveTo>
                  <a:lnTo>
                    <a:pt x="352" y="1126"/>
                  </a:lnTo>
                  <a:cubicBezTo>
                    <a:pt x="563" y="1829"/>
                    <a:pt x="844" y="2778"/>
                    <a:pt x="1161" y="3834"/>
                  </a:cubicBezTo>
                  <a:cubicBezTo>
                    <a:pt x="1477" y="4924"/>
                    <a:pt x="1724" y="5873"/>
                    <a:pt x="1899" y="6577"/>
                  </a:cubicBezTo>
                  <a:cubicBezTo>
                    <a:pt x="2075" y="7280"/>
                    <a:pt x="2216" y="7737"/>
                    <a:pt x="2216" y="7737"/>
                  </a:cubicBezTo>
                  <a:cubicBezTo>
                    <a:pt x="2216" y="7737"/>
                    <a:pt x="2216" y="7280"/>
                    <a:pt x="2146" y="6542"/>
                  </a:cubicBezTo>
                  <a:cubicBezTo>
                    <a:pt x="1970" y="4607"/>
                    <a:pt x="1442" y="2778"/>
                    <a:pt x="563" y="1055"/>
                  </a:cubicBezTo>
                  <a:cubicBezTo>
                    <a:pt x="246" y="387"/>
                    <a:pt x="0" y="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7"/>
            <p:cNvSpPr/>
            <p:nvPr/>
          </p:nvSpPr>
          <p:spPr>
            <a:xfrm>
              <a:off x="6660025" y="989125"/>
              <a:ext cx="318300" cy="111675"/>
            </a:xfrm>
            <a:custGeom>
              <a:rect b="b" l="l" r="r" t="t"/>
              <a:pathLst>
                <a:path extrusionOk="0" h="4467" w="12732">
                  <a:moveTo>
                    <a:pt x="12731" y="0"/>
                  </a:moveTo>
                  <a:lnTo>
                    <a:pt x="12204" y="211"/>
                  </a:lnTo>
                  <a:cubicBezTo>
                    <a:pt x="11711" y="352"/>
                    <a:pt x="11254" y="457"/>
                    <a:pt x="10727" y="528"/>
                  </a:cubicBezTo>
                  <a:cubicBezTo>
                    <a:pt x="9988" y="633"/>
                    <a:pt x="9250" y="703"/>
                    <a:pt x="8511" y="703"/>
                  </a:cubicBezTo>
                  <a:cubicBezTo>
                    <a:pt x="7667" y="774"/>
                    <a:pt x="6717" y="774"/>
                    <a:pt x="5768" y="914"/>
                  </a:cubicBezTo>
                  <a:cubicBezTo>
                    <a:pt x="4818" y="1020"/>
                    <a:pt x="3939" y="1266"/>
                    <a:pt x="3060" y="1653"/>
                  </a:cubicBezTo>
                  <a:cubicBezTo>
                    <a:pt x="2392" y="2005"/>
                    <a:pt x="1759" y="2427"/>
                    <a:pt x="1196" y="2954"/>
                  </a:cubicBezTo>
                  <a:cubicBezTo>
                    <a:pt x="844" y="3306"/>
                    <a:pt x="492" y="3693"/>
                    <a:pt x="211" y="4115"/>
                  </a:cubicBezTo>
                  <a:cubicBezTo>
                    <a:pt x="106" y="4256"/>
                    <a:pt x="35" y="4361"/>
                    <a:pt x="0" y="4467"/>
                  </a:cubicBezTo>
                  <a:cubicBezTo>
                    <a:pt x="35" y="4396"/>
                    <a:pt x="141" y="4291"/>
                    <a:pt x="246" y="4150"/>
                  </a:cubicBezTo>
                  <a:cubicBezTo>
                    <a:pt x="563" y="3728"/>
                    <a:pt x="914" y="3376"/>
                    <a:pt x="1301" y="3060"/>
                  </a:cubicBezTo>
                  <a:cubicBezTo>
                    <a:pt x="1864" y="2567"/>
                    <a:pt x="2497" y="2181"/>
                    <a:pt x="3165" y="1899"/>
                  </a:cubicBezTo>
                  <a:cubicBezTo>
                    <a:pt x="3974" y="1512"/>
                    <a:pt x="4889" y="1301"/>
                    <a:pt x="5803" y="1196"/>
                  </a:cubicBezTo>
                  <a:cubicBezTo>
                    <a:pt x="6753" y="1055"/>
                    <a:pt x="7667" y="1020"/>
                    <a:pt x="8511" y="950"/>
                  </a:cubicBezTo>
                  <a:cubicBezTo>
                    <a:pt x="9285" y="914"/>
                    <a:pt x="10023" y="809"/>
                    <a:pt x="10762" y="668"/>
                  </a:cubicBezTo>
                  <a:cubicBezTo>
                    <a:pt x="11254" y="563"/>
                    <a:pt x="11747" y="422"/>
                    <a:pt x="12239" y="246"/>
                  </a:cubicBezTo>
                  <a:lnTo>
                    <a:pt x="127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7"/>
            <p:cNvSpPr/>
            <p:nvPr/>
          </p:nvSpPr>
          <p:spPr>
            <a:xfrm>
              <a:off x="6988850" y="968000"/>
              <a:ext cx="25525" cy="16750"/>
            </a:xfrm>
            <a:custGeom>
              <a:rect b="b" l="l" r="r" t="t"/>
              <a:pathLst>
                <a:path extrusionOk="0" h="670" w="1021">
                  <a:moveTo>
                    <a:pt x="1020" y="1"/>
                  </a:moveTo>
                  <a:lnTo>
                    <a:pt x="1020" y="1"/>
                  </a:lnTo>
                  <a:cubicBezTo>
                    <a:pt x="809" y="36"/>
                    <a:pt x="598" y="106"/>
                    <a:pt x="458" y="212"/>
                  </a:cubicBezTo>
                  <a:cubicBezTo>
                    <a:pt x="282" y="353"/>
                    <a:pt x="106" y="493"/>
                    <a:pt x="0" y="669"/>
                  </a:cubicBezTo>
                  <a:cubicBezTo>
                    <a:pt x="211" y="634"/>
                    <a:pt x="387" y="564"/>
                    <a:pt x="563" y="423"/>
                  </a:cubicBezTo>
                  <a:cubicBezTo>
                    <a:pt x="739" y="317"/>
                    <a:pt x="915" y="177"/>
                    <a:pt x="10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7"/>
            <p:cNvSpPr/>
            <p:nvPr/>
          </p:nvSpPr>
          <p:spPr>
            <a:xfrm>
              <a:off x="7104025" y="1312675"/>
              <a:ext cx="17600" cy="122225"/>
            </a:xfrm>
            <a:custGeom>
              <a:rect b="b" l="l" r="r" t="t"/>
              <a:pathLst>
                <a:path extrusionOk="0" h="4889" w="704">
                  <a:moveTo>
                    <a:pt x="704" y="0"/>
                  </a:moveTo>
                  <a:lnTo>
                    <a:pt x="704" y="0"/>
                  </a:lnTo>
                  <a:cubicBezTo>
                    <a:pt x="493" y="809"/>
                    <a:pt x="317" y="1618"/>
                    <a:pt x="212" y="2427"/>
                  </a:cubicBezTo>
                  <a:cubicBezTo>
                    <a:pt x="106" y="3236"/>
                    <a:pt x="36" y="4080"/>
                    <a:pt x="1" y="4889"/>
                  </a:cubicBezTo>
                  <a:cubicBezTo>
                    <a:pt x="212" y="4080"/>
                    <a:pt x="352" y="3271"/>
                    <a:pt x="493" y="2462"/>
                  </a:cubicBezTo>
                  <a:cubicBezTo>
                    <a:pt x="598" y="1653"/>
                    <a:pt x="669" y="809"/>
                    <a:pt x="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7"/>
            <p:cNvSpPr/>
            <p:nvPr/>
          </p:nvSpPr>
          <p:spPr>
            <a:xfrm>
              <a:off x="7119850" y="1282775"/>
              <a:ext cx="6175" cy="14100"/>
            </a:xfrm>
            <a:custGeom>
              <a:rect b="b" l="l" r="r" t="t"/>
              <a:pathLst>
                <a:path extrusionOk="0" h="564" w="247">
                  <a:moveTo>
                    <a:pt x="106" y="1"/>
                  </a:moveTo>
                  <a:cubicBezTo>
                    <a:pt x="36" y="71"/>
                    <a:pt x="1" y="176"/>
                    <a:pt x="1" y="282"/>
                  </a:cubicBezTo>
                  <a:cubicBezTo>
                    <a:pt x="1" y="387"/>
                    <a:pt x="36" y="458"/>
                    <a:pt x="106" y="563"/>
                  </a:cubicBezTo>
                  <a:cubicBezTo>
                    <a:pt x="212" y="458"/>
                    <a:pt x="247" y="387"/>
                    <a:pt x="247" y="282"/>
                  </a:cubicBezTo>
                  <a:cubicBezTo>
                    <a:pt x="247" y="176"/>
                    <a:pt x="212" y="71"/>
                    <a:pt x="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7"/>
            <p:cNvSpPr/>
            <p:nvPr/>
          </p:nvSpPr>
          <p:spPr>
            <a:xfrm>
              <a:off x="6304800" y="1667875"/>
              <a:ext cx="170600" cy="98500"/>
            </a:xfrm>
            <a:custGeom>
              <a:rect b="b" l="l" r="r" t="t"/>
              <a:pathLst>
                <a:path extrusionOk="0" h="3940" w="6824">
                  <a:moveTo>
                    <a:pt x="1" y="1"/>
                  </a:moveTo>
                  <a:cubicBezTo>
                    <a:pt x="1" y="106"/>
                    <a:pt x="36" y="212"/>
                    <a:pt x="71" y="317"/>
                  </a:cubicBezTo>
                  <a:cubicBezTo>
                    <a:pt x="177" y="634"/>
                    <a:pt x="282" y="880"/>
                    <a:pt x="458" y="1161"/>
                  </a:cubicBezTo>
                  <a:cubicBezTo>
                    <a:pt x="985" y="2005"/>
                    <a:pt x="1794" y="2673"/>
                    <a:pt x="2709" y="3096"/>
                  </a:cubicBezTo>
                  <a:cubicBezTo>
                    <a:pt x="3623" y="3482"/>
                    <a:pt x="4608" y="3729"/>
                    <a:pt x="5593" y="3834"/>
                  </a:cubicBezTo>
                  <a:cubicBezTo>
                    <a:pt x="6331" y="3940"/>
                    <a:pt x="6824" y="3940"/>
                    <a:pt x="6824" y="3940"/>
                  </a:cubicBezTo>
                  <a:lnTo>
                    <a:pt x="5593" y="3693"/>
                  </a:lnTo>
                  <a:cubicBezTo>
                    <a:pt x="4643" y="3518"/>
                    <a:pt x="3693" y="3236"/>
                    <a:pt x="2814" y="2849"/>
                  </a:cubicBezTo>
                  <a:cubicBezTo>
                    <a:pt x="1935" y="2427"/>
                    <a:pt x="1126" y="1829"/>
                    <a:pt x="563" y="1091"/>
                  </a:cubicBezTo>
                  <a:cubicBezTo>
                    <a:pt x="388" y="845"/>
                    <a:pt x="212" y="599"/>
                    <a:pt x="106" y="317"/>
                  </a:cubicBezTo>
                  <a:cubicBezTo>
                    <a:pt x="36" y="106"/>
                    <a:pt x="1"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7"/>
            <p:cNvSpPr/>
            <p:nvPr/>
          </p:nvSpPr>
          <p:spPr>
            <a:xfrm>
              <a:off x="6346125" y="1703925"/>
              <a:ext cx="58050" cy="29050"/>
            </a:xfrm>
            <a:custGeom>
              <a:rect b="b" l="l" r="r" t="t"/>
              <a:pathLst>
                <a:path extrusionOk="0" h="1162" w="2322">
                  <a:moveTo>
                    <a:pt x="1" y="1"/>
                  </a:moveTo>
                  <a:lnTo>
                    <a:pt x="1" y="1"/>
                  </a:lnTo>
                  <a:cubicBezTo>
                    <a:pt x="71" y="71"/>
                    <a:pt x="177" y="176"/>
                    <a:pt x="282" y="282"/>
                  </a:cubicBezTo>
                  <a:cubicBezTo>
                    <a:pt x="493" y="458"/>
                    <a:pt x="774" y="634"/>
                    <a:pt x="1056" y="809"/>
                  </a:cubicBezTo>
                  <a:cubicBezTo>
                    <a:pt x="1337" y="950"/>
                    <a:pt x="1618" y="1020"/>
                    <a:pt x="1935" y="1091"/>
                  </a:cubicBezTo>
                  <a:cubicBezTo>
                    <a:pt x="2040" y="1126"/>
                    <a:pt x="2181" y="1161"/>
                    <a:pt x="2322" y="1161"/>
                  </a:cubicBezTo>
                  <a:cubicBezTo>
                    <a:pt x="2322" y="1161"/>
                    <a:pt x="1794" y="880"/>
                    <a:pt x="1161" y="563"/>
                  </a:cubicBezTo>
                  <a:cubicBezTo>
                    <a:pt x="528" y="247"/>
                    <a:pt x="1"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7"/>
            <p:cNvSpPr/>
            <p:nvPr/>
          </p:nvSpPr>
          <p:spPr>
            <a:xfrm>
              <a:off x="6363725" y="1700075"/>
              <a:ext cx="36950" cy="14425"/>
            </a:xfrm>
            <a:custGeom>
              <a:rect b="b" l="l" r="r" t="t"/>
              <a:pathLst>
                <a:path extrusionOk="0" h="577" w="1478">
                  <a:moveTo>
                    <a:pt x="191" y="1"/>
                  </a:moveTo>
                  <a:cubicBezTo>
                    <a:pt x="125" y="1"/>
                    <a:pt x="62" y="5"/>
                    <a:pt x="0" y="14"/>
                  </a:cubicBezTo>
                  <a:cubicBezTo>
                    <a:pt x="457" y="260"/>
                    <a:pt x="950" y="471"/>
                    <a:pt x="1477" y="577"/>
                  </a:cubicBezTo>
                  <a:cubicBezTo>
                    <a:pt x="1301" y="366"/>
                    <a:pt x="1055" y="225"/>
                    <a:pt x="809" y="119"/>
                  </a:cubicBezTo>
                  <a:cubicBezTo>
                    <a:pt x="598" y="40"/>
                    <a:pt x="387"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47"/>
          <p:cNvGrpSpPr/>
          <p:nvPr/>
        </p:nvGrpSpPr>
        <p:grpSpPr>
          <a:xfrm>
            <a:off x="7503491" y="1820104"/>
            <a:ext cx="747929" cy="950123"/>
            <a:chOff x="2986775" y="596050"/>
            <a:chExt cx="673325" cy="855350"/>
          </a:xfrm>
        </p:grpSpPr>
        <p:sp>
          <p:nvSpPr>
            <p:cNvPr id="1913" name="Google Shape;1913;p47"/>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7"/>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7"/>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 name="Google Shape;1916;p47"/>
          <p:cNvGrpSpPr/>
          <p:nvPr/>
        </p:nvGrpSpPr>
        <p:grpSpPr>
          <a:xfrm flipH="1">
            <a:off x="7069791" y="2824429"/>
            <a:ext cx="747929" cy="950123"/>
            <a:chOff x="2986775" y="596050"/>
            <a:chExt cx="673325" cy="855350"/>
          </a:xfrm>
        </p:grpSpPr>
        <p:sp>
          <p:nvSpPr>
            <p:cNvPr id="1917" name="Google Shape;1917;p47"/>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7"/>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7"/>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3" name="Shape 1923"/>
        <p:cNvGrpSpPr/>
        <p:nvPr/>
      </p:nvGrpSpPr>
      <p:grpSpPr>
        <a:xfrm>
          <a:off x="0" y="0"/>
          <a:ext cx="0" cy="0"/>
          <a:chOff x="0" y="0"/>
          <a:chExt cx="0" cy="0"/>
        </a:xfrm>
      </p:grpSpPr>
      <p:sp>
        <p:nvSpPr>
          <p:cNvPr id="1924" name="Google Shape;1924;p48"/>
          <p:cNvSpPr txBox="1"/>
          <p:nvPr>
            <p:ph type="ctrTitle"/>
          </p:nvPr>
        </p:nvSpPr>
        <p:spPr>
          <a:xfrm>
            <a:off x="2908275" y="657602"/>
            <a:ext cx="3327600" cy="117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OBRIGADO!</a:t>
            </a:r>
            <a:endParaRPr/>
          </a:p>
        </p:txBody>
      </p:sp>
      <p:sp>
        <p:nvSpPr>
          <p:cNvPr id="1925" name="Google Shape;1925;p48"/>
          <p:cNvSpPr txBox="1"/>
          <p:nvPr>
            <p:ph idx="1" type="subTitle"/>
          </p:nvPr>
        </p:nvSpPr>
        <p:spPr>
          <a:xfrm>
            <a:off x="2908275" y="1897686"/>
            <a:ext cx="3327600" cy="121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Você tem alguma pergunta?</a:t>
            </a:r>
            <a:endParaRPr/>
          </a:p>
          <a:p>
            <a:pPr indent="0" lvl="0" marL="0" rtl="0" algn="ctr">
              <a:spcBef>
                <a:spcPts val="0"/>
              </a:spcBef>
              <a:spcAft>
                <a:spcPts val="0"/>
              </a:spcAft>
              <a:buNone/>
            </a:pPr>
            <a:r>
              <a:rPr lang="en"/>
              <a:t>seuemail@freepik.com</a:t>
            </a:r>
            <a:endParaRPr/>
          </a:p>
          <a:p>
            <a:pPr indent="0" lvl="0" marL="0" rtl="0" algn="ctr">
              <a:spcBef>
                <a:spcPts val="0"/>
              </a:spcBef>
              <a:spcAft>
                <a:spcPts val="0"/>
              </a:spcAft>
              <a:buNone/>
            </a:pPr>
            <a:r>
              <a:rPr lang="en"/>
              <a:t>+91 620 421 838</a:t>
            </a:r>
            <a:endParaRPr/>
          </a:p>
          <a:p>
            <a:pPr indent="0" lvl="0" marL="0" rtl="0" algn="ctr">
              <a:spcBef>
                <a:spcPts val="0"/>
              </a:spcBef>
              <a:spcAft>
                <a:spcPts val="0"/>
              </a:spcAft>
              <a:buNone/>
            </a:pPr>
            <a:r>
              <a:rPr lang="en"/>
              <a:t>suaempresa.com</a:t>
            </a:r>
            <a:endParaRPr/>
          </a:p>
        </p:txBody>
      </p:sp>
      <p:sp>
        <p:nvSpPr>
          <p:cNvPr id="1926" name="Google Shape;1926;p48"/>
          <p:cNvSpPr/>
          <p:nvPr/>
        </p:nvSpPr>
        <p:spPr>
          <a:xfrm>
            <a:off x="3726743" y="3193032"/>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7" name="Google Shape;1927;p48"/>
          <p:cNvGrpSpPr/>
          <p:nvPr/>
        </p:nvGrpSpPr>
        <p:grpSpPr>
          <a:xfrm>
            <a:off x="4174645" y="3196811"/>
            <a:ext cx="346056" cy="345674"/>
            <a:chOff x="3303268" y="3817349"/>
            <a:chExt cx="346056" cy="345674"/>
          </a:xfrm>
        </p:grpSpPr>
        <p:sp>
          <p:nvSpPr>
            <p:cNvPr id="1928" name="Google Shape;1928;p4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 name="Google Shape;1932;p48"/>
          <p:cNvGrpSpPr/>
          <p:nvPr/>
        </p:nvGrpSpPr>
        <p:grpSpPr>
          <a:xfrm>
            <a:off x="4622930" y="3193423"/>
            <a:ext cx="346056" cy="345674"/>
            <a:chOff x="3752358" y="3817349"/>
            <a:chExt cx="346056" cy="345674"/>
          </a:xfrm>
        </p:grpSpPr>
        <p:sp>
          <p:nvSpPr>
            <p:cNvPr id="1933" name="Google Shape;1933;p4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 name="Google Shape;1937;p48"/>
          <p:cNvGrpSpPr/>
          <p:nvPr/>
        </p:nvGrpSpPr>
        <p:grpSpPr>
          <a:xfrm>
            <a:off x="5071214" y="3193223"/>
            <a:ext cx="346056" cy="345674"/>
            <a:chOff x="2238181" y="4120624"/>
            <a:chExt cx="346056" cy="345674"/>
          </a:xfrm>
        </p:grpSpPr>
        <p:grpSp>
          <p:nvGrpSpPr>
            <p:cNvPr id="1938" name="Google Shape;1938;p48"/>
            <p:cNvGrpSpPr/>
            <p:nvPr/>
          </p:nvGrpSpPr>
          <p:grpSpPr>
            <a:xfrm>
              <a:off x="2309155" y="4177413"/>
              <a:ext cx="203862" cy="231903"/>
              <a:chOff x="1512725" y="258500"/>
              <a:chExt cx="4570900" cy="5199625"/>
            </a:xfrm>
          </p:grpSpPr>
          <p:sp>
            <p:nvSpPr>
              <p:cNvPr id="1939" name="Google Shape;1939;p4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1" name="Google Shape;1941;p4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 name="Google Shape;1942;p48"/>
          <p:cNvGrpSpPr/>
          <p:nvPr/>
        </p:nvGrpSpPr>
        <p:grpSpPr>
          <a:xfrm>
            <a:off x="762939" y="1236855"/>
            <a:ext cx="1164339" cy="1379385"/>
            <a:chOff x="1085625" y="2746025"/>
            <a:chExt cx="970525" cy="1149775"/>
          </a:xfrm>
        </p:grpSpPr>
        <p:sp>
          <p:nvSpPr>
            <p:cNvPr id="1943" name="Google Shape;1943;p48"/>
            <p:cNvSpPr/>
            <p:nvPr/>
          </p:nvSpPr>
          <p:spPr>
            <a:xfrm>
              <a:off x="1085625" y="2746025"/>
              <a:ext cx="970525" cy="1149775"/>
            </a:xfrm>
            <a:custGeom>
              <a:rect b="b" l="l" r="r" t="t"/>
              <a:pathLst>
                <a:path extrusionOk="0" h="45991" w="38821">
                  <a:moveTo>
                    <a:pt x="15032" y="1472"/>
                  </a:moveTo>
                  <a:lnTo>
                    <a:pt x="15032" y="1472"/>
                  </a:lnTo>
                  <a:cubicBezTo>
                    <a:pt x="15146" y="1511"/>
                    <a:pt x="15299" y="1549"/>
                    <a:pt x="15414" y="1587"/>
                  </a:cubicBezTo>
                  <a:cubicBezTo>
                    <a:pt x="15376" y="1587"/>
                    <a:pt x="15376" y="1625"/>
                    <a:pt x="15414" y="1664"/>
                  </a:cubicBezTo>
                  <a:cubicBezTo>
                    <a:pt x="15452" y="1817"/>
                    <a:pt x="15452" y="1970"/>
                    <a:pt x="15490" y="2123"/>
                  </a:cubicBezTo>
                  <a:lnTo>
                    <a:pt x="15452" y="2046"/>
                  </a:lnTo>
                  <a:cubicBezTo>
                    <a:pt x="15376" y="1893"/>
                    <a:pt x="15299" y="1702"/>
                    <a:pt x="15223" y="1549"/>
                  </a:cubicBezTo>
                  <a:cubicBezTo>
                    <a:pt x="15204" y="1530"/>
                    <a:pt x="15175" y="1520"/>
                    <a:pt x="15151" y="1520"/>
                  </a:cubicBezTo>
                  <a:cubicBezTo>
                    <a:pt x="15127" y="1520"/>
                    <a:pt x="15108" y="1530"/>
                    <a:pt x="15108" y="1549"/>
                  </a:cubicBezTo>
                  <a:lnTo>
                    <a:pt x="15032" y="1472"/>
                  </a:lnTo>
                  <a:close/>
                  <a:moveTo>
                    <a:pt x="15567" y="1549"/>
                  </a:moveTo>
                  <a:cubicBezTo>
                    <a:pt x="15638" y="1566"/>
                    <a:pt x="15708" y="1584"/>
                    <a:pt x="15779" y="1598"/>
                  </a:cubicBezTo>
                  <a:lnTo>
                    <a:pt x="15779" y="1598"/>
                  </a:lnTo>
                  <a:cubicBezTo>
                    <a:pt x="15756" y="1612"/>
                    <a:pt x="15744" y="1635"/>
                    <a:pt x="15758" y="1664"/>
                  </a:cubicBezTo>
                  <a:cubicBezTo>
                    <a:pt x="15796" y="2046"/>
                    <a:pt x="15873" y="2428"/>
                    <a:pt x="15911" y="2811"/>
                  </a:cubicBezTo>
                  <a:cubicBezTo>
                    <a:pt x="15873" y="2734"/>
                    <a:pt x="15796" y="2620"/>
                    <a:pt x="15720" y="2505"/>
                  </a:cubicBezTo>
                  <a:cubicBezTo>
                    <a:pt x="15682" y="2161"/>
                    <a:pt x="15605" y="1855"/>
                    <a:pt x="15567" y="1549"/>
                  </a:cubicBezTo>
                  <a:close/>
                  <a:moveTo>
                    <a:pt x="17391" y="2566"/>
                  </a:moveTo>
                  <a:lnTo>
                    <a:pt x="17391" y="2566"/>
                  </a:lnTo>
                  <a:cubicBezTo>
                    <a:pt x="17420" y="2672"/>
                    <a:pt x="17450" y="2761"/>
                    <a:pt x="17479" y="2849"/>
                  </a:cubicBezTo>
                  <a:cubicBezTo>
                    <a:pt x="17479" y="2849"/>
                    <a:pt x="17479" y="2887"/>
                    <a:pt x="17479" y="2926"/>
                  </a:cubicBezTo>
                  <a:lnTo>
                    <a:pt x="17556" y="3346"/>
                  </a:lnTo>
                  <a:cubicBezTo>
                    <a:pt x="17556" y="3379"/>
                    <a:pt x="17556" y="3410"/>
                    <a:pt x="17557" y="3439"/>
                  </a:cubicBezTo>
                  <a:lnTo>
                    <a:pt x="17557" y="3439"/>
                  </a:lnTo>
                  <a:cubicBezTo>
                    <a:pt x="17519" y="3148"/>
                    <a:pt x="17463" y="2850"/>
                    <a:pt x="17391" y="2566"/>
                  </a:cubicBezTo>
                  <a:close/>
                  <a:moveTo>
                    <a:pt x="17823" y="3538"/>
                  </a:moveTo>
                  <a:lnTo>
                    <a:pt x="17900" y="3691"/>
                  </a:lnTo>
                  <a:lnTo>
                    <a:pt x="17823" y="3691"/>
                  </a:lnTo>
                  <a:cubicBezTo>
                    <a:pt x="17823" y="3652"/>
                    <a:pt x="17823" y="3614"/>
                    <a:pt x="17823" y="3538"/>
                  </a:cubicBezTo>
                  <a:close/>
                  <a:moveTo>
                    <a:pt x="17568" y="3523"/>
                  </a:moveTo>
                  <a:cubicBezTo>
                    <a:pt x="17584" y="3591"/>
                    <a:pt x="17622" y="3647"/>
                    <a:pt x="17709" y="3691"/>
                  </a:cubicBezTo>
                  <a:cubicBezTo>
                    <a:pt x="17709" y="3698"/>
                    <a:pt x="17710" y="3704"/>
                    <a:pt x="17712" y="3708"/>
                  </a:cubicBezTo>
                  <a:lnTo>
                    <a:pt x="17712" y="3708"/>
                  </a:lnTo>
                  <a:lnTo>
                    <a:pt x="17594" y="3767"/>
                  </a:lnTo>
                  <a:cubicBezTo>
                    <a:pt x="17587" y="3687"/>
                    <a:pt x="17578" y="3605"/>
                    <a:pt x="17568" y="3523"/>
                  </a:cubicBezTo>
                  <a:close/>
                  <a:moveTo>
                    <a:pt x="16982" y="1664"/>
                  </a:moveTo>
                  <a:lnTo>
                    <a:pt x="16982" y="1664"/>
                  </a:lnTo>
                  <a:cubicBezTo>
                    <a:pt x="17059" y="1817"/>
                    <a:pt x="17135" y="1970"/>
                    <a:pt x="17173" y="2123"/>
                  </a:cubicBezTo>
                  <a:cubicBezTo>
                    <a:pt x="17173" y="2123"/>
                    <a:pt x="17135" y="2161"/>
                    <a:pt x="17135" y="2199"/>
                  </a:cubicBezTo>
                  <a:cubicBezTo>
                    <a:pt x="17250" y="2773"/>
                    <a:pt x="17288" y="3346"/>
                    <a:pt x="17365" y="3920"/>
                  </a:cubicBezTo>
                  <a:lnTo>
                    <a:pt x="17288" y="3958"/>
                  </a:lnTo>
                  <a:cubicBezTo>
                    <a:pt x="17212" y="3193"/>
                    <a:pt x="17135" y="2428"/>
                    <a:pt x="16982" y="1664"/>
                  </a:cubicBezTo>
                  <a:close/>
                  <a:moveTo>
                    <a:pt x="16561" y="325"/>
                  </a:moveTo>
                  <a:cubicBezTo>
                    <a:pt x="16561" y="516"/>
                    <a:pt x="16600" y="746"/>
                    <a:pt x="16676" y="975"/>
                  </a:cubicBezTo>
                  <a:cubicBezTo>
                    <a:pt x="16753" y="2008"/>
                    <a:pt x="16867" y="3040"/>
                    <a:pt x="17059" y="4073"/>
                  </a:cubicBezTo>
                  <a:lnTo>
                    <a:pt x="16982" y="4111"/>
                  </a:lnTo>
                  <a:lnTo>
                    <a:pt x="16944" y="4111"/>
                  </a:lnTo>
                  <a:cubicBezTo>
                    <a:pt x="16829" y="2964"/>
                    <a:pt x="16714" y="1817"/>
                    <a:pt x="16523" y="669"/>
                  </a:cubicBezTo>
                  <a:lnTo>
                    <a:pt x="16485" y="669"/>
                  </a:lnTo>
                  <a:cubicBezTo>
                    <a:pt x="16485" y="1358"/>
                    <a:pt x="16523" y="2008"/>
                    <a:pt x="16561" y="2696"/>
                  </a:cubicBezTo>
                  <a:cubicBezTo>
                    <a:pt x="16523" y="2314"/>
                    <a:pt x="16447" y="1931"/>
                    <a:pt x="16370" y="1587"/>
                  </a:cubicBezTo>
                  <a:cubicBezTo>
                    <a:pt x="16370" y="1549"/>
                    <a:pt x="16322" y="1530"/>
                    <a:pt x="16279" y="1530"/>
                  </a:cubicBezTo>
                  <a:cubicBezTo>
                    <a:pt x="16236" y="1530"/>
                    <a:pt x="16198" y="1549"/>
                    <a:pt x="16217" y="1587"/>
                  </a:cubicBezTo>
                  <a:cubicBezTo>
                    <a:pt x="16255" y="2046"/>
                    <a:pt x="16332" y="2581"/>
                    <a:pt x="16370" y="3079"/>
                  </a:cubicBezTo>
                  <a:cubicBezTo>
                    <a:pt x="16370" y="3346"/>
                    <a:pt x="16370" y="3652"/>
                    <a:pt x="16408" y="3920"/>
                  </a:cubicBezTo>
                  <a:cubicBezTo>
                    <a:pt x="16332" y="3805"/>
                    <a:pt x="16294" y="3652"/>
                    <a:pt x="16255" y="3538"/>
                  </a:cubicBezTo>
                  <a:cubicBezTo>
                    <a:pt x="16217" y="2887"/>
                    <a:pt x="16102" y="2237"/>
                    <a:pt x="15911" y="1625"/>
                  </a:cubicBezTo>
                  <a:cubicBezTo>
                    <a:pt x="15910" y="1623"/>
                    <a:pt x="15909" y="1621"/>
                    <a:pt x="15907" y="1618"/>
                  </a:cubicBezTo>
                  <a:lnTo>
                    <a:pt x="15907" y="1618"/>
                  </a:lnTo>
                  <a:cubicBezTo>
                    <a:pt x="15947" y="1623"/>
                    <a:pt x="15986" y="1625"/>
                    <a:pt x="16026" y="1625"/>
                  </a:cubicBezTo>
                  <a:cubicBezTo>
                    <a:pt x="16045" y="1664"/>
                    <a:pt x="16083" y="1683"/>
                    <a:pt x="16117" y="1683"/>
                  </a:cubicBezTo>
                  <a:cubicBezTo>
                    <a:pt x="16150" y="1683"/>
                    <a:pt x="16179" y="1664"/>
                    <a:pt x="16179" y="1625"/>
                  </a:cubicBezTo>
                  <a:cubicBezTo>
                    <a:pt x="16255" y="1358"/>
                    <a:pt x="16294" y="1128"/>
                    <a:pt x="16370" y="860"/>
                  </a:cubicBezTo>
                  <a:cubicBezTo>
                    <a:pt x="16447" y="593"/>
                    <a:pt x="16485" y="478"/>
                    <a:pt x="16561" y="325"/>
                  </a:cubicBezTo>
                  <a:close/>
                  <a:moveTo>
                    <a:pt x="16638" y="3805"/>
                  </a:moveTo>
                  <a:cubicBezTo>
                    <a:pt x="16676" y="3958"/>
                    <a:pt x="16676" y="4111"/>
                    <a:pt x="16676" y="4226"/>
                  </a:cubicBezTo>
                  <a:lnTo>
                    <a:pt x="16600" y="4264"/>
                  </a:lnTo>
                  <a:cubicBezTo>
                    <a:pt x="16638" y="4111"/>
                    <a:pt x="16676" y="3958"/>
                    <a:pt x="16638" y="3805"/>
                  </a:cubicBezTo>
                  <a:close/>
                  <a:moveTo>
                    <a:pt x="5891" y="8701"/>
                  </a:moveTo>
                  <a:cubicBezTo>
                    <a:pt x="6006" y="9236"/>
                    <a:pt x="6159" y="9733"/>
                    <a:pt x="6273" y="10269"/>
                  </a:cubicBezTo>
                  <a:cubicBezTo>
                    <a:pt x="6235" y="10269"/>
                    <a:pt x="6197" y="10269"/>
                    <a:pt x="6197" y="10345"/>
                  </a:cubicBezTo>
                  <a:cubicBezTo>
                    <a:pt x="6235" y="11072"/>
                    <a:pt x="6197" y="11799"/>
                    <a:pt x="6311" y="12525"/>
                  </a:cubicBezTo>
                  <a:lnTo>
                    <a:pt x="5967" y="11646"/>
                  </a:lnTo>
                  <a:cubicBezTo>
                    <a:pt x="6044" y="10881"/>
                    <a:pt x="6006" y="10116"/>
                    <a:pt x="5853" y="9351"/>
                  </a:cubicBezTo>
                  <a:cubicBezTo>
                    <a:pt x="5853" y="9322"/>
                    <a:pt x="5825" y="9309"/>
                    <a:pt x="5792" y="9309"/>
                  </a:cubicBezTo>
                  <a:cubicBezTo>
                    <a:pt x="5740" y="9309"/>
                    <a:pt x="5676" y="9342"/>
                    <a:pt x="5700" y="9389"/>
                  </a:cubicBezTo>
                  <a:cubicBezTo>
                    <a:pt x="5776" y="10039"/>
                    <a:pt x="5814" y="10690"/>
                    <a:pt x="5814" y="11302"/>
                  </a:cubicBezTo>
                  <a:cubicBezTo>
                    <a:pt x="5547" y="10575"/>
                    <a:pt x="5241" y="9810"/>
                    <a:pt x="4896" y="9045"/>
                  </a:cubicBezTo>
                  <a:lnTo>
                    <a:pt x="5432" y="8854"/>
                  </a:lnTo>
                  <a:cubicBezTo>
                    <a:pt x="5432" y="8892"/>
                    <a:pt x="5432" y="8892"/>
                    <a:pt x="5432" y="8892"/>
                  </a:cubicBezTo>
                  <a:cubicBezTo>
                    <a:pt x="5508" y="9389"/>
                    <a:pt x="5547" y="9886"/>
                    <a:pt x="5585" y="10384"/>
                  </a:cubicBezTo>
                  <a:cubicBezTo>
                    <a:pt x="5566" y="10403"/>
                    <a:pt x="5585" y="10412"/>
                    <a:pt x="5609" y="10412"/>
                  </a:cubicBezTo>
                  <a:cubicBezTo>
                    <a:pt x="5633" y="10412"/>
                    <a:pt x="5661" y="10403"/>
                    <a:pt x="5661" y="10384"/>
                  </a:cubicBezTo>
                  <a:cubicBezTo>
                    <a:pt x="5661" y="9886"/>
                    <a:pt x="5623" y="9351"/>
                    <a:pt x="5547" y="8892"/>
                  </a:cubicBezTo>
                  <a:cubicBezTo>
                    <a:pt x="5547" y="8892"/>
                    <a:pt x="5547" y="8854"/>
                    <a:pt x="5508" y="8854"/>
                  </a:cubicBezTo>
                  <a:lnTo>
                    <a:pt x="5891" y="8701"/>
                  </a:lnTo>
                  <a:close/>
                  <a:moveTo>
                    <a:pt x="36455" y="32536"/>
                  </a:moveTo>
                  <a:cubicBezTo>
                    <a:pt x="36461" y="32536"/>
                    <a:pt x="36470" y="32578"/>
                    <a:pt x="36487" y="32681"/>
                  </a:cubicBezTo>
                  <a:lnTo>
                    <a:pt x="36449" y="32681"/>
                  </a:lnTo>
                  <a:cubicBezTo>
                    <a:pt x="36449" y="32597"/>
                    <a:pt x="36449" y="32536"/>
                    <a:pt x="36455" y="32536"/>
                  </a:cubicBezTo>
                  <a:close/>
                  <a:moveTo>
                    <a:pt x="36717" y="35550"/>
                  </a:moveTo>
                  <a:lnTo>
                    <a:pt x="36870" y="35741"/>
                  </a:lnTo>
                  <a:cubicBezTo>
                    <a:pt x="36793" y="35703"/>
                    <a:pt x="36717" y="35626"/>
                    <a:pt x="36679" y="35550"/>
                  </a:cubicBezTo>
                  <a:close/>
                  <a:moveTo>
                    <a:pt x="38208" y="36353"/>
                  </a:moveTo>
                  <a:lnTo>
                    <a:pt x="38208" y="36391"/>
                  </a:lnTo>
                  <a:lnTo>
                    <a:pt x="38132" y="36353"/>
                  </a:lnTo>
                  <a:close/>
                  <a:moveTo>
                    <a:pt x="25090" y="1472"/>
                  </a:moveTo>
                  <a:lnTo>
                    <a:pt x="36487" y="31763"/>
                  </a:lnTo>
                  <a:lnTo>
                    <a:pt x="16906" y="39183"/>
                  </a:lnTo>
                  <a:cubicBezTo>
                    <a:pt x="14955" y="34134"/>
                    <a:pt x="13081" y="29086"/>
                    <a:pt x="11283" y="24037"/>
                  </a:cubicBezTo>
                  <a:cubicBezTo>
                    <a:pt x="9448" y="18951"/>
                    <a:pt x="7956" y="13673"/>
                    <a:pt x="5929" y="8663"/>
                  </a:cubicBezTo>
                  <a:lnTo>
                    <a:pt x="16829" y="4570"/>
                  </a:lnTo>
                  <a:cubicBezTo>
                    <a:pt x="16867" y="4570"/>
                    <a:pt x="16906" y="4532"/>
                    <a:pt x="16944" y="4532"/>
                  </a:cubicBezTo>
                  <a:lnTo>
                    <a:pt x="17403" y="4341"/>
                  </a:lnTo>
                  <a:cubicBezTo>
                    <a:pt x="17430" y="4368"/>
                    <a:pt x="17462" y="4381"/>
                    <a:pt x="17492" y="4381"/>
                  </a:cubicBezTo>
                  <a:cubicBezTo>
                    <a:pt x="17546" y="4381"/>
                    <a:pt x="17594" y="4338"/>
                    <a:pt x="17594" y="4264"/>
                  </a:cubicBezTo>
                  <a:lnTo>
                    <a:pt x="18168" y="4073"/>
                  </a:lnTo>
                  <a:lnTo>
                    <a:pt x="18206" y="4111"/>
                  </a:lnTo>
                  <a:cubicBezTo>
                    <a:pt x="18216" y="4122"/>
                    <a:pt x="18229" y="4126"/>
                    <a:pt x="18243" y="4126"/>
                  </a:cubicBezTo>
                  <a:cubicBezTo>
                    <a:pt x="18280" y="4126"/>
                    <a:pt x="18321" y="4091"/>
                    <a:pt x="18321" y="4035"/>
                  </a:cubicBezTo>
                  <a:cubicBezTo>
                    <a:pt x="18321" y="4035"/>
                    <a:pt x="18321" y="4035"/>
                    <a:pt x="18321" y="3997"/>
                  </a:cubicBezTo>
                  <a:lnTo>
                    <a:pt x="25090" y="1472"/>
                  </a:lnTo>
                  <a:close/>
                  <a:moveTo>
                    <a:pt x="6408" y="10777"/>
                  </a:moveTo>
                  <a:cubicBezTo>
                    <a:pt x="6513" y="11121"/>
                    <a:pt x="6636" y="11446"/>
                    <a:pt x="6732" y="11799"/>
                  </a:cubicBezTo>
                  <a:cubicBezTo>
                    <a:pt x="6732" y="11799"/>
                    <a:pt x="6732" y="11837"/>
                    <a:pt x="6732" y="11837"/>
                  </a:cubicBezTo>
                  <a:cubicBezTo>
                    <a:pt x="6885" y="12564"/>
                    <a:pt x="6962" y="13329"/>
                    <a:pt x="6962" y="14094"/>
                  </a:cubicBezTo>
                  <a:lnTo>
                    <a:pt x="7000" y="14094"/>
                  </a:lnTo>
                  <a:cubicBezTo>
                    <a:pt x="7000" y="13520"/>
                    <a:pt x="7000" y="12946"/>
                    <a:pt x="6923" y="12372"/>
                  </a:cubicBezTo>
                  <a:lnTo>
                    <a:pt x="6923" y="12372"/>
                  </a:lnTo>
                  <a:lnTo>
                    <a:pt x="7153" y="13176"/>
                  </a:lnTo>
                  <a:cubicBezTo>
                    <a:pt x="7268" y="13902"/>
                    <a:pt x="7306" y="14591"/>
                    <a:pt x="7459" y="15279"/>
                  </a:cubicBezTo>
                  <a:cubicBezTo>
                    <a:pt x="7459" y="15317"/>
                    <a:pt x="7497" y="15337"/>
                    <a:pt x="7535" y="15337"/>
                  </a:cubicBezTo>
                  <a:cubicBezTo>
                    <a:pt x="7574" y="15337"/>
                    <a:pt x="7612" y="15317"/>
                    <a:pt x="7612" y="15279"/>
                  </a:cubicBezTo>
                  <a:cubicBezTo>
                    <a:pt x="7612" y="14935"/>
                    <a:pt x="7535" y="14591"/>
                    <a:pt x="7497" y="14246"/>
                  </a:cubicBezTo>
                  <a:lnTo>
                    <a:pt x="7497" y="14246"/>
                  </a:lnTo>
                  <a:cubicBezTo>
                    <a:pt x="7612" y="14514"/>
                    <a:pt x="7688" y="14820"/>
                    <a:pt x="7803" y="15088"/>
                  </a:cubicBezTo>
                  <a:cubicBezTo>
                    <a:pt x="7880" y="15623"/>
                    <a:pt x="7956" y="16159"/>
                    <a:pt x="8033" y="16656"/>
                  </a:cubicBezTo>
                  <a:cubicBezTo>
                    <a:pt x="8033" y="16694"/>
                    <a:pt x="8061" y="16713"/>
                    <a:pt x="8090" y="16713"/>
                  </a:cubicBezTo>
                  <a:cubicBezTo>
                    <a:pt x="8119" y="16713"/>
                    <a:pt x="8147" y="16694"/>
                    <a:pt x="8147" y="16656"/>
                  </a:cubicBezTo>
                  <a:cubicBezTo>
                    <a:pt x="8147" y="16465"/>
                    <a:pt x="8109" y="16235"/>
                    <a:pt x="8071" y="16006"/>
                  </a:cubicBezTo>
                  <a:lnTo>
                    <a:pt x="8071" y="16006"/>
                  </a:lnTo>
                  <a:cubicBezTo>
                    <a:pt x="8147" y="16159"/>
                    <a:pt x="8224" y="16350"/>
                    <a:pt x="8262" y="16541"/>
                  </a:cubicBezTo>
                  <a:cubicBezTo>
                    <a:pt x="8300" y="16924"/>
                    <a:pt x="8377" y="17306"/>
                    <a:pt x="8415" y="17689"/>
                  </a:cubicBezTo>
                  <a:cubicBezTo>
                    <a:pt x="8415" y="17708"/>
                    <a:pt x="8434" y="17717"/>
                    <a:pt x="8453" y="17717"/>
                  </a:cubicBezTo>
                  <a:cubicBezTo>
                    <a:pt x="8472" y="17717"/>
                    <a:pt x="8492" y="17708"/>
                    <a:pt x="8492" y="17689"/>
                  </a:cubicBezTo>
                  <a:lnTo>
                    <a:pt x="8492" y="17115"/>
                  </a:lnTo>
                  <a:cubicBezTo>
                    <a:pt x="8606" y="17612"/>
                    <a:pt x="8644" y="18071"/>
                    <a:pt x="8759" y="18568"/>
                  </a:cubicBezTo>
                  <a:cubicBezTo>
                    <a:pt x="8778" y="18587"/>
                    <a:pt x="8807" y="18597"/>
                    <a:pt x="8831" y="18597"/>
                  </a:cubicBezTo>
                  <a:cubicBezTo>
                    <a:pt x="8855" y="18597"/>
                    <a:pt x="8874" y="18587"/>
                    <a:pt x="8874" y="18568"/>
                  </a:cubicBezTo>
                  <a:cubicBezTo>
                    <a:pt x="8874" y="18454"/>
                    <a:pt x="8874" y="18301"/>
                    <a:pt x="8874" y="18224"/>
                  </a:cubicBezTo>
                  <a:lnTo>
                    <a:pt x="9027" y="18607"/>
                  </a:lnTo>
                  <a:cubicBezTo>
                    <a:pt x="9016" y="18595"/>
                    <a:pt x="9005" y="18591"/>
                    <a:pt x="8994" y="18591"/>
                  </a:cubicBezTo>
                  <a:cubicBezTo>
                    <a:pt x="8970" y="18591"/>
                    <a:pt x="8950" y="18618"/>
                    <a:pt x="8950" y="18645"/>
                  </a:cubicBezTo>
                  <a:cubicBezTo>
                    <a:pt x="8989" y="18951"/>
                    <a:pt x="9027" y="19295"/>
                    <a:pt x="9103" y="19601"/>
                  </a:cubicBezTo>
                  <a:cubicBezTo>
                    <a:pt x="9103" y="19620"/>
                    <a:pt x="9113" y="19630"/>
                    <a:pt x="9127" y="19630"/>
                  </a:cubicBezTo>
                  <a:cubicBezTo>
                    <a:pt x="9142" y="19630"/>
                    <a:pt x="9161" y="19620"/>
                    <a:pt x="9180" y="19601"/>
                  </a:cubicBezTo>
                  <a:cubicBezTo>
                    <a:pt x="9180" y="19333"/>
                    <a:pt x="9103" y="19027"/>
                    <a:pt x="9065" y="18760"/>
                  </a:cubicBezTo>
                  <a:lnTo>
                    <a:pt x="9065" y="18760"/>
                  </a:lnTo>
                  <a:cubicBezTo>
                    <a:pt x="9715" y="20557"/>
                    <a:pt x="10404" y="22355"/>
                    <a:pt x="11016" y="24152"/>
                  </a:cubicBezTo>
                  <a:cubicBezTo>
                    <a:pt x="12813" y="29239"/>
                    <a:pt x="14687" y="34326"/>
                    <a:pt x="16638" y="39336"/>
                  </a:cubicBezTo>
                  <a:lnTo>
                    <a:pt x="16408" y="39412"/>
                  </a:lnTo>
                  <a:cubicBezTo>
                    <a:pt x="14420" y="34211"/>
                    <a:pt x="12469" y="29048"/>
                    <a:pt x="10519" y="23885"/>
                  </a:cubicBezTo>
                  <a:cubicBezTo>
                    <a:pt x="9142" y="20213"/>
                    <a:pt x="7841" y="16503"/>
                    <a:pt x="6426" y="12831"/>
                  </a:cubicBezTo>
                  <a:cubicBezTo>
                    <a:pt x="6464" y="12831"/>
                    <a:pt x="6464" y="12793"/>
                    <a:pt x="6464" y="12755"/>
                  </a:cubicBezTo>
                  <a:cubicBezTo>
                    <a:pt x="6499" y="12096"/>
                    <a:pt x="6471" y="11436"/>
                    <a:pt x="6408" y="10777"/>
                  </a:cubicBezTo>
                  <a:close/>
                  <a:moveTo>
                    <a:pt x="13808" y="40713"/>
                  </a:moveTo>
                  <a:lnTo>
                    <a:pt x="13693" y="40789"/>
                  </a:lnTo>
                  <a:lnTo>
                    <a:pt x="13540" y="40866"/>
                  </a:lnTo>
                  <a:cubicBezTo>
                    <a:pt x="13616" y="40828"/>
                    <a:pt x="13693" y="40789"/>
                    <a:pt x="13808" y="40713"/>
                  </a:cubicBezTo>
                  <a:close/>
                  <a:moveTo>
                    <a:pt x="36067" y="32413"/>
                  </a:moveTo>
                  <a:cubicBezTo>
                    <a:pt x="35952" y="32605"/>
                    <a:pt x="35914" y="32758"/>
                    <a:pt x="35875" y="32949"/>
                  </a:cubicBezTo>
                  <a:cubicBezTo>
                    <a:pt x="28379" y="35894"/>
                    <a:pt x="20768" y="38571"/>
                    <a:pt x="13387" y="41784"/>
                  </a:cubicBezTo>
                  <a:cubicBezTo>
                    <a:pt x="13540" y="41401"/>
                    <a:pt x="13808" y="41095"/>
                    <a:pt x="14114" y="40827"/>
                  </a:cubicBezTo>
                  <a:cubicBezTo>
                    <a:pt x="21495" y="38265"/>
                    <a:pt x="28762" y="35205"/>
                    <a:pt x="36067" y="32413"/>
                  </a:cubicBezTo>
                  <a:close/>
                  <a:moveTo>
                    <a:pt x="13502" y="41019"/>
                  </a:moveTo>
                  <a:cubicBezTo>
                    <a:pt x="13310" y="41325"/>
                    <a:pt x="13157" y="41631"/>
                    <a:pt x="13043" y="41937"/>
                  </a:cubicBezTo>
                  <a:lnTo>
                    <a:pt x="13005" y="41937"/>
                  </a:lnTo>
                  <a:lnTo>
                    <a:pt x="12966" y="41898"/>
                  </a:lnTo>
                  <a:cubicBezTo>
                    <a:pt x="12966" y="41898"/>
                    <a:pt x="13005" y="41898"/>
                    <a:pt x="13005" y="41860"/>
                  </a:cubicBezTo>
                  <a:cubicBezTo>
                    <a:pt x="13043" y="41784"/>
                    <a:pt x="13081" y="41707"/>
                    <a:pt x="13081" y="41631"/>
                  </a:cubicBezTo>
                  <a:cubicBezTo>
                    <a:pt x="13081" y="41575"/>
                    <a:pt x="13061" y="41539"/>
                    <a:pt x="13035" y="41539"/>
                  </a:cubicBezTo>
                  <a:cubicBezTo>
                    <a:pt x="13025" y="41539"/>
                    <a:pt x="13015" y="41544"/>
                    <a:pt x="13005" y="41554"/>
                  </a:cubicBezTo>
                  <a:cubicBezTo>
                    <a:pt x="12966" y="41631"/>
                    <a:pt x="12928" y="41707"/>
                    <a:pt x="12890" y="41784"/>
                  </a:cubicBezTo>
                  <a:cubicBezTo>
                    <a:pt x="12852" y="41822"/>
                    <a:pt x="12852" y="41860"/>
                    <a:pt x="12890" y="41860"/>
                  </a:cubicBezTo>
                  <a:cubicBezTo>
                    <a:pt x="12852" y="41860"/>
                    <a:pt x="12813" y="41937"/>
                    <a:pt x="12852" y="41975"/>
                  </a:cubicBezTo>
                  <a:cubicBezTo>
                    <a:pt x="12890" y="42013"/>
                    <a:pt x="12928" y="42051"/>
                    <a:pt x="12966" y="42090"/>
                  </a:cubicBezTo>
                  <a:cubicBezTo>
                    <a:pt x="12966" y="42204"/>
                    <a:pt x="12928" y="42281"/>
                    <a:pt x="12928" y="42357"/>
                  </a:cubicBezTo>
                  <a:cubicBezTo>
                    <a:pt x="12775" y="42319"/>
                    <a:pt x="12622" y="42243"/>
                    <a:pt x="12469" y="42204"/>
                  </a:cubicBezTo>
                  <a:lnTo>
                    <a:pt x="12546" y="42051"/>
                  </a:lnTo>
                  <a:cubicBezTo>
                    <a:pt x="12699" y="41707"/>
                    <a:pt x="12928" y="41401"/>
                    <a:pt x="13234" y="41133"/>
                  </a:cubicBezTo>
                  <a:lnTo>
                    <a:pt x="13502" y="41019"/>
                  </a:lnTo>
                  <a:close/>
                  <a:moveTo>
                    <a:pt x="35799" y="33370"/>
                  </a:moveTo>
                  <a:lnTo>
                    <a:pt x="35799" y="33370"/>
                  </a:lnTo>
                  <a:cubicBezTo>
                    <a:pt x="35761" y="33523"/>
                    <a:pt x="35761" y="33675"/>
                    <a:pt x="35723" y="33828"/>
                  </a:cubicBezTo>
                  <a:cubicBezTo>
                    <a:pt x="28303" y="36773"/>
                    <a:pt x="20692" y="39451"/>
                    <a:pt x="13387" y="42625"/>
                  </a:cubicBezTo>
                  <a:cubicBezTo>
                    <a:pt x="13387" y="42625"/>
                    <a:pt x="13387" y="42587"/>
                    <a:pt x="13387" y="42587"/>
                  </a:cubicBezTo>
                  <a:cubicBezTo>
                    <a:pt x="13310" y="42549"/>
                    <a:pt x="13272" y="42510"/>
                    <a:pt x="13234" y="42510"/>
                  </a:cubicBezTo>
                  <a:cubicBezTo>
                    <a:pt x="13234" y="42281"/>
                    <a:pt x="13272" y="42090"/>
                    <a:pt x="13349" y="41937"/>
                  </a:cubicBezTo>
                  <a:cubicBezTo>
                    <a:pt x="20921" y="39336"/>
                    <a:pt x="28303" y="36200"/>
                    <a:pt x="35799" y="33370"/>
                  </a:cubicBezTo>
                  <a:close/>
                  <a:moveTo>
                    <a:pt x="12431" y="42319"/>
                  </a:moveTo>
                  <a:cubicBezTo>
                    <a:pt x="12584" y="42396"/>
                    <a:pt x="12737" y="42472"/>
                    <a:pt x="12928" y="42549"/>
                  </a:cubicBezTo>
                  <a:lnTo>
                    <a:pt x="12928" y="42855"/>
                  </a:lnTo>
                  <a:lnTo>
                    <a:pt x="12852" y="42855"/>
                  </a:lnTo>
                  <a:cubicBezTo>
                    <a:pt x="12737" y="42778"/>
                    <a:pt x="12584" y="42663"/>
                    <a:pt x="12507" y="42549"/>
                  </a:cubicBezTo>
                  <a:lnTo>
                    <a:pt x="12431" y="42549"/>
                  </a:lnTo>
                  <a:cubicBezTo>
                    <a:pt x="12393" y="42434"/>
                    <a:pt x="12431" y="42396"/>
                    <a:pt x="12431" y="42319"/>
                  </a:cubicBezTo>
                  <a:close/>
                  <a:moveTo>
                    <a:pt x="4743" y="9122"/>
                  </a:moveTo>
                  <a:cubicBezTo>
                    <a:pt x="6388" y="14246"/>
                    <a:pt x="8415" y="19257"/>
                    <a:pt x="10327" y="24305"/>
                  </a:cubicBezTo>
                  <a:cubicBezTo>
                    <a:pt x="12201" y="29354"/>
                    <a:pt x="14152" y="34440"/>
                    <a:pt x="16064" y="39489"/>
                  </a:cubicBezTo>
                  <a:lnTo>
                    <a:pt x="14037" y="40254"/>
                  </a:lnTo>
                  <a:cubicBezTo>
                    <a:pt x="13234" y="40522"/>
                    <a:pt x="12584" y="41133"/>
                    <a:pt x="12240" y="41937"/>
                  </a:cubicBezTo>
                  <a:cubicBezTo>
                    <a:pt x="12087" y="42243"/>
                    <a:pt x="12010" y="42549"/>
                    <a:pt x="11972" y="42893"/>
                  </a:cubicBezTo>
                  <a:lnTo>
                    <a:pt x="919" y="13596"/>
                  </a:lnTo>
                  <a:cubicBezTo>
                    <a:pt x="383" y="12105"/>
                    <a:pt x="1148" y="10498"/>
                    <a:pt x="2602" y="9925"/>
                  </a:cubicBezTo>
                  <a:lnTo>
                    <a:pt x="4743" y="9122"/>
                  </a:lnTo>
                  <a:close/>
                  <a:moveTo>
                    <a:pt x="12354" y="42663"/>
                  </a:moveTo>
                  <a:cubicBezTo>
                    <a:pt x="12507" y="42816"/>
                    <a:pt x="12699" y="42931"/>
                    <a:pt x="12890" y="43046"/>
                  </a:cubicBezTo>
                  <a:lnTo>
                    <a:pt x="12890" y="43199"/>
                  </a:lnTo>
                  <a:lnTo>
                    <a:pt x="12890" y="43390"/>
                  </a:lnTo>
                  <a:cubicBezTo>
                    <a:pt x="12852" y="43390"/>
                    <a:pt x="12775" y="43352"/>
                    <a:pt x="12699" y="43313"/>
                  </a:cubicBezTo>
                  <a:cubicBezTo>
                    <a:pt x="12546" y="43237"/>
                    <a:pt x="12393" y="43122"/>
                    <a:pt x="12278" y="43008"/>
                  </a:cubicBezTo>
                  <a:cubicBezTo>
                    <a:pt x="12278" y="42893"/>
                    <a:pt x="12316" y="42778"/>
                    <a:pt x="12354" y="42663"/>
                  </a:cubicBezTo>
                  <a:close/>
                  <a:moveTo>
                    <a:pt x="12278" y="43199"/>
                  </a:moveTo>
                  <a:cubicBezTo>
                    <a:pt x="12393" y="43313"/>
                    <a:pt x="12507" y="43390"/>
                    <a:pt x="12660" y="43466"/>
                  </a:cubicBezTo>
                  <a:cubicBezTo>
                    <a:pt x="12737" y="43505"/>
                    <a:pt x="12852" y="43543"/>
                    <a:pt x="12928" y="43581"/>
                  </a:cubicBezTo>
                  <a:cubicBezTo>
                    <a:pt x="12966" y="43658"/>
                    <a:pt x="13005" y="43734"/>
                    <a:pt x="13005" y="43811"/>
                  </a:cubicBezTo>
                  <a:lnTo>
                    <a:pt x="12852" y="43772"/>
                  </a:lnTo>
                  <a:cubicBezTo>
                    <a:pt x="12660" y="43658"/>
                    <a:pt x="12469" y="43543"/>
                    <a:pt x="12278" y="43428"/>
                  </a:cubicBezTo>
                  <a:cubicBezTo>
                    <a:pt x="12278" y="43352"/>
                    <a:pt x="12278" y="43275"/>
                    <a:pt x="12278" y="43199"/>
                  </a:cubicBezTo>
                  <a:close/>
                  <a:moveTo>
                    <a:pt x="12316" y="43619"/>
                  </a:moveTo>
                  <a:lnTo>
                    <a:pt x="12316" y="43619"/>
                  </a:lnTo>
                  <a:cubicBezTo>
                    <a:pt x="12469" y="43734"/>
                    <a:pt x="12660" y="43849"/>
                    <a:pt x="12813" y="43925"/>
                  </a:cubicBezTo>
                  <a:lnTo>
                    <a:pt x="13043" y="44040"/>
                  </a:lnTo>
                  <a:cubicBezTo>
                    <a:pt x="13119" y="44155"/>
                    <a:pt x="13196" y="44308"/>
                    <a:pt x="13272" y="44423"/>
                  </a:cubicBezTo>
                  <a:cubicBezTo>
                    <a:pt x="13043" y="44346"/>
                    <a:pt x="12775" y="44231"/>
                    <a:pt x="12546" y="44155"/>
                  </a:cubicBezTo>
                  <a:cubicBezTo>
                    <a:pt x="12546" y="44144"/>
                    <a:pt x="12539" y="44139"/>
                    <a:pt x="12530" y="44139"/>
                  </a:cubicBezTo>
                  <a:cubicBezTo>
                    <a:pt x="12507" y="44139"/>
                    <a:pt x="12469" y="44166"/>
                    <a:pt x="12469" y="44193"/>
                  </a:cubicBezTo>
                  <a:lnTo>
                    <a:pt x="12431" y="44193"/>
                  </a:lnTo>
                  <a:cubicBezTo>
                    <a:pt x="12393" y="44002"/>
                    <a:pt x="12316" y="43811"/>
                    <a:pt x="12316" y="43619"/>
                  </a:cubicBezTo>
                  <a:close/>
                  <a:moveTo>
                    <a:pt x="35723" y="34211"/>
                  </a:moveTo>
                  <a:cubicBezTo>
                    <a:pt x="35723" y="34326"/>
                    <a:pt x="35723" y="34440"/>
                    <a:pt x="35723" y="34517"/>
                  </a:cubicBezTo>
                  <a:cubicBezTo>
                    <a:pt x="35723" y="34555"/>
                    <a:pt x="35761" y="34593"/>
                    <a:pt x="35761" y="34670"/>
                  </a:cubicBezTo>
                  <a:cubicBezTo>
                    <a:pt x="28341" y="37577"/>
                    <a:pt x="20807" y="40216"/>
                    <a:pt x="13540" y="43428"/>
                  </a:cubicBezTo>
                  <a:cubicBezTo>
                    <a:pt x="13502" y="43428"/>
                    <a:pt x="13502" y="43466"/>
                    <a:pt x="13540" y="43466"/>
                  </a:cubicBezTo>
                  <a:cubicBezTo>
                    <a:pt x="21074" y="40942"/>
                    <a:pt x="28456" y="37844"/>
                    <a:pt x="35875" y="34976"/>
                  </a:cubicBezTo>
                  <a:cubicBezTo>
                    <a:pt x="35952" y="35129"/>
                    <a:pt x="36028" y="35244"/>
                    <a:pt x="36105" y="35358"/>
                  </a:cubicBezTo>
                  <a:cubicBezTo>
                    <a:pt x="28685" y="38265"/>
                    <a:pt x="21113" y="40942"/>
                    <a:pt x="13808" y="44155"/>
                  </a:cubicBezTo>
                  <a:cubicBezTo>
                    <a:pt x="13769" y="44155"/>
                    <a:pt x="13808" y="44193"/>
                    <a:pt x="13846" y="44193"/>
                  </a:cubicBezTo>
                  <a:cubicBezTo>
                    <a:pt x="21419" y="41631"/>
                    <a:pt x="28877" y="38494"/>
                    <a:pt x="36373" y="35626"/>
                  </a:cubicBezTo>
                  <a:cubicBezTo>
                    <a:pt x="36449" y="35703"/>
                    <a:pt x="36526" y="35779"/>
                    <a:pt x="36640" y="35856"/>
                  </a:cubicBezTo>
                  <a:cubicBezTo>
                    <a:pt x="32892" y="37232"/>
                    <a:pt x="29182" y="38647"/>
                    <a:pt x="25473" y="40063"/>
                  </a:cubicBezTo>
                  <a:cubicBezTo>
                    <a:pt x="21648" y="41516"/>
                    <a:pt x="17632" y="42893"/>
                    <a:pt x="13961" y="44690"/>
                  </a:cubicBezTo>
                  <a:cubicBezTo>
                    <a:pt x="13731" y="44537"/>
                    <a:pt x="13578" y="44346"/>
                    <a:pt x="13425" y="44117"/>
                  </a:cubicBezTo>
                  <a:cubicBezTo>
                    <a:pt x="13463" y="44078"/>
                    <a:pt x="13463" y="44040"/>
                    <a:pt x="13425" y="44040"/>
                  </a:cubicBezTo>
                  <a:lnTo>
                    <a:pt x="13387" y="44002"/>
                  </a:lnTo>
                  <a:cubicBezTo>
                    <a:pt x="13349" y="43887"/>
                    <a:pt x="13272" y="43734"/>
                    <a:pt x="13272" y="43619"/>
                  </a:cubicBezTo>
                  <a:cubicBezTo>
                    <a:pt x="13272" y="43581"/>
                    <a:pt x="13272" y="43543"/>
                    <a:pt x="13272" y="43543"/>
                  </a:cubicBezTo>
                  <a:cubicBezTo>
                    <a:pt x="13234" y="43505"/>
                    <a:pt x="13234" y="43505"/>
                    <a:pt x="13272" y="43505"/>
                  </a:cubicBezTo>
                  <a:cubicBezTo>
                    <a:pt x="13234" y="43352"/>
                    <a:pt x="13196" y="43237"/>
                    <a:pt x="13196" y="43122"/>
                  </a:cubicBezTo>
                  <a:cubicBezTo>
                    <a:pt x="13272" y="43122"/>
                    <a:pt x="13310" y="43008"/>
                    <a:pt x="13234" y="42969"/>
                  </a:cubicBezTo>
                  <a:lnTo>
                    <a:pt x="13196" y="42969"/>
                  </a:lnTo>
                  <a:cubicBezTo>
                    <a:pt x="13157" y="42855"/>
                    <a:pt x="13157" y="42778"/>
                    <a:pt x="13196" y="42663"/>
                  </a:cubicBezTo>
                  <a:lnTo>
                    <a:pt x="13272" y="42702"/>
                  </a:lnTo>
                  <a:cubicBezTo>
                    <a:pt x="13234" y="42702"/>
                    <a:pt x="13272" y="42740"/>
                    <a:pt x="13310" y="42740"/>
                  </a:cubicBezTo>
                  <a:cubicBezTo>
                    <a:pt x="20883" y="40216"/>
                    <a:pt x="28265" y="37079"/>
                    <a:pt x="35723" y="34211"/>
                  </a:cubicBezTo>
                  <a:close/>
                  <a:moveTo>
                    <a:pt x="12507" y="44308"/>
                  </a:moveTo>
                  <a:cubicBezTo>
                    <a:pt x="12852" y="44461"/>
                    <a:pt x="13234" y="44652"/>
                    <a:pt x="13616" y="44805"/>
                  </a:cubicBezTo>
                  <a:cubicBezTo>
                    <a:pt x="13272" y="44690"/>
                    <a:pt x="12928" y="44576"/>
                    <a:pt x="12584" y="44499"/>
                  </a:cubicBezTo>
                  <a:cubicBezTo>
                    <a:pt x="12584" y="44423"/>
                    <a:pt x="12546" y="44384"/>
                    <a:pt x="12507" y="44308"/>
                  </a:cubicBezTo>
                  <a:close/>
                  <a:moveTo>
                    <a:pt x="37061" y="36161"/>
                  </a:moveTo>
                  <a:cubicBezTo>
                    <a:pt x="37214" y="36276"/>
                    <a:pt x="37405" y="36353"/>
                    <a:pt x="37558" y="36467"/>
                  </a:cubicBezTo>
                  <a:lnTo>
                    <a:pt x="37673" y="36582"/>
                  </a:lnTo>
                  <a:cubicBezTo>
                    <a:pt x="37711" y="36601"/>
                    <a:pt x="37750" y="36611"/>
                    <a:pt x="37788" y="36611"/>
                  </a:cubicBezTo>
                  <a:cubicBezTo>
                    <a:pt x="37826" y="36611"/>
                    <a:pt x="37864" y="36601"/>
                    <a:pt x="37903" y="36582"/>
                  </a:cubicBezTo>
                  <a:lnTo>
                    <a:pt x="38055" y="36620"/>
                  </a:lnTo>
                  <a:cubicBezTo>
                    <a:pt x="34040" y="37997"/>
                    <a:pt x="30024" y="39451"/>
                    <a:pt x="26008" y="40866"/>
                  </a:cubicBezTo>
                  <a:cubicBezTo>
                    <a:pt x="22413" y="42204"/>
                    <a:pt x="18435" y="43275"/>
                    <a:pt x="15032" y="45111"/>
                  </a:cubicBezTo>
                  <a:cubicBezTo>
                    <a:pt x="14764" y="45073"/>
                    <a:pt x="14496" y="44996"/>
                    <a:pt x="14228" y="44843"/>
                  </a:cubicBezTo>
                  <a:cubicBezTo>
                    <a:pt x="14190" y="44843"/>
                    <a:pt x="14152" y="44805"/>
                    <a:pt x="14075" y="44805"/>
                  </a:cubicBezTo>
                  <a:cubicBezTo>
                    <a:pt x="18091" y="43466"/>
                    <a:pt x="21954" y="41669"/>
                    <a:pt x="25893" y="40177"/>
                  </a:cubicBezTo>
                  <a:cubicBezTo>
                    <a:pt x="29565" y="38762"/>
                    <a:pt x="33313" y="37462"/>
                    <a:pt x="37061" y="36161"/>
                  </a:cubicBezTo>
                  <a:close/>
                  <a:moveTo>
                    <a:pt x="35684" y="37768"/>
                  </a:moveTo>
                  <a:lnTo>
                    <a:pt x="15758" y="45264"/>
                  </a:lnTo>
                  <a:lnTo>
                    <a:pt x="15337" y="45188"/>
                  </a:lnTo>
                  <a:cubicBezTo>
                    <a:pt x="19086" y="44078"/>
                    <a:pt x="22681" y="42204"/>
                    <a:pt x="26352" y="40827"/>
                  </a:cubicBezTo>
                  <a:cubicBezTo>
                    <a:pt x="29412" y="39718"/>
                    <a:pt x="32548" y="38724"/>
                    <a:pt x="35684" y="37768"/>
                  </a:cubicBezTo>
                  <a:close/>
                  <a:moveTo>
                    <a:pt x="12775" y="44767"/>
                  </a:moveTo>
                  <a:lnTo>
                    <a:pt x="12775" y="44767"/>
                  </a:lnTo>
                  <a:cubicBezTo>
                    <a:pt x="13005" y="44843"/>
                    <a:pt x="13234" y="44920"/>
                    <a:pt x="13502" y="44996"/>
                  </a:cubicBezTo>
                  <a:cubicBezTo>
                    <a:pt x="13846" y="45188"/>
                    <a:pt x="14228" y="45341"/>
                    <a:pt x="14611" y="45417"/>
                  </a:cubicBezTo>
                  <a:cubicBezTo>
                    <a:pt x="14649" y="45417"/>
                    <a:pt x="14687" y="45417"/>
                    <a:pt x="14726" y="45379"/>
                  </a:cubicBezTo>
                  <a:cubicBezTo>
                    <a:pt x="14879" y="45417"/>
                    <a:pt x="15032" y="45455"/>
                    <a:pt x="15185" y="45494"/>
                  </a:cubicBezTo>
                  <a:cubicBezTo>
                    <a:pt x="14993" y="45532"/>
                    <a:pt x="14802" y="45608"/>
                    <a:pt x="14611" y="45608"/>
                  </a:cubicBezTo>
                  <a:cubicBezTo>
                    <a:pt x="14420" y="45570"/>
                    <a:pt x="14267" y="45532"/>
                    <a:pt x="14075" y="45494"/>
                  </a:cubicBezTo>
                  <a:lnTo>
                    <a:pt x="13310" y="45264"/>
                  </a:lnTo>
                  <a:cubicBezTo>
                    <a:pt x="13119" y="45149"/>
                    <a:pt x="12928" y="44958"/>
                    <a:pt x="12775" y="44767"/>
                  </a:cubicBezTo>
                  <a:close/>
                  <a:moveTo>
                    <a:pt x="16477" y="0"/>
                  </a:moveTo>
                  <a:cubicBezTo>
                    <a:pt x="16437" y="0"/>
                    <a:pt x="16397" y="17"/>
                    <a:pt x="16370" y="57"/>
                  </a:cubicBezTo>
                  <a:cubicBezTo>
                    <a:pt x="16141" y="478"/>
                    <a:pt x="16026" y="937"/>
                    <a:pt x="16026" y="1434"/>
                  </a:cubicBezTo>
                  <a:cubicBezTo>
                    <a:pt x="15643" y="1281"/>
                    <a:pt x="15223" y="1205"/>
                    <a:pt x="14802" y="1205"/>
                  </a:cubicBezTo>
                  <a:cubicBezTo>
                    <a:pt x="14687" y="1205"/>
                    <a:pt x="14687" y="1358"/>
                    <a:pt x="14764" y="1396"/>
                  </a:cubicBezTo>
                  <a:cubicBezTo>
                    <a:pt x="14726" y="1434"/>
                    <a:pt x="14726" y="1511"/>
                    <a:pt x="14764" y="1549"/>
                  </a:cubicBezTo>
                  <a:cubicBezTo>
                    <a:pt x="14955" y="1931"/>
                    <a:pt x="15146" y="2275"/>
                    <a:pt x="15376" y="2658"/>
                  </a:cubicBezTo>
                  <a:cubicBezTo>
                    <a:pt x="15376" y="2734"/>
                    <a:pt x="15376" y="2773"/>
                    <a:pt x="15414" y="2811"/>
                  </a:cubicBezTo>
                  <a:cubicBezTo>
                    <a:pt x="15414" y="2849"/>
                    <a:pt x="15452" y="2887"/>
                    <a:pt x="15452" y="2887"/>
                  </a:cubicBezTo>
                  <a:cubicBezTo>
                    <a:pt x="15529" y="3002"/>
                    <a:pt x="15605" y="3117"/>
                    <a:pt x="15682" y="3270"/>
                  </a:cubicBezTo>
                  <a:lnTo>
                    <a:pt x="15682" y="3308"/>
                  </a:lnTo>
                  <a:cubicBezTo>
                    <a:pt x="15682" y="3346"/>
                    <a:pt x="15682" y="3346"/>
                    <a:pt x="15720" y="3346"/>
                  </a:cubicBezTo>
                  <a:cubicBezTo>
                    <a:pt x="15835" y="3576"/>
                    <a:pt x="15949" y="3767"/>
                    <a:pt x="16064" y="3958"/>
                  </a:cubicBezTo>
                  <a:lnTo>
                    <a:pt x="16064" y="4073"/>
                  </a:lnTo>
                  <a:cubicBezTo>
                    <a:pt x="16102" y="4111"/>
                    <a:pt x="16141" y="4111"/>
                    <a:pt x="16179" y="4111"/>
                  </a:cubicBezTo>
                  <a:cubicBezTo>
                    <a:pt x="16217" y="4226"/>
                    <a:pt x="16255" y="4303"/>
                    <a:pt x="16332" y="4417"/>
                  </a:cubicBezTo>
                  <a:lnTo>
                    <a:pt x="2487" y="9619"/>
                  </a:lnTo>
                  <a:cubicBezTo>
                    <a:pt x="804" y="10231"/>
                    <a:pt x="1" y="12066"/>
                    <a:pt x="613" y="13749"/>
                  </a:cubicBezTo>
                  <a:lnTo>
                    <a:pt x="12163" y="44384"/>
                  </a:lnTo>
                  <a:cubicBezTo>
                    <a:pt x="12507" y="45341"/>
                    <a:pt x="13425" y="45952"/>
                    <a:pt x="14458" y="45991"/>
                  </a:cubicBezTo>
                  <a:cubicBezTo>
                    <a:pt x="14726" y="45952"/>
                    <a:pt x="15032" y="45914"/>
                    <a:pt x="15299" y="45799"/>
                  </a:cubicBezTo>
                  <a:lnTo>
                    <a:pt x="38667" y="37041"/>
                  </a:lnTo>
                  <a:lnTo>
                    <a:pt x="38820" y="36965"/>
                  </a:lnTo>
                  <a:lnTo>
                    <a:pt x="38476" y="35970"/>
                  </a:lnTo>
                  <a:cubicBezTo>
                    <a:pt x="38476" y="35970"/>
                    <a:pt x="38438" y="35932"/>
                    <a:pt x="38438" y="35932"/>
                  </a:cubicBezTo>
                  <a:lnTo>
                    <a:pt x="25358" y="1205"/>
                  </a:lnTo>
                  <a:lnTo>
                    <a:pt x="25320" y="1052"/>
                  </a:lnTo>
                  <a:lnTo>
                    <a:pt x="18244" y="3691"/>
                  </a:lnTo>
                  <a:cubicBezTo>
                    <a:pt x="18053" y="3155"/>
                    <a:pt x="17747" y="2658"/>
                    <a:pt x="17518" y="2161"/>
                  </a:cubicBezTo>
                  <a:cubicBezTo>
                    <a:pt x="17288" y="1472"/>
                    <a:pt x="16982" y="822"/>
                    <a:pt x="16600" y="248"/>
                  </a:cubicBezTo>
                  <a:lnTo>
                    <a:pt x="16600" y="134"/>
                  </a:lnTo>
                  <a:cubicBezTo>
                    <a:pt x="16625" y="59"/>
                    <a:pt x="16552" y="0"/>
                    <a:pt x="16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8"/>
            <p:cNvSpPr/>
            <p:nvPr/>
          </p:nvSpPr>
          <p:spPr>
            <a:xfrm>
              <a:off x="1362375" y="2954700"/>
              <a:ext cx="365575" cy="292350"/>
            </a:xfrm>
            <a:custGeom>
              <a:rect b="b" l="l" r="r" t="t"/>
              <a:pathLst>
                <a:path extrusionOk="0" h="11694" w="14623">
                  <a:moveTo>
                    <a:pt x="12146" y="469"/>
                  </a:moveTo>
                  <a:cubicBezTo>
                    <a:pt x="12490" y="2649"/>
                    <a:pt x="13408" y="4790"/>
                    <a:pt x="14288" y="6779"/>
                  </a:cubicBezTo>
                  <a:cubicBezTo>
                    <a:pt x="12299" y="7429"/>
                    <a:pt x="10387" y="8385"/>
                    <a:pt x="8436" y="9150"/>
                  </a:cubicBezTo>
                  <a:cubicBezTo>
                    <a:pt x="6448" y="9915"/>
                    <a:pt x="4459" y="10489"/>
                    <a:pt x="2508" y="11216"/>
                  </a:cubicBezTo>
                  <a:cubicBezTo>
                    <a:pt x="2126" y="9074"/>
                    <a:pt x="1208" y="6932"/>
                    <a:pt x="328" y="4943"/>
                  </a:cubicBezTo>
                  <a:cubicBezTo>
                    <a:pt x="2355" y="4255"/>
                    <a:pt x="4229" y="3299"/>
                    <a:pt x="6218" y="2534"/>
                  </a:cubicBezTo>
                  <a:cubicBezTo>
                    <a:pt x="8207" y="1769"/>
                    <a:pt x="10157" y="1195"/>
                    <a:pt x="12146" y="469"/>
                  </a:cubicBezTo>
                  <a:close/>
                  <a:moveTo>
                    <a:pt x="12166" y="0"/>
                  </a:moveTo>
                  <a:cubicBezTo>
                    <a:pt x="12106" y="0"/>
                    <a:pt x="12047" y="56"/>
                    <a:pt x="12070" y="124"/>
                  </a:cubicBezTo>
                  <a:cubicBezTo>
                    <a:pt x="12070" y="163"/>
                    <a:pt x="12070" y="163"/>
                    <a:pt x="12070" y="163"/>
                  </a:cubicBezTo>
                  <a:cubicBezTo>
                    <a:pt x="8169" y="1157"/>
                    <a:pt x="3732" y="2687"/>
                    <a:pt x="290" y="4829"/>
                  </a:cubicBezTo>
                  <a:cubicBezTo>
                    <a:pt x="265" y="4812"/>
                    <a:pt x="236" y="4804"/>
                    <a:pt x="207" y="4804"/>
                  </a:cubicBezTo>
                  <a:cubicBezTo>
                    <a:pt x="104" y="4804"/>
                    <a:pt x="1" y="4900"/>
                    <a:pt x="60" y="5020"/>
                  </a:cubicBezTo>
                  <a:cubicBezTo>
                    <a:pt x="978" y="7085"/>
                    <a:pt x="1514" y="9227"/>
                    <a:pt x="2279" y="11330"/>
                  </a:cubicBezTo>
                  <a:cubicBezTo>
                    <a:pt x="2240" y="11407"/>
                    <a:pt x="2240" y="11522"/>
                    <a:pt x="2355" y="11560"/>
                  </a:cubicBezTo>
                  <a:lnTo>
                    <a:pt x="2355" y="11636"/>
                  </a:lnTo>
                  <a:cubicBezTo>
                    <a:pt x="2382" y="11676"/>
                    <a:pt x="2418" y="11693"/>
                    <a:pt x="2453" y="11693"/>
                  </a:cubicBezTo>
                  <a:cubicBezTo>
                    <a:pt x="2520" y="11693"/>
                    <a:pt x="2585" y="11635"/>
                    <a:pt x="2585" y="11560"/>
                  </a:cubicBezTo>
                  <a:cubicBezTo>
                    <a:pt x="2585" y="11560"/>
                    <a:pt x="2585" y="11560"/>
                    <a:pt x="2585" y="11522"/>
                  </a:cubicBezTo>
                  <a:cubicBezTo>
                    <a:pt x="6486" y="10566"/>
                    <a:pt x="10922" y="9036"/>
                    <a:pt x="14364" y="6856"/>
                  </a:cubicBezTo>
                  <a:cubicBezTo>
                    <a:pt x="14392" y="6884"/>
                    <a:pt x="14423" y="6896"/>
                    <a:pt x="14452" y="6896"/>
                  </a:cubicBezTo>
                  <a:cubicBezTo>
                    <a:pt x="14542" y="6896"/>
                    <a:pt x="14623" y="6780"/>
                    <a:pt x="14594" y="6664"/>
                  </a:cubicBezTo>
                  <a:cubicBezTo>
                    <a:pt x="13676" y="4599"/>
                    <a:pt x="13141" y="2457"/>
                    <a:pt x="12376" y="354"/>
                  </a:cubicBezTo>
                  <a:cubicBezTo>
                    <a:pt x="12414" y="277"/>
                    <a:pt x="12376" y="201"/>
                    <a:pt x="12299" y="163"/>
                  </a:cubicBezTo>
                  <a:lnTo>
                    <a:pt x="12261" y="86"/>
                  </a:lnTo>
                  <a:cubicBezTo>
                    <a:pt x="12246" y="25"/>
                    <a:pt x="12206" y="0"/>
                    <a:pt x="121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8"/>
            <p:cNvSpPr/>
            <p:nvPr/>
          </p:nvSpPr>
          <p:spPr>
            <a:xfrm>
              <a:off x="1441075" y="3169900"/>
              <a:ext cx="321800" cy="162875"/>
            </a:xfrm>
            <a:custGeom>
              <a:rect b="b" l="l" r="r" t="t"/>
              <a:pathLst>
                <a:path extrusionOk="0" h="6515" w="12872">
                  <a:moveTo>
                    <a:pt x="12096" y="389"/>
                  </a:moveTo>
                  <a:lnTo>
                    <a:pt x="12096" y="389"/>
                  </a:lnTo>
                  <a:cubicBezTo>
                    <a:pt x="12058" y="581"/>
                    <a:pt x="12096" y="772"/>
                    <a:pt x="12134" y="963"/>
                  </a:cubicBezTo>
                  <a:cubicBezTo>
                    <a:pt x="12211" y="1231"/>
                    <a:pt x="12326" y="1537"/>
                    <a:pt x="12517" y="1805"/>
                  </a:cubicBezTo>
                  <a:cubicBezTo>
                    <a:pt x="10490" y="2340"/>
                    <a:pt x="8539" y="3220"/>
                    <a:pt x="6550" y="3985"/>
                  </a:cubicBezTo>
                  <a:cubicBezTo>
                    <a:pt x="4600" y="4711"/>
                    <a:pt x="2688" y="5323"/>
                    <a:pt x="775" y="6126"/>
                  </a:cubicBezTo>
                  <a:cubicBezTo>
                    <a:pt x="775" y="5935"/>
                    <a:pt x="775" y="5744"/>
                    <a:pt x="737" y="5591"/>
                  </a:cubicBezTo>
                  <a:cubicBezTo>
                    <a:pt x="661" y="5285"/>
                    <a:pt x="546" y="4979"/>
                    <a:pt x="355" y="4711"/>
                  </a:cubicBezTo>
                  <a:cubicBezTo>
                    <a:pt x="2382" y="4176"/>
                    <a:pt x="4332" y="3296"/>
                    <a:pt x="6321" y="2531"/>
                  </a:cubicBezTo>
                  <a:cubicBezTo>
                    <a:pt x="8271" y="1805"/>
                    <a:pt x="10184" y="1193"/>
                    <a:pt x="12096" y="389"/>
                  </a:cubicBezTo>
                  <a:close/>
                  <a:moveTo>
                    <a:pt x="12294" y="1"/>
                  </a:moveTo>
                  <a:cubicBezTo>
                    <a:pt x="12280" y="1"/>
                    <a:pt x="12265" y="3"/>
                    <a:pt x="12249" y="7"/>
                  </a:cubicBezTo>
                  <a:cubicBezTo>
                    <a:pt x="10107" y="657"/>
                    <a:pt x="8004" y="1499"/>
                    <a:pt x="5900" y="2302"/>
                  </a:cubicBezTo>
                  <a:cubicBezTo>
                    <a:pt x="3988" y="2952"/>
                    <a:pt x="2114" y="3717"/>
                    <a:pt x="316" y="4635"/>
                  </a:cubicBezTo>
                  <a:cubicBezTo>
                    <a:pt x="288" y="4606"/>
                    <a:pt x="252" y="4594"/>
                    <a:pt x="216" y="4594"/>
                  </a:cubicBezTo>
                  <a:cubicBezTo>
                    <a:pt x="108" y="4594"/>
                    <a:pt x="1" y="4702"/>
                    <a:pt x="87" y="4788"/>
                  </a:cubicBezTo>
                  <a:cubicBezTo>
                    <a:pt x="125" y="5094"/>
                    <a:pt x="240" y="5400"/>
                    <a:pt x="431" y="5667"/>
                  </a:cubicBezTo>
                  <a:cubicBezTo>
                    <a:pt x="469" y="5859"/>
                    <a:pt x="431" y="6088"/>
                    <a:pt x="469" y="6279"/>
                  </a:cubicBezTo>
                  <a:cubicBezTo>
                    <a:pt x="401" y="6382"/>
                    <a:pt x="455" y="6515"/>
                    <a:pt x="576" y="6515"/>
                  </a:cubicBezTo>
                  <a:cubicBezTo>
                    <a:pt x="590" y="6515"/>
                    <a:pt x="606" y="6513"/>
                    <a:pt x="622" y="6509"/>
                  </a:cubicBezTo>
                  <a:cubicBezTo>
                    <a:pt x="2764" y="5859"/>
                    <a:pt x="4868" y="5017"/>
                    <a:pt x="6971" y="4214"/>
                  </a:cubicBezTo>
                  <a:cubicBezTo>
                    <a:pt x="8883" y="3564"/>
                    <a:pt x="10757" y="2761"/>
                    <a:pt x="12555" y="1881"/>
                  </a:cubicBezTo>
                  <a:cubicBezTo>
                    <a:pt x="12583" y="1909"/>
                    <a:pt x="12618" y="1921"/>
                    <a:pt x="12653" y="1921"/>
                  </a:cubicBezTo>
                  <a:cubicBezTo>
                    <a:pt x="12761" y="1921"/>
                    <a:pt x="12871" y="1805"/>
                    <a:pt x="12784" y="1690"/>
                  </a:cubicBezTo>
                  <a:cubicBezTo>
                    <a:pt x="12631" y="1460"/>
                    <a:pt x="12517" y="1193"/>
                    <a:pt x="12440" y="925"/>
                  </a:cubicBezTo>
                  <a:cubicBezTo>
                    <a:pt x="12402" y="695"/>
                    <a:pt x="12440" y="428"/>
                    <a:pt x="12402" y="236"/>
                  </a:cubicBezTo>
                  <a:cubicBezTo>
                    <a:pt x="12436" y="134"/>
                    <a:pt x="12409" y="1"/>
                    <a:pt x="12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8"/>
            <p:cNvSpPr/>
            <p:nvPr/>
          </p:nvSpPr>
          <p:spPr>
            <a:xfrm>
              <a:off x="1142375" y="3049125"/>
              <a:ext cx="234900" cy="613775"/>
            </a:xfrm>
            <a:custGeom>
              <a:rect b="b" l="l" r="r" t="t"/>
              <a:pathLst>
                <a:path extrusionOk="0" h="24551" w="9396">
                  <a:moveTo>
                    <a:pt x="148" y="0"/>
                  </a:moveTo>
                  <a:cubicBezTo>
                    <a:pt x="73" y="0"/>
                    <a:pt x="1" y="59"/>
                    <a:pt x="26" y="134"/>
                  </a:cubicBezTo>
                  <a:cubicBezTo>
                    <a:pt x="2741" y="8357"/>
                    <a:pt x="5916" y="16580"/>
                    <a:pt x="9281" y="24535"/>
                  </a:cubicBezTo>
                  <a:cubicBezTo>
                    <a:pt x="9292" y="24546"/>
                    <a:pt x="9307" y="24551"/>
                    <a:pt x="9322" y="24551"/>
                  </a:cubicBezTo>
                  <a:cubicBezTo>
                    <a:pt x="9358" y="24551"/>
                    <a:pt x="9396" y="24523"/>
                    <a:pt x="9396" y="24496"/>
                  </a:cubicBezTo>
                  <a:cubicBezTo>
                    <a:pt x="6680" y="16274"/>
                    <a:pt x="3621" y="8012"/>
                    <a:pt x="255" y="57"/>
                  </a:cubicBezTo>
                  <a:cubicBezTo>
                    <a:pt x="228" y="17"/>
                    <a:pt x="188" y="0"/>
                    <a:pt x="1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 name="Google Shape;1947;p48"/>
          <p:cNvGrpSpPr/>
          <p:nvPr/>
        </p:nvGrpSpPr>
        <p:grpSpPr>
          <a:xfrm flipH="1" rot="3023672">
            <a:off x="1586984" y="655021"/>
            <a:ext cx="745466" cy="946994"/>
            <a:chOff x="2986775" y="596050"/>
            <a:chExt cx="673325" cy="855350"/>
          </a:xfrm>
        </p:grpSpPr>
        <p:sp>
          <p:nvSpPr>
            <p:cNvPr id="1948" name="Google Shape;1948;p48"/>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8"/>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8"/>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 name="Google Shape;1951;p48"/>
          <p:cNvGrpSpPr/>
          <p:nvPr/>
        </p:nvGrpSpPr>
        <p:grpSpPr>
          <a:xfrm>
            <a:off x="6877075" y="2616261"/>
            <a:ext cx="1491782" cy="1719177"/>
            <a:chOff x="1774050" y="4032425"/>
            <a:chExt cx="1237275" cy="1425875"/>
          </a:xfrm>
        </p:grpSpPr>
        <p:sp>
          <p:nvSpPr>
            <p:cNvPr id="1952" name="Google Shape;1952;p48"/>
            <p:cNvSpPr/>
            <p:nvPr/>
          </p:nvSpPr>
          <p:spPr>
            <a:xfrm>
              <a:off x="1845775" y="5138975"/>
              <a:ext cx="22000" cy="7475"/>
            </a:xfrm>
            <a:custGeom>
              <a:rect b="b" l="l" r="r" t="t"/>
              <a:pathLst>
                <a:path extrusionOk="0" h="299" w="880">
                  <a:moveTo>
                    <a:pt x="552" y="1"/>
                  </a:moveTo>
                  <a:cubicBezTo>
                    <a:pt x="360" y="1"/>
                    <a:pt x="179" y="72"/>
                    <a:pt x="39" y="184"/>
                  </a:cubicBezTo>
                  <a:cubicBezTo>
                    <a:pt x="0" y="222"/>
                    <a:pt x="0" y="299"/>
                    <a:pt x="77" y="299"/>
                  </a:cubicBezTo>
                  <a:cubicBezTo>
                    <a:pt x="192" y="260"/>
                    <a:pt x="268" y="260"/>
                    <a:pt x="383" y="222"/>
                  </a:cubicBezTo>
                  <a:cubicBezTo>
                    <a:pt x="440" y="203"/>
                    <a:pt x="507" y="193"/>
                    <a:pt x="574" y="193"/>
                  </a:cubicBezTo>
                  <a:cubicBezTo>
                    <a:pt x="641" y="193"/>
                    <a:pt x="708" y="203"/>
                    <a:pt x="765" y="222"/>
                  </a:cubicBezTo>
                  <a:cubicBezTo>
                    <a:pt x="880" y="222"/>
                    <a:pt x="880" y="31"/>
                    <a:pt x="765" y="31"/>
                  </a:cubicBezTo>
                  <a:cubicBezTo>
                    <a:pt x="694" y="10"/>
                    <a:pt x="622" y="1"/>
                    <a:pt x="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8"/>
            <p:cNvSpPr/>
            <p:nvPr/>
          </p:nvSpPr>
          <p:spPr>
            <a:xfrm>
              <a:off x="1784575" y="4032425"/>
              <a:ext cx="1226750" cy="1425875"/>
            </a:xfrm>
            <a:custGeom>
              <a:rect b="b" l="l" r="r" t="t"/>
              <a:pathLst>
                <a:path extrusionOk="0" h="57035" w="49070">
                  <a:moveTo>
                    <a:pt x="33657" y="4670"/>
                  </a:moveTo>
                  <a:cubicBezTo>
                    <a:pt x="32471" y="6276"/>
                    <a:pt x="31400" y="7959"/>
                    <a:pt x="30482" y="9718"/>
                  </a:cubicBezTo>
                  <a:cubicBezTo>
                    <a:pt x="30635" y="9068"/>
                    <a:pt x="30788" y="8418"/>
                    <a:pt x="30941" y="7806"/>
                  </a:cubicBezTo>
                  <a:cubicBezTo>
                    <a:pt x="30941" y="7759"/>
                    <a:pt x="30898" y="7726"/>
                    <a:pt x="30864" y="7726"/>
                  </a:cubicBezTo>
                  <a:cubicBezTo>
                    <a:pt x="30843" y="7726"/>
                    <a:pt x="30827" y="7739"/>
                    <a:pt x="30827" y="7768"/>
                  </a:cubicBezTo>
                  <a:cubicBezTo>
                    <a:pt x="30444" y="8800"/>
                    <a:pt x="30100" y="9871"/>
                    <a:pt x="29832" y="10981"/>
                  </a:cubicBezTo>
                  <a:lnTo>
                    <a:pt x="29756" y="11095"/>
                  </a:lnTo>
                  <a:cubicBezTo>
                    <a:pt x="29641" y="11325"/>
                    <a:pt x="29565" y="11516"/>
                    <a:pt x="29450" y="11745"/>
                  </a:cubicBezTo>
                  <a:cubicBezTo>
                    <a:pt x="29641" y="10675"/>
                    <a:pt x="29871" y="9642"/>
                    <a:pt x="30138" y="8609"/>
                  </a:cubicBezTo>
                  <a:cubicBezTo>
                    <a:pt x="30980" y="7309"/>
                    <a:pt x="32089" y="6276"/>
                    <a:pt x="33274" y="5091"/>
                  </a:cubicBezTo>
                  <a:cubicBezTo>
                    <a:pt x="33389" y="4976"/>
                    <a:pt x="33542" y="4823"/>
                    <a:pt x="33657" y="4670"/>
                  </a:cubicBezTo>
                  <a:close/>
                  <a:moveTo>
                    <a:pt x="29794" y="9183"/>
                  </a:moveTo>
                  <a:cubicBezTo>
                    <a:pt x="29488" y="10177"/>
                    <a:pt x="29297" y="11210"/>
                    <a:pt x="29220" y="12243"/>
                  </a:cubicBezTo>
                  <a:cubicBezTo>
                    <a:pt x="29067" y="12549"/>
                    <a:pt x="28914" y="12893"/>
                    <a:pt x="28800" y="13237"/>
                  </a:cubicBezTo>
                  <a:cubicBezTo>
                    <a:pt x="28838" y="12587"/>
                    <a:pt x="28914" y="11937"/>
                    <a:pt x="28991" y="11248"/>
                  </a:cubicBezTo>
                  <a:cubicBezTo>
                    <a:pt x="29067" y="10981"/>
                    <a:pt x="29144" y="10713"/>
                    <a:pt x="29220" y="10445"/>
                  </a:cubicBezTo>
                  <a:cubicBezTo>
                    <a:pt x="29373" y="10024"/>
                    <a:pt x="29565" y="9604"/>
                    <a:pt x="29756" y="9183"/>
                  </a:cubicBezTo>
                  <a:close/>
                  <a:moveTo>
                    <a:pt x="28800" y="11860"/>
                  </a:moveTo>
                  <a:lnTo>
                    <a:pt x="28800" y="11860"/>
                  </a:lnTo>
                  <a:cubicBezTo>
                    <a:pt x="28723" y="12434"/>
                    <a:pt x="28647" y="13008"/>
                    <a:pt x="28608" y="13619"/>
                  </a:cubicBezTo>
                  <a:cubicBezTo>
                    <a:pt x="28455" y="14078"/>
                    <a:pt x="28264" y="14576"/>
                    <a:pt x="28073" y="15035"/>
                  </a:cubicBezTo>
                  <a:cubicBezTo>
                    <a:pt x="28302" y="14002"/>
                    <a:pt x="28532" y="12893"/>
                    <a:pt x="28800" y="11860"/>
                  </a:cubicBezTo>
                  <a:close/>
                  <a:moveTo>
                    <a:pt x="27117" y="18171"/>
                  </a:moveTo>
                  <a:cubicBezTo>
                    <a:pt x="27117" y="18247"/>
                    <a:pt x="27117" y="18324"/>
                    <a:pt x="27117" y="18400"/>
                  </a:cubicBezTo>
                  <a:lnTo>
                    <a:pt x="27080" y="18400"/>
                  </a:lnTo>
                  <a:cubicBezTo>
                    <a:pt x="27083" y="18324"/>
                    <a:pt x="27091" y="18247"/>
                    <a:pt x="27117" y="18171"/>
                  </a:cubicBezTo>
                  <a:close/>
                  <a:moveTo>
                    <a:pt x="37099" y="884"/>
                  </a:moveTo>
                  <a:lnTo>
                    <a:pt x="37099" y="884"/>
                  </a:lnTo>
                  <a:cubicBezTo>
                    <a:pt x="36372" y="2107"/>
                    <a:pt x="35990" y="3523"/>
                    <a:pt x="35990" y="4976"/>
                  </a:cubicBezTo>
                  <a:lnTo>
                    <a:pt x="36028" y="4938"/>
                  </a:lnTo>
                  <a:cubicBezTo>
                    <a:pt x="36028" y="5741"/>
                    <a:pt x="36219" y="6506"/>
                    <a:pt x="36296" y="7309"/>
                  </a:cubicBezTo>
                  <a:cubicBezTo>
                    <a:pt x="36105" y="7462"/>
                    <a:pt x="35875" y="7615"/>
                    <a:pt x="35646" y="7730"/>
                  </a:cubicBezTo>
                  <a:cubicBezTo>
                    <a:pt x="35607" y="7730"/>
                    <a:pt x="35646" y="7806"/>
                    <a:pt x="35684" y="7806"/>
                  </a:cubicBezTo>
                  <a:cubicBezTo>
                    <a:pt x="35913" y="7691"/>
                    <a:pt x="36105" y="7577"/>
                    <a:pt x="36334" y="7424"/>
                  </a:cubicBezTo>
                  <a:lnTo>
                    <a:pt x="36334" y="7883"/>
                  </a:lnTo>
                  <a:cubicBezTo>
                    <a:pt x="35990" y="8265"/>
                    <a:pt x="35607" y="8571"/>
                    <a:pt x="35187" y="8839"/>
                  </a:cubicBezTo>
                  <a:cubicBezTo>
                    <a:pt x="35569" y="8609"/>
                    <a:pt x="35952" y="8342"/>
                    <a:pt x="36334" y="7997"/>
                  </a:cubicBezTo>
                  <a:lnTo>
                    <a:pt x="36334" y="7997"/>
                  </a:lnTo>
                  <a:cubicBezTo>
                    <a:pt x="36334" y="8303"/>
                    <a:pt x="36296" y="8609"/>
                    <a:pt x="36181" y="8915"/>
                  </a:cubicBezTo>
                  <a:cubicBezTo>
                    <a:pt x="36181" y="8953"/>
                    <a:pt x="36181" y="8992"/>
                    <a:pt x="36181" y="9030"/>
                  </a:cubicBezTo>
                  <a:cubicBezTo>
                    <a:pt x="36159" y="8985"/>
                    <a:pt x="36123" y="8967"/>
                    <a:pt x="36090" y="8967"/>
                  </a:cubicBezTo>
                  <a:cubicBezTo>
                    <a:pt x="36066" y="8967"/>
                    <a:pt x="36044" y="8976"/>
                    <a:pt x="36028" y="8992"/>
                  </a:cubicBezTo>
                  <a:cubicBezTo>
                    <a:pt x="35454" y="9451"/>
                    <a:pt x="34919" y="9948"/>
                    <a:pt x="34307" y="10369"/>
                  </a:cubicBezTo>
                  <a:cubicBezTo>
                    <a:pt x="34957" y="9986"/>
                    <a:pt x="35569" y="9565"/>
                    <a:pt x="36143" y="9106"/>
                  </a:cubicBezTo>
                  <a:lnTo>
                    <a:pt x="36143" y="9106"/>
                  </a:lnTo>
                  <a:cubicBezTo>
                    <a:pt x="35684" y="10330"/>
                    <a:pt x="34537" y="11133"/>
                    <a:pt x="33580" y="11975"/>
                  </a:cubicBezTo>
                  <a:cubicBezTo>
                    <a:pt x="31898" y="13390"/>
                    <a:pt x="31094" y="15417"/>
                    <a:pt x="29526" y="16909"/>
                  </a:cubicBezTo>
                  <a:cubicBezTo>
                    <a:pt x="28876" y="17444"/>
                    <a:pt x="28264" y="18018"/>
                    <a:pt x="27691" y="18668"/>
                  </a:cubicBezTo>
                  <a:cubicBezTo>
                    <a:pt x="27691" y="18630"/>
                    <a:pt x="27652" y="18591"/>
                    <a:pt x="27652" y="18591"/>
                  </a:cubicBezTo>
                  <a:lnTo>
                    <a:pt x="27652" y="18171"/>
                  </a:lnTo>
                  <a:cubicBezTo>
                    <a:pt x="28570" y="16909"/>
                    <a:pt x="29565" y="15761"/>
                    <a:pt x="30674" y="14652"/>
                  </a:cubicBezTo>
                  <a:cubicBezTo>
                    <a:pt x="30731" y="14566"/>
                    <a:pt x="30659" y="14459"/>
                    <a:pt x="30588" y="14459"/>
                  </a:cubicBezTo>
                  <a:cubicBezTo>
                    <a:pt x="30564" y="14459"/>
                    <a:pt x="30540" y="14470"/>
                    <a:pt x="30521" y="14499"/>
                  </a:cubicBezTo>
                  <a:cubicBezTo>
                    <a:pt x="29718" y="15532"/>
                    <a:pt x="28838" y="16526"/>
                    <a:pt x="27920" y="17482"/>
                  </a:cubicBezTo>
                  <a:cubicBezTo>
                    <a:pt x="27997" y="17368"/>
                    <a:pt x="28073" y="17253"/>
                    <a:pt x="28150" y="17176"/>
                  </a:cubicBezTo>
                  <a:cubicBezTo>
                    <a:pt x="28302" y="16870"/>
                    <a:pt x="28494" y="16603"/>
                    <a:pt x="28685" y="16335"/>
                  </a:cubicBezTo>
                  <a:cubicBezTo>
                    <a:pt x="29067" y="15723"/>
                    <a:pt x="29526" y="15149"/>
                    <a:pt x="30024" y="14614"/>
                  </a:cubicBezTo>
                  <a:cubicBezTo>
                    <a:pt x="30082" y="14555"/>
                    <a:pt x="30028" y="14474"/>
                    <a:pt x="29965" y="14474"/>
                  </a:cubicBezTo>
                  <a:cubicBezTo>
                    <a:pt x="29946" y="14474"/>
                    <a:pt x="29927" y="14481"/>
                    <a:pt x="29909" y="14499"/>
                  </a:cubicBezTo>
                  <a:cubicBezTo>
                    <a:pt x="29297" y="15073"/>
                    <a:pt x="28761" y="15685"/>
                    <a:pt x="28264" y="16335"/>
                  </a:cubicBezTo>
                  <a:cubicBezTo>
                    <a:pt x="28226" y="16411"/>
                    <a:pt x="28111" y="16526"/>
                    <a:pt x="27997" y="16679"/>
                  </a:cubicBezTo>
                  <a:cubicBezTo>
                    <a:pt x="27997" y="16641"/>
                    <a:pt x="28035" y="16564"/>
                    <a:pt x="28073" y="16526"/>
                  </a:cubicBezTo>
                  <a:cubicBezTo>
                    <a:pt x="28417" y="16105"/>
                    <a:pt x="28685" y="15570"/>
                    <a:pt x="29029" y="15111"/>
                  </a:cubicBezTo>
                  <a:cubicBezTo>
                    <a:pt x="29488" y="14537"/>
                    <a:pt x="29947" y="13964"/>
                    <a:pt x="30521" y="13428"/>
                  </a:cubicBezTo>
                  <a:cubicBezTo>
                    <a:pt x="30552" y="13366"/>
                    <a:pt x="30507" y="13303"/>
                    <a:pt x="30447" y="13303"/>
                  </a:cubicBezTo>
                  <a:cubicBezTo>
                    <a:pt x="30434" y="13303"/>
                    <a:pt x="30420" y="13306"/>
                    <a:pt x="30406" y="13314"/>
                  </a:cubicBezTo>
                  <a:cubicBezTo>
                    <a:pt x="29832" y="13849"/>
                    <a:pt x="29297" y="14384"/>
                    <a:pt x="28838" y="14996"/>
                  </a:cubicBezTo>
                  <a:lnTo>
                    <a:pt x="28379" y="15532"/>
                  </a:lnTo>
                  <a:cubicBezTo>
                    <a:pt x="28417" y="15455"/>
                    <a:pt x="28455" y="15379"/>
                    <a:pt x="28455" y="15302"/>
                  </a:cubicBezTo>
                  <a:cubicBezTo>
                    <a:pt x="29412" y="14040"/>
                    <a:pt x="30482" y="12855"/>
                    <a:pt x="31630" y="11745"/>
                  </a:cubicBezTo>
                  <a:cubicBezTo>
                    <a:pt x="31659" y="11687"/>
                    <a:pt x="31621" y="11605"/>
                    <a:pt x="31567" y="11605"/>
                  </a:cubicBezTo>
                  <a:cubicBezTo>
                    <a:pt x="31551" y="11605"/>
                    <a:pt x="31533" y="11613"/>
                    <a:pt x="31515" y="11631"/>
                  </a:cubicBezTo>
                  <a:cubicBezTo>
                    <a:pt x="30521" y="12510"/>
                    <a:pt x="29641" y="13428"/>
                    <a:pt x="28800" y="14423"/>
                  </a:cubicBezTo>
                  <a:lnTo>
                    <a:pt x="28838" y="14346"/>
                  </a:lnTo>
                  <a:cubicBezTo>
                    <a:pt x="29335" y="13734"/>
                    <a:pt x="29832" y="13084"/>
                    <a:pt x="30368" y="12510"/>
                  </a:cubicBezTo>
                  <a:cubicBezTo>
                    <a:pt x="30635" y="12204"/>
                    <a:pt x="30903" y="11898"/>
                    <a:pt x="31209" y="11631"/>
                  </a:cubicBezTo>
                  <a:cubicBezTo>
                    <a:pt x="31324" y="11516"/>
                    <a:pt x="31783" y="10981"/>
                    <a:pt x="31821" y="10981"/>
                  </a:cubicBezTo>
                  <a:cubicBezTo>
                    <a:pt x="31859" y="10981"/>
                    <a:pt x="31821" y="11019"/>
                    <a:pt x="31821" y="11019"/>
                  </a:cubicBezTo>
                  <a:lnTo>
                    <a:pt x="31898" y="11019"/>
                  </a:lnTo>
                  <a:lnTo>
                    <a:pt x="31936" y="10981"/>
                  </a:lnTo>
                  <a:cubicBezTo>
                    <a:pt x="31936" y="10942"/>
                    <a:pt x="31936" y="10942"/>
                    <a:pt x="31898" y="10866"/>
                  </a:cubicBezTo>
                  <a:lnTo>
                    <a:pt x="31821" y="10866"/>
                  </a:lnTo>
                  <a:cubicBezTo>
                    <a:pt x="31247" y="11019"/>
                    <a:pt x="30597" y="11860"/>
                    <a:pt x="30177" y="12281"/>
                  </a:cubicBezTo>
                  <a:cubicBezTo>
                    <a:pt x="29871" y="12625"/>
                    <a:pt x="29565" y="12969"/>
                    <a:pt x="29259" y="13352"/>
                  </a:cubicBezTo>
                  <a:cubicBezTo>
                    <a:pt x="29412" y="12931"/>
                    <a:pt x="29603" y="12510"/>
                    <a:pt x="29794" y="12128"/>
                  </a:cubicBezTo>
                  <a:cubicBezTo>
                    <a:pt x="30291" y="11631"/>
                    <a:pt x="30827" y="11172"/>
                    <a:pt x="31362" y="10751"/>
                  </a:cubicBezTo>
                  <a:cubicBezTo>
                    <a:pt x="32165" y="10101"/>
                    <a:pt x="32968" y="9451"/>
                    <a:pt x="33772" y="8839"/>
                  </a:cubicBezTo>
                  <a:cubicBezTo>
                    <a:pt x="33803" y="8776"/>
                    <a:pt x="33783" y="8714"/>
                    <a:pt x="33733" y="8714"/>
                  </a:cubicBezTo>
                  <a:cubicBezTo>
                    <a:pt x="33722" y="8714"/>
                    <a:pt x="33709" y="8717"/>
                    <a:pt x="33695" y="8724"/>
                  </a:cubicBezTo>
                  <a:cubicBezTo>
                    <a:pt x="32624" y="9336"/>
                    <a:pt x="31668" y="10063"/>
                    <a:pt x="30827" y="10942"/>
                  </a:cubicBezTo>
                  <a:cubicBezTo>
                    <a:pt x="30674" y="11095"/>
                    <a:pt x="30444" y="11286"/>
                    <a:pt x="30253" y="11478"/>
                  </a:cubicBezTo>
                  <a:cubicBezTo>
                    <a:pt x="30827" y="10636"/>
                    <a:pt x="31553" y="9871"/>
                    <a:pt x="32395" y="9221"/>
                  </a:cubicBezTo>
                  <a:cubicBezTo>
                    <a:pt x="33351" y="8418"/>
                    <a:pt x="34384" y="7691"/>
                    <a:pt x="35301" y="6850"/>
                  </a:cubicBezTo>
                  <a:cubicBezTo>
                    <a:pt x="35363" y="6788"/>
                    <a:pt x="35300" y="6676"/>
                    <a:pt x="35233" y="6676"/>
                  </a:cubicBezTo>
                  <a:cubicBezTo>
                    <a:pt x="35217" y="6676"/>
                    <a:pt x="35201" y="6682"/>
                    <a:pt x="35187" y="6697"/>
                  </a:cubicBezTo>
                  <a:cubicBezTo>
                    <a:pt x="34001" y="7424"/>
                    <a:pt x="32892" y="8227"/>
                    <a:pt x="31859" y="9183"/>
                  </a:cubicBezTo>
                  <a:cubicBezTo>
                    <a:pt x="31477" y="9489"/>
                    <a:pt x="31133" y="9833"/>
                    <a:pt x="30788" y="10216"/>
                  </a:cubicBezTo>
                  <a:cubicBezTo>
                    <a:pt x="31094" y="9680"/>
                    <a:pt x="31362" y="9145"/>
                    <a:pt x="31668" y="8647"/>
                  </a:cubicBezTo>
                  <a:cubicBezTo>
                    <a:pt x="32663" y="7653"/>
                    <a:pt x="33695" y="6773"/>
                    <a:pt x="34804" y="5856"/>
                  </a:cubicBezTo>
                  <a:cubicBezTo>
                    <a:pt x="34835" y="5825"/>
                    <a:pt x="34816" y="5769"/>
                    <a:pt x="34767" y="5769"/>
                  </a:cubicBezTo>
                  <a:cubicBezTo>
                    <a:pt x="34756" y="5769"/>
                    <a:pt x="34742" y="5772"/>
                    <a:pt x="34728" y="5779"/>
                  </a:cubicBezTo>
                  <a:cubicBezTo>
                    <a:pt x="33810" y="6391"/>
                    <a:pt x="32968" y="7041"/>
                    <a:pt x="32165" y="7806"/>
                  </a:cubicBezTo>
                  <a:cubicBezTo>
                    <a:pt x="32395" y="7500"/>
                    <a:pt x="32586" y="7156"/>
                    <a:pt x="32777" y="6850"/>
                  </a:cubicBezTo>
                  <a:cubicBezTo>
                    <a:pt x="33389" y="6314"/>
                    <a:pt x="34001" y="5779"/>
                    <a:pt x="34651" y="5320"/>
                  </a:cubicBezTo>
                  <a:cubicBezTo>
                    <a:pt x="34709" y="5291"/>
                    <a:pt x="34657" y="5218"/>
                    <a:pt x="34612" y="5218"/>
                  </a:cubicBezTo>
                  <a:cubicBezTo>
                    <a:pt x="34598" y="5218"/>
                    <a:pt x="34584" y="5225"/>
                    <a:pt x="34575" y="5244"/>
                  </a:cubicBezTo>
                  <a:cubicBezTo>
                    <a:pt x="34078" y="5626"/>
                    <a:pt x="33542" y="6047"/>
                    <a:pt x="33045" y="6467"/>
                  </a:cubicBezTo>
                  <a:cubicBezTo>
                    <a:pt x="34307" y="4555"/>
                    <a:pt x="35684" y="2681"/>
                    <a:pt x="37099" y="884"/>
                  </a:cubicBezTo>
                  <a:close/>
                  <a:moveTo>
                    <a:pt x="24722" y="21881"/>
                  </a:moveTo>
                  <a:cubicBezTo>
                    <a:pt x="24703" y="21890"/>
                    <a:pt x="24685" y="21903"/>
                    <a:pt x="24669" y="21919"/>
                  </a:cubicBezTo>
                  <a:lnTo>
                    <a:pt x="24669" y="21881"/>
                  </a:lnTo>
                  <a:close/>
                  <a:moveTo>
                    <a:pt x="26237" y="21804"/>
                  </a:moveTo>
                  <a:cubicBezTo>
                    <a:pt x="26199" y="21842"/>
                    <a:pt x="26199" y="21881"/>
                    <a:pt x="26237" y="21919"/>
                  </a:cubicBezTo>
                  <a:lnTo>
                    <a:pt x="26084" y="21804"/>
                  </a:lnTo>
                  <a:close/>
                  <a:moveTo>
                    <a:pt x="28111" y="21842"/>
                  </a:moveTo>
                  <a:lnTo>
                    <a:pt x="28035" y="21919"/>
                  </a:lnTo>
                  <a:lnTo>
                    <a:pt x="27997" y="21842"/>
                  </a:lnTo>
                  <a:close/>
                  <a:moveTo>
                    <a:pt x="24248" y="21919"/>
                  </a:moveTo>
                  <a:lnTo>
                    <a:pt x="24210" y="21957"/>
                  </a:lnTo>
                  <a:lnTo>
                    <a:pt x="24172" y="21919"/>
                  </a:lnTo>
                  <a:close/>
                  <a:moveTo>
                    <a:pt x="29067" y="21919"/>
                  </a:moveTo>
                  <a:lnTo>
                    <a:pt x="29144" y="21957"/>
                  </a:lnTo>
                  <a:lnTo>
                    <a:pt x="29144" y="21995"/>
                  </a:lnTo>
                  <a:lnTo>
                    <a:pt x="29067" y="21919"/>
                  </a:lnTo>
                  <a:close/>
                  <a:moveTo>
                    <a:pt x="25434" y="21804"/>
                  </a:moveTo>
                  <a:cubicBezTo>
                    <a:pt x="25434" y="21842"/>
                    <a:pt x="25434" y="21881"/>
                    <a:pt x="25472" y="21919"/>
                  </a:cubicBezTo>
                  <a:cubicBezTo>
                    <a:pt x="25551" y="22096"/>
                    <a:pt x="25579" y="22182"/>
                    <a:pt x="25557" y="22182"/>
                  </a:cubicBezTo>
                  <a:cubicBezTo>
                    <a:pt x="25535" y="22182"/>
                    <a:pt x="25469" y="22106"/>
                    <a:pt x="25358" y="21957"/>
                  </a:cubicBezTo>
                  <a:cubicBezTo>
                    <a:pt x="25300" y="21900"/>
                    <a:pt x="25233" y="21871"/>
                    <a:pt x="25171" y="21871"/>
                  </a:cubicBezTo>
                  <a:cubicBezTo>
                    <a:pt x="25109" y="21871"/>
                    <a:pt x="25052" y="21900"/>
                    <a:pt x="25013" y="21957"/>
                  </a:cubicBezTo>
                  <a:lnTo>
                    <a:pt x="24937" y="21919"/>
                  </a:lnTo>
                  <a:cubicBezTo>
                    <a:pt x="24906" y="21888"/>
                    <a:pt x="24869" y="21870"/>
                    <a:pt x="24831" y="21864"/>
                  </a:cubicBezTo>
                  <a:lnTo>
                    <a:pt x="24831" y="21864"/>
                  </a:lnTo>
                  <a:cubicBezTo>
                    <a:pt x="25012" y="21804"/>
                    <a:pt x="25223" y="21804"/>
                    <a:pt x="25434" y="21804"/>
                  </a:cubicBezTo>
                  <a:close/>
                  <a:moveTo>
                    <a:pt x="23866" y="23334"/>
                  </a:moveTo>
                  <a:lnTo>
                    <a:pt x="23828" y="23372"/>
                  </a:lnTo>
                  <a:cubicBezTo>
                    <a:pt x="23828" y="23372"/>
                    <a:pt x="23828" y="23372"/>
                    <a:pt x="23828" y="23334"/>
                  </a:cubicBezTo>
                  <a:close/>
                  <a:moveTo>
                    <a:pt x="12354" y="27465"/>
                  </a:moveTo>
                  <a:lnTo>
                    <a:pt x="12354" y="27465"/>
                  </a:lnTo>
                  <a:cubicBezTo>
                    <a:pt x="11474" y="27618"/>
                    <a:pt x="10595" y="27771"/>
                    <a:pt x="9715" y="27847"/>
                  </a:cubicBezTo>
                  <a:cubicBezTo>
                    <a:pt x="10595" y="27656"/>
                    <a:pt x="11474" y="27541"/>
                    <a:pt x="12354" y="27465"/>
                  </a:cubicBezTo>
                  <a:close/>
                  <a:moveTo>
                    <a:pt x="25345" y="32954"/>
                  </a:moveTo>
                  <a:lnTo>
                    <a:pt x="25434" y="32972"/>
                  </a:lnTo>
                  <a:cubicBezTo>
                    <a:pt x="25404" y="32972"/>
                    <a:pt x="25375" y="32972"/>
                    <a:pt x="25345" y="32954"/>
                  </a:cubicBezTo>
                  <a:close/>
                  <a:moveTo>
                    <a:pt x="25472" y="32972"/>
                  </a:moveTo>
                  <a:cubicBezTo>
                    <a:pt x="25702" y="33048"/>
                    <a:pt x="25931" y="33087"/>
                    <a:pt x="26161" y="33125"/>
                  </a:cubicBezTo>
                  <a:lnTo>
                    <a:pt x="25511" y="33163"/>
                  </a:lnTo>
                  <a:cubicBezTo>
                    <a:pt x="25511" y="33125"/>
                    <a:pt x="25472" y="33087"/>
                    <a:pt x="25472" y="33010"/>
                  </a:cubicBezTo>
                  <a:lnTo>
                    <a:pt x="25472" y="32972"/>
                  </a:lnTo>
                  <a:close/>
                  <a:moveTo>
                    <a:pt x="24822" y="33316"/>
                  </a:moveTo>
                  <a:cubicBezTo>
                    <a:pt x="24860" y="33354"/>
                    <a:pt x="24860" y="33354"/>
                    <a:pt x="24822" y="33354"/>
                  </a:cubicBezTo>
                  <a:cubicBezTo>
                    <a:pt x="24822" y="33393"/>
                    <a:pt x="24822" y="33393"/>
                    <a:pt x="24822" y="33431"/>
                  </a:cubicBezTo>
                  <a:cubicBezTo>
                    <a:pt x="24822" y="33393"/>
                    <a:pt x="24822" y="33354"/>
                    <a:pt x="24784" y="33316"/>
                  </a:cubicBezTo>
                  <a:close/>
                  <a:moveTo>
                    <a:pt x="23713" y="34349"/>
                  </a:moveTo>
                  <a:lnTo>
                    <a:pt x="25243" y="34655"/>
                  </a:lnTo>
                  <a:cubicBezTo>
                    <a:pt x="25205" y="34693"/>
                    <a:pt x="25205" y="34693"/>
                    <a:pt x="25205" y="34731"/>
                  </a:cubicBezTo>
                  <a:lnTo>
                    <a:pt x="25281" y="34770"/>
                  </a:lnTo>
                  <a:cubicBezTo>
                    <a:pt x="24746" y="34617"/>
                    <a:pt x="24248" y="34502"/>
                    <a:pt x="23713" y="34349"/>
                  </a:cubicBezTo>
                  <a:close/>
                  <a:moveTo>
                    <a:pt x="8223" y="34693"/>
                  </a:moveTo>
                  <a:lnTo>
                    <a:pt x="8338" y="34808"/>
                  </a:lnTo>
                  <a:lnTo>
                    <a:pt x="8147" y="34731"/>
                  </a:lnTo>
                  <a:lnTo>
                    <a:pt x="8223" y="34693"/>
                  </a:lnTo>
                  <a:close/>
                  <a:moveTo>
                    <a:pt x="8606" y="29071"/>
                  </a:moveTo>
                  <a:cubicBezTo>
                    <a:pt x="11130" y="29836"/>
                    <a:pt x="13922" y="30104"/>
                    <a:pt x="16485" y="30601"/>
                  </a:cubicBezTo>
                  <a:lnTo>
                    <a:pt x="20730" y="31404"/>
                  </a:lnTo>
                  <a:cubicBezTo>
                    <a:pt x="21648" y="31557"/>
                    <a:pt x="22948" y="31633"/>
                    <a:pt x="23942" y="32054"/>
                  </a:cubicBezTo>
                  <a:lnTo>
                    <a:pt x="23981" y="32131"/>
                  </a:lnTo>
                  <a:cubicBezTo>
                    <a:pt x="23942" y="32131"/>
                    <a:pt x="23942" y="32169"/>
                    <a:pt x="23942" y="32207"/>
                  </a:cubicBezTo>
                  <a:cubicBezTo>
                    <a:pt x="24172" y="32360"/>
                    <a:pt x="24363" y="32590"/>
                    <a:pt x="24516" y="32781"/>
                  </a:cubicBezTo>
                  <a:cubicBezTo>
                    <a:pt x="20577" y="32131"/>
                    <a:pt x="16676" y="31213"/>
                    <a:pt x="12775" y="30409"/>
                  </a:cubicBezTo>
                  <a:cubicBezTo>
                    <a:pt x="12698" y="30409"/>
                    <a:pt x="12660" y="30524"/>
                    <a:pt x="12736" y="30524"/>
                  </a:cubicBezTo>
                  <a:cubicBezTo>
                    <a:pt x="16599" y="31480"/>
                    <a:pt x="20462" y="32284"/>
                    <a:pt x="24325" y="33201"/>
                  </a:cubicBezTo>
                  <a:cubicBezTo>
                    <a:pt x="20003" y="32590"/>
                    <a:pt x="15720" y="31748"/>
                    <a:pt x="11474" y="30677"/>
                  </a:cubicBezTo>
                  <a:cubicBezTo>
                    <a:pt x="11436" y="30677"/>
                    <a:pt x="11436" y="30754"/>
                    <a:pt x="11474" y="30754"/>
                  </a:cubicBezTo>
                  <a:cubicBezTo>
                    <a:pt x="15796" y="31863"/>
                    <a:pt x="20156" y="32972"/>
                    <a:pt x="24593" y="33660"/>
                  </a:cubicBezTo>
                  <a:cubicBezTo>
                    <a:pt x="24612" y="33667"/>
                    <a:pt x="24632" y="33670"/>
                    <a:pt x="24651" y="33670"/>
                  </a:cubicBezTo>
                  <a:cubicBezTo>
                    <a:pt x="24745" y="33670"/>
                    <a:pt x="24829" y="33596"/>
                    <a:pt x="24860" y="33469"/>
                  </a:cubicBezTo>
                  <a:cubicBezTo>
                    <a:pt x="24860" y="33507"/>
                    <a:pt x="24860" y="33507"/>
                    <a:pt x="24899" y="33546"/>
                  </a:cubicBezTo>
                  <a:cubicBezTo>
                    <a:pt x="24937" y="33584"/>
                    <a:pt x="24975" y="33584"/>
                    <a:pt x="25013" y="33622"/>
                  </a:cubicBezTo>
                  <a:lnTo>
                    <a:pt x="25013" y="33660"/>
                  </a:lnTo>
                  <a:cubicBezTo>
                    <a:pt x="24937" y="33660"/>
                    <a:pt x="24899" y="33699"/>
                    <a:pt x="24899" y="33775"/>
                  </a:cubicBezTo>
                  <a:cubicBezTo>
                    <a:pt x="24937" y="33928"/>
                    <a:pt x="24975" y="34081"/>
                    <a:pt x="25052" y="34234"/>
                  </a:cubicBezTo>
                  <a:cubicBezTo>
                    <a:pt x="21648" y="33699"/>
                    <a:pt x="18320" y="33010"/>
                    <a:pt x="14955" y="32207"/>
                  </a:cubicBezTo>
                  <a:cubicBezTo>
                    <a:pt x="14878" y="32207"/>
                    <a:pt x="14840" y="32322"/>
                    <a:pt x="14916" y="32322"/>
                  </a:cubicBezTo>
                  <a:cubicBezTo>
                    <a:pt x="16599" y="32819"/>
                    <a:pt x="18282" y="33201"/>
                    <a:pt x="20003" y="33584"/>
                  </a:cubicBezTo>
                  <a:cubicBezTo>
                    <a:pt x="19123" y="33431"/>
                    <a:pt x="18282" y="33278"/>
                    <a:pt x="17402" y="33163"/>
                  </a:cubicBezTo>
                  <a:lnTo>
                    <a:pt x="17402" y="33201"/>
                  </a:lnTo>
                  <a:cubicBezTo>
                    <a:pt x="20041" y="33737"/>
                    <a:pt x="22642" y="34425"/>
                    <a:pt x="25205" y="35228"/>
                  </a:cubicBezTo>
                  <a:cubicBezTo>
                    <a:pt x="25166" y="35458"/>
                    <a:pt x="25128" y="35649"/>
                    <a:pt x="25052" y="35840"/>
                  </a:cubicBezTo>
                  <a:cubicBezTo>
                    <a:pt x="21571" y="34770"/>
                    <a:pt x="18053" y="33928"/>
                    <a:pt x="14496" y="33354"/>
                  </a:cubicBezTo>
                  <a:lnTo>
                    <a:pt x="14496" y="33354"/>
                  </a:lnTo>
                  <a:cubicBezTo>
                    <a:pt x="17823" y="34081"/>
                    <a:pt x="21074" y="34999"/>
                    <a:pt x="24287" y="36070"/>
                  </a:cubicBezTo>
                  <a:cubicBezTo>
                    <a:pt x="19353" y="34808"/>
                    <a:pt x="14381" y="33278"/>
                    <a:pt x="9371" y="32513"/>
                  </a:cubicBezTo>
                  <a:cubicBezTo>
                    <a:pt x="9447" y="31327"/>
                    <a:pt x="9218" y="30142"/>
                    <a:pt x="8606" y="29109"/>
                  </a:cubicBezTo>
                  <a:lnTo>
                    <a:pt x="8606" y="29071"/>
                  </a:lnTo>
                  <a:close/>
                  <a:moveTo>
                    <a:pt x="25894" y="37061"/>
                  </a:moveTo>
                  <a:cubicBezTo>
                    <a:pt x="25894" y="37063"/>
                    <a:pt x="25894" y="37064"/>
                    <a:pt x="25894" y="37065"/>
                  </a:cubicBezTo>
                  <a:lnTo>
                    <a:pt x="25894" y="37065"/>
                  </a:lnTo>
                  <a:lnTo>
                    <a:pt x="25893" y="37064"/>
                  </a:lnTo>
                  <a:cubicBezTo>
                    <a:pt x="25893" y="37063"/>
                    <a:pt x="25894" y="37062"/>
                    <a:pt x="25894" y="37061"/>
                  </a:cubicBezTo>
                  <a:close/>
                  <a:moveTo>
                    <a:pt x="44015" y="37532"/>
                  </a:moveTo>
                  <a:lnTo>
                    <a:pt x="43907" y="37676"/>
                  </a:lnTo>
                  <a:cubicBezTo>
                    <a:pt x="43907" y="37676"/>
                    <a:pt x="43907" y="37638"/>
                    <a:pt x="43907" y="37638"/>
                  </a:cubicBezTo>
                  <a:cubicBezTo>
                    <a:pt x="43830" y="37600"/>
                    <a:pt x="43754" y="37600"/>
                    <a:pt x="43677" y="37600"/>
                  </a:cubicBezTo>
                  <a:lnTo>
                    <a:pt x="44015" y="37532"/>
                  </a:lnTo>
                  <a:close/>
                  <a:moveTo>
                    <a:pt x="42989" y="37714"/>
                  </a:moveTo>
                  <a:lnTo>
                    <a:pt x="42912" y="37791"/>
                  </a:lnTo>
                  <a:cubicBezTo>
                    <a:pt x="42874" y="37753"/>
                    <a:pt x="42874" y="37753"/>
                    <a:pt x="42912" y="37753"/>
                  </a:cubicBezTo>
                  <a:lnTo>
                    <a:pt x="42989" y="37714"/>
                  </a:lnTo>
                  <a:close/>
                  <a:moveTo>
                    <a:pt x="25931" y="37217"/>
                  </a:moveTo>
                  <a:cubicBezTo>
                    <a:pt x="25893" y="37485"/>
                    <a:pt x="25817" y="37714"/>
                    <a:pt x="25778" y="37906"/>
                  </a:cubicBezTo>
                  <a:cubicBezTo>
                    <a:pt x="25740" y="37829"/>
                    <a:pt x="25702" y="37791"/>
                    <a:pt x="25625" y="37791"/>
                  </a:cubicBezTo>
                  <a:lnTo>
                    <a:pt x="25664" y="37791"/>
                  </a:lnTo>
                  <a:lnTo>
                    <a:pt x="25434" y="37676"/>
                  </a:lnTo>
                  <a:cubicBezTo>
                    <a:pt x="25472" y="37638"/>
                    <a:pt x="25472" y="37600"/>
                    <a:pt x="25511" y="37523"/>
                  </a:cubicBezTo>
                  <a:cubicBezTo>
                    <a:pt x="25549" y="37561"/>
                    <a:pt x="25587" y="37600"/>
                    <a:pt x="25664" y="37600"/>
                  </a:cubicBezTo>
                  <a:cubicBezTo>
                    <a:pt x="25702" y="37600"/>
                    <a:pt x="25740" y="37561"/>
                    <a:pt x="25702" y="37523"/>
                  </a:cubicBezTo>
                  <a:cubicBezTo>
                    <a:pt x="25625" y="37485"/>
                    <a:pt x="25587" y="37447"/>
                    <a:pt x="25549" y="37409"/>
                  </a:cubicBezTo>
                  <a:cubicBezTo>
                    <a:pt x="25549" y="37332"/>
                    <a:pt x="25587" y="37256"/>
                    <a:pt x="25587" y="37217"/>
                  </a:cubicBezTo>
                  <a:cubicBezTo>
                    <a:pt x="25625" y="37256"/>
                    <a:pt x="25673" y="37275"/>
                    <a:pt x="25721" y="37275"/>
                  </a:cubicBezTo>
                  <a:cubicBezTo>
                    <a:pt x="25769" y="37275"/>
                    <a:pt x="25817" y="37256"/>
                    <a:pt x="25855" y="37217"/>
                  </a:cubicBezTo>
                  <a:close/>
                  <a:moveTo>
                    <a:pt x="9333" y="32628"/>
                  </a:moveTo>
                  <a:cubicBezTo>
                    <a:pt x="14458" y="34119"/>
                    <a:pt x="19735" y="35037"/>
                    <a:pt x="24822" y="36644"/>
                  </a:cubicBezTo>
                  <a:cubicBezTo>
                    <a:pt x="24784" y="36873"/>
                    <a:pt x="24707" y="37103"/>
                    <a:pt x="24631" y="37332"/>
                  </a:cubicBezTo>
                  <a:cubicBezTo>
                    <a:pt x="22221" y="36376"/>
                    <a:pt x="19391" y="36032"/>
                    <a:pt x="16905" y="35420"/>
                  </a:cubicBezTo>
                  <a:lnTo>
                    <a:pt x="16905" y="35420"/>
                  </a:lnTo>
                  <a:cubicBezTo>
                    <a:pt x="19353" y="36070"/>
                    <a:pt x="22260" y="36529"/>
                    <a:pt x="24593" y="37676"/>
                  </a:cubicBezTo>
                  <a:cubicBezTo>
                    <a:pt x="24593" y="37714"/>
                    <a:pt x="24554" y="37791"/>
                    <a:pt x="24554" y="37829"/>
                  </a:cubicBezTo>
                  <a:lnTo>
                    <a:pt x="24478" y="37944"/>
                  </a:lnTo>
                  <a:lnTo>
                    <a:pt x="24287" y="37906"/>
                  </a:lnTo>
                  <a:cubicBezTo>
                    <a:pt x="24363" y="37829"/>
                    <a:pt x="24325" y="37714"/>
                    <a:pt x="24210" y="37714"/>
                  </a:cubicBezTo>
                  <a:cubicBezTo>
                    <a:pt x="24172" y="37714"/>
                    <a:pt x="24134" y="37791"/>
                    <a:pt x="24134" y="37829"/>
                  </a:cubicBezTo>
                  <a:lnTo>
                    <a:pt x="9065" y="33660"/>
                  </a:lnTo>
                  <a:cubicBezTo>
                    <a:pt x="9180" y="33354"/>
                    <a:pt x="9294" y="33010"/>
                    <a:pt x="9333" y="32666"/>
                  </a:cubicBezTo>
                  <a:lnTo>
                    <a:pt x="9333" y="32628"/>
                  </a:lnTo>
                  <a:close/>
                  <a:moveTo>
                    <a:pt x="45437" y="36491"/>
                  </a:moveTo>
                  <a:lnTo>
                    <a:pt x="45437" y="36491"/>
                  </a:lnTo>
                  <a:cubicBezTo>
                    <a:pt x="45245" y="37179"/>
                    <a:pt x="44978" y="37829"/>
                    <a:pt x="44557" y="38097"/>
                  </a:cubicBezTo>
                  <a:lnTo>
                    <a:pt x="44557" y="38059"/>
                  </a:lnTo>
                  <a:cubicBezTo>
                    <a:pt x="44557" y="38020"/>
                    <a:pt x="44557" y="38020"/>
                    <a:pt x="44557" y="37982"/>
                  </a:cubicBezTo>
                  <a:cubicBezTo>
                    <a:pt x="44557" y="37982"/>
                    <a:pt x="44557" y="37906"/>
                    <a:pt x="44519" y="37906"/>
                  </a:cubicBezTo>
                  <a:cubicBezTo>
                    <a:pt x="44497" y="37898"/>
                    <a:pt x="44476" y="37895"/>
                    <a:pt x="44457" y="37895"/>
                  </a:cubicBezTo>
                  <a:cubicBezTo>
                    <a:pt x="44373" y="37895"/>
                    <a:pt x="44306" y="37951"/>
                    <a:pt x="44213" y="37982"/>
                  </a:cubicBezTo>
                  <a:cubicBezTo>
                    <a:pt x="44098" y="38020"/>
                    <a:pt x="44022" y="38020"/>
                    <a:pt x="43907" y="38059"/>
                  </a:cubicBezTo>
                  <a:lnTo>
                    <a:pt x="43907" y="37982"/>
                  </a:lnTo>
                  <a:lnTo>
                    <a:pt x="44174" y="37638"/>
                  </a:lnTo>
                  <a:cubicBezTo>
                    <a:pt x="44213" y="37600"/>
                    <a:pt x="44213" y="37523"/>
                    <a:pt x="44174" y="37485"/>
                  </a:cubicBezTo>
                  <a:lnTo>
                    <a:pt x="44174" y="37485"/>
                  </a:lnTo>
                  <a:cubicBezTo>
                    <a:pt x="44251" y="37523"/>
                    <a:pt x="44327" y="37523"/>
                    <a:pt x="44366" y="37523"/>
                  </a:cubicBezTo>
                  <a:cubicBezTo>
                    <a:pt x="44366" y="37577"/>
                    <a:pt x="44404" y="37631"/>
                    <a:pt x="44440" y="37631"/>
                  </a:cubicBezTo>
                  <a:cubicBezTo>
                    <a:pt x="44455" y="37631"/>
                    <a:pt x="44469" y="37622"/>
                    <a:pt x="44480" y="37600"/>
                  </a:cubicBezTo>
                  <a:cubicBezTo>
                    <a:pt x="44519" y="37561"/>
                    <a:pt x="44595" y="37523"/>
                    <a:pt x="44633" y="37523"/>
                  </a:cubicBezTo>
                  <a:cubicBezTo>
                    <a:pt x="44672" y="37485"/>
                    <a:pt x="44748" y="37485"/>
                    <a:pt x="44825" y="37447"/>
                  </a:cubicBezTo>
                  <a:cubicBezTo>
                    <a:pt x="45054" y="37370"/>
                    <a:pt x="45207" y="37141"/>
                    <a:pt x="45169" y="36873"/>
                  </a:cubicBezTo>
                  <a:cubicBezTo>
                    <a:pt x="45284" y="36758"/>
                    <a:pt x="45360" y="36605"/>
                    <a:pt x="45437" y="36491"/>
                  </a:cubicBezTo>
                  <a:close/>
                  <a:moveTo>
                    <a:pt x="43448" y="37829"/>
                  </a:moveTo>
                  <a:lnTo>
                    <a:pt x="43142" y="38135"/>
                  </a:lnTo>
                  <a:cubicBezTo>
                    <a:pt x="43142" y="38097"/>
                    <a:pt x="43142" y="38059"/>
                    <a:pt x="43142" y="38020"/>
                  </a:cubicBezTo>
                  <a:cubicBezTo>
                    <a:pt x="43142" y="37982"/>
                    <a:pt x="43142" y="37944"/>
                    <a:pt x="43104" y="37944"/>
                  </a:cubicBezTo>
                  <a:cubicBezTo>
                    <a:pt x="43218" y="37906"/>
                    <a:pt x="43333" y="37829"/>
                    <a:pt x="43448" y="37829"/>
                  </a:cubicBezTo>
                  <a:close/>
                  <a:moveTo>
                    <a:pt x="42989" y="38020"/>
                  </a:moveTo>
                  <a:lnTo>
                    <a:pt x="42989" y="38326"/>
                  </a:lnTo>
                  <a:lnTo>
                    <a:pt x="42912" y="38403"/>
                  </a:lnTo>
                  <a:lnTo>
                    <a:pt x="42836" y="38097"/>
                  </a:lnTo>
                  <a:lnTo>
                    <a:pt x="42951" y="38020"/>
                  </a:lnTo>
                  <a:close/>
                  <a:moveTo>
                    <a:pt x="25281" y="38097"/>
                  </a:moveTo>
                  <a:lnTo>
                    <a:pt x="25434" y="38212"/>
                  </a:lnTo>
                  <a:cubicBezTo>
                    <a:pt x="25472" y="38212"/>
                    <a:pt x="25511" y="38212"/>
                    <a:pt x="25511" y="38173"/>
                  </a:cubicBezTo>
                  <a:cubicBezTo>
                    <a:pt x="25587" y="38173"/>
                    <a:pt x="25663" y="38173"/>
                    <a:pt x="25702" y="38097"/>
                  </a:cubicBezTo>
                  <a:lnTo>
                    <a:pt x="25702" y="38097"/>
                  </a:lnTo>
                  <a:cubicBezTo>
                    <a:pt x="25628" y="38245"/>
                    <a:pt x="25554" y="38393"/>
                    <a:pt x="25445" y="38541"/>
                  </a:cubicBezTo>
                  <a:lnTo>
                    <a:pt x="25445" y="38541"/>
                  </a:lnTo>
                  <a:cubicBezTo>
                    <a:pt x="25370" y="38501"/>
                    <a:pt x="25268" y="38437"/>
                    <a:pt x="25166" y="38403"/>
                  </a:cubicBezTo>
                  <a:cubicBezTo>
                    <a:pt x="25243" y="38288"/>
                    <a:pt x="25243" y="38212"/>
                    <a:pt x="25281" y="38097"/>
                  </a:cubicBezTo>
                  <a:close/>
                  <a:moveTo>
                    <a:pt x="7879" y="34846"/>
                  </a:moveTo>
                  <a:cubicBezTo>
                    <a:pt x="11207" y="36299"/>
                    <a:pt x="14610" y="37523"/>
                    <a:pt x="18091" y="38556"/>
                  </a:cubicBezTo>
                  <a:cubicBezTo>
                    <a:pt x="17173" y="38326"/>
                    <a:pt x="16255" y="38059"/>
                    <a:pt x="15337" y="37829"/>
                  </a:cubicBezTo>
                  <a:cubicBezTo>
                    <a:pt x="13578" y="37332"/>
                    <a:pt x="11857" y="36644"/>
                    <a:pt x="10097" y="35993"/>
                  </a:cubicBezTo>
                  <a:cubicBezTo>
                    <a:pt x="10097" y="35962"/>
                    <a:pt x="10072" y="35906"/>
                    <a:pt x="10022" y="35906"/>
                  </a:cubicBezTo>
                  <a:cubicBezTo>
                    <a:pt x="10011" y="35906"/>
                    <a:pt x="9997" y="35910"/>
                    <a:pt x="9983" y="35917"/>
                  </a:cubicBezTo>
                  <a:lnTo>
                    <a:pt x="9945" y="35917"/>
                  </a:lnTo>
                  <a:cubicBezTo>
                    <a:pt x="9103" y="35611"/>
                    <a:pt x="8262" y="35267"/>
                    <a:pt x="7420" y="34999"/>
                  </a:cubicBezTo>
                  <a:cubicBezTo>
                    <a:pt x="7573" y="34961"/>
                    <a:pt x="7726" y="34923"/>
                    <a:pt x="7879" y="34846"/>
                  </a:cubicBezTo>
                  <a:close/>
                  <a:moveTo>
                    <a:pt x="8988" y="33890"/>
                  </a:moveTo>
                  <a:cubicBezTo>
                    <a:pt x="14075" y="35343"/>
                    <a:pt x="19200" y="36797"/>
                    <a:pt x="24287" y="38250"/>
                  </a:cubicBezTo>
                  <a:lnTo>
                    <a:pt x="24287" y="38288"/>
                  </a:lnTo>
                  <a:cubicBezTo>
                    <a:pt x="24210" y="38403"/>
                    <a:pt x="24134" y="38556"/>
                    <a:pt x="24019" y="38709"/>
                  </a:cubicBezTo>
                  <a:lnTo>
                    <a:pt x="23675" y="38556"/>
                  </a:lnTo>
                  <a:cubicBezTo>
                    <a:pt x="23675" y="38556"/>
                    <a:pt x="23675" y="38518"/>
                    <a:pt x="23675" y="38518"/>
                  </a:cubicBezTo>
                  <a:lnTo>
                    <a:pt x="23560" y="38403"/>
                  </a:lnTo>
                  <a:cubicBezTo>
                    <a:pt x="23553" y="38396"/>
                    <a:pt x="23545" y="38392"/>
                    <a:pt x="23539" y="38392"/>
                  </a:cubicBezTo>
                  <a:cubicBezTo>
                    <a:pt x="23510" y="38392"/>
                    <a:pt x="23491" y="38448"/>
                    <a:pt x="23522" y="38479"/>
                  </a:cubicBezTo>
                  <a:cubicBezTo>
                    <a:pt x="18741" y="36682"/>
                    <a:pt x="13654" y="35726"/>
                    <a:pt x="8797" y="34119"/>
                  </a:cubicBezTo>
                  <a:cubicBezTo>
                    <a:pt x="8874" y="34043"/>
                    <a:pt x="8912" y="33966"/>
                    <a:pt x="8988" y="33890"/>
                  </a:cubicBezTo>
                  <a:close/>
                  <a:moveTo>
                    <a:pt x="42645" y="38556"/>
                  </a:moveTo>
                  <a:lnTo>
                    <a:pt x="42645" y="38671"/>
                  </a:lnTo>
                  <a:lnTo>
                    <a:pt x="42530" y="38785"/>
                  </a:lnTo>
                  <a:cubicBezTo>
                    <a:pt x="42568" y="38709"/>
                    <a:pt x="42606" y="38632"/>
                    <a:pt x="42645" y="38556"/>
                  </a:cubicBezTo>
                  <a:close/>
                  <a:moveTo>
                    <a:pt x="24631" y="38900"/>
                  </a:moveTo>
                  <a:cubicBezTo>
                    <a:pt x="24631" y="38938"/>
                    <a:pt x="24631" y="38938"/>
                    <a:pt x="24631" y="38977"/>
                  </a:cubicBezTo>
                  <a:cubicBezTo>
                    <a:pt x="24631" y="38977"/>
                    <a:pt x="24631" y="39015"/>
                    <a:pt x="24631" y="39053"/>
                  </a:cubicBezTo>
                  <a:lnTo>
                    <a:pt x="24593" y="39053"/>
                  </a:lnTo>
                  <a:cubicBezTo>
                    <a:pt x="24593" y="38977"/>
                    <a:pt x="24631" y="38938"/>
                    <a:pt x="24631" y="38900"/>
                  </a:cubicBezTo>
                  <a:close/>
                  <a:moveTo>
                    <a:pt x="25090" y="38632"/>
                  </a:moveTo>
                  <a:cubicBezTo>
                    <a:pt x="25166" y="38671"/>
                    <a:pt x="25281" y="38747"/>
                    <a:pt x="25396" y="38747"/>
                  </a:cubicBezTo>
                  <a:cubicBezTo>
                    <a:pt x="25281" y="38862"/>
                    <a:pt x="25166" y="38977"/>
                    <a:pt x="25052" y="39053"/>
                  </a:cubicBezTo>
                  <a:lnTo>
                    <a:pt x="25090" y="39091"/>
                  </a:lnTo>
                  <a:cubicBezTo>
                    <a:pt x="25013" y="39091"/>
                    <a:pt x="24937" y="39053"/>
                    <a:pt x="24860" y="39053"/>
                  </a:cubicBezTo>
                  <a:cubicBezTo>
                    <a:pt x="24937" y="38900"/>
                    <a:pt x="25013" y="38785"/>
                    <a:pt x="25090" y="38632"/>
                  </a:cubicBezTo>
                  <a:close/>
                  <a:moveTo>
                    <a:pt x="8644" y="34272"/>
                  </a:moveTo>
                  <a:lnTo>
                    <a:pt x="8644" y="34311"/>
                  </a:lnTo>
                  <a:cubicBezTo>
                    <a:pt x="13387" y="36605"/>
                    <a:pt x="18856" y="36911"/>
                    <a:pt x="23713" y="39015"/>
                  </a:cubicBezTo>
                  <a:cubicBezTo>
                    <a:pt x="23675" y="39053"/>
                    <a:pt x="23675" y="39091"/>
                    <a:pt x="23637" y="39168"/>
                  </a:cubicBezTo>
                  <a:cubicBezTo>
                    <a:pt x="23598" y="39206"/>
                    <a:pt x="23560" y="39244"/>
                    <a:pt x="23522" y="39283"/>
                  </a:cubicBezTo>
                  <a:cubicBezTo>
                    <a:pt x="20883" y="38479"/>
                    <a:pt x="18244" y="37753"/>
                    <a:pt x="15605" y="36950"/>
                  </a:cubicBezTo>
                  <a:cubicBezTo>
                    <a:pt x="13425" y="36299"/>
                    <a:pt x="10327" y="35917"/>
                    <a:pt x="8415" y="34540"/>
                  </a:cubicBezTo>
                  <a:cubicBezTo>
                    <a:pt x="8529" y="34464"/>
                    <a:pt x="8606" y="34387"/>
                    <a:pt x="8644" y="34272"/>
                  </a:cubicBezTo>
                  <a:close/>
                  <a:moveTo>
                    <a:pt x="24554" y="39244"/>
                  </a:moveTo>
                  <a:lnTo>
                    <a:pt x="24631" y="39283"/>
                  </a:lnTo>
                  <a:cubicBezTo>
                    <a:pt x="24593" y="39321"/>
                    <a:pt x="24554" y="39397"/>
                    <a:pt x="24516" y="39474"/>
                  </a:cubicBezTo>
                  <a:cubicBezTo>
                    <a:pt x="24516" y="39436"/>
                    <a:pt x="24516" y="39397"/>
                    <a:pt x="24478" y="39359"/>
                  </a:cubicBezTo>
                  <a:lnTo>
                    <a:pt x="24478" y="39359"/>
                  </a:lnTo>
                  <a:lnTo>
                    <a:pt x="24554" y="39397"/>
                  </a:lnTo>
                  <a:cubicBezTo>
                    <a:pt x="24516" y="39359"/>
                    <a:pt x="24516" y="39283"/>
                    <a:pt x="24554" y="39244"/>
                  </a:cubicBezTo>
                  <a:close/>
                  <a:moveTo>
                    <a:pt x="22183" y="26661"/>
                  </a:moveTo>
                  <a:cubicBezTo>
                    <a:pt x="22030" y="27006"/>
                    <a:pt x="22068" y="27388"/>
                    <a:pt x="22298" y="27694"/>
                  </a:cubicBezTo>
                  <a:cubicBezTo>
                    <a:pt x="22851" y="28570"/>
                    <a:pt x="24030" y="28765"/>
                    <a:pt x="25172" y="28765"/>
                  </a:cubicBezTo>
                  <a:cubicBezTo>
                    <a:pt x="25925" y="28765"/>
                    <a:pt x="26662" y="28681"/>
                    <a:pt x="27193" y="28650"/>
                  </a:cubicBezTo>
                  <a:cubicBezTo>
                    <a:pt x="28302" y="28574"/>
                    <a:pt x="30100" y="28688"/>
                    <a:pt x="30941" y="27771"/>
                  </a:cubicBezTo>
                  <a:cubicBezTo>
                    <a:pt x="31859" y="27962"/>
                    <a:pt x="32777" y="28153"/>
                    <a:pt x="33657" y="28306"/>
                  </a:cubicBezTo>
                  <a:cubicBezTo>
                    <a:pt x="34575" y="28497"/>
                    <a:pt x="35531" y="28765"/>
                    <a:pt x="36449" y="28994"/>
                  </a:cubicBezTo>
                  <a:cubicBezTo>
                    <a:pt x="38323" y="29492"/>
                    <a:pt x="40159" y="29989"/>
                    <a:pt x="41994" y="30486"/>
                  </a:cubicBezTo>
                  <a:cubicBezTo>
                    <a:pt x="43639" y="30945"/>
                    <a:pt x="45513" y="31633"/>
                    <a:pt x="45513" y="33699"/>
                  </a:cubicBezTo>
                  <a:cubicBezTo>
                    <a:pt x="45513" y="34846"/>
                    <a:pt x="45169" y="36299"/>
                    <a:pt x="44213" y="37026"/>
                  </a:cubicBezTo>
                  <a:cubicBezTo>
                    <a:pt x="44196" y="36992"/>
                    <a:pt x="44155" y="36973"/>
                    <a:pt x="44116" y="36973"/>
                  </a:cubicBezTo>
                  <a:cubicBezTo>
                    <a:pt x="44068" y="36973"/>
                    <a:pt x="44022" y="37001"/>
                    <a:pt x="44022" y="37064"/>
                  </a:cubicBezTo>
                  <a:lnTo>
                    <a:pt x="43945" y="37064"/>
                  </a:lnTo>
                  <a:cubicBezTo>
                    <a:pt x="39814" y="37982"/>
                    <a:pt x="35607" y="38632"/>
                    <a:pt x="31400" y="38977"/>
                  </a:cubicBezTo>
                  <a:cubicBezTo>
                    <a:pt x="31400" y="38938"/>
                    <a:pt x="31400" y="38900"/>
                    <a:pt x="31362" y="38900"/>
                  </a:cubicBezTo>
                  <a:cubicBezTo>
                    <a:pt x="31345" y="38833"/>
                    <a:pt x="31292" y="38803"/>
                    <a:pt x="31240" y="38803"/>
                  </a:cubicBezTo>
                  <a:cubicBezTo>
                    <a:pt x="31174" y="38803"/>
                    <a:pt x="31111" y="38852"/>
                    <a:pt x="31133" y="38938"/>
                  </a:cubicBezTo>
                  <a:lnTo>
                    <a:pt x="31133" y="39015"/>
                  </a:lnTo>
                  <a:lnTo>
                    <a:pt x="30941" y="39015"/>
                  </a:lnTo>
                  <a:cubicBezTo>
                    <a:pt x="30903" y="38938"/>
                    <a:pt x="30903" y="38862"/>
                    <a:pt x="30865" y="38824"/>
                  </a:cubicBezTo>
                  <a:cubicBezTo>
                    <a:pt x="30843" y="38790"/>
                    <a:pt x="30810" y="38776"/>
                    <a:pt x="30777" y="38776"/>
                  </a:cubicBezTo>
                  <a:cubicBezTo>
                    <a:pt x="30696" y="38776"/>
                    <a:pt x="30608" y="38857"/>
                    <a:pt x="30635" y="38938"/>
                  </a:cubicBezTo>
                  <a:cubicBezTo>
                    <a:pt x="30674" y="38977"/>
                    <a:pt x="30674" y="39015"/>
                    <a:pt x="30674" y="39015"/>
                  </a:cubicBezTo>
                  <a:lnTo>
                    <a:pt x="30291" y="39053"/>
                  </a:lnTo>
                  <a:cubicBezTo>
                    <a:pt x="30291" y="38977"/>
                    <a:pt x="30291" y="38900"/>
                    <a:pt x="30253" y="38824"/>
                  </a:cubicBezTo>
                  <a:cubicBezTo>
                    <a:pt x="30253" y="38785"/>
                    <a:pt x="30224" y="38766"/>
                    <a:pt x="30191" y="38766"/>
                  </a:cubicBezTo>
                  <a:cubicBezTo>
                    <a:pt x="30157" y="38766"/>
                    <a:pt x="30119" y="38785"/>
                    <a:pt x="30100" y="38824"/>
                  </a:cubicBezTo>
                  <a:cubicBezTo>
                    <a:pt x="30100" y="38900"/>
                    <a:pt x="30062" y="38977"/>
                    <a:pt x="30062" y="39091"/>
                  </a:cubicBezTo>
                  <a:lnTo>
                    <a:pt x="29565" y="39130"/>
                  </a:lnTo>
                  <a:cubicBezTo>
                    <a:pt x="29565" y="38977"/>
                    <a:pt x="29565" y="38785"/>
                    <a:pt x="29603" y="38594"/>
                  </a:cubicBezTo>
                  <a:cubicBezTo>
                    <a:pt x="29603" y="38556"/>
                    <a:pt x="29574" y="38537"/>
                    <a:pt x="29545" y="38537"/>
                  </a:cubicBezTo>
                  <a:cubicBezTo>
                    <a:pt x="29517" y="38537"/>
                    <a:pt x="29488" y="38556"/>
                    <a:pt x="29488" y="38594"/>
                  </a:cubicBezTo>
                  <a:cubicBezTo>
                    <a:pt x="29412" y="38785"/>
                    <a:pt x="29373" y="38977"/>
                    <a:pt x="29297" y="39168"/>
                  </a:cubicBezTo>
                  <a:lnTo>
                    <a:pt x="29067" y="39206"/>
                  </a:lnTo>
                  <a:cubicBezTo>
                    <a:pt x="29067" y="39130"/>
                    <a:pt x="29067" y="39091"/>
                    <a:pt x="29106" y="39053"/>
                  </a:cubicBezTo>
                  <a:cubicBezTo>
                    <a:pt x="29182" y="38785"/>
                    <a:pt x="29220" y="38518"/>
                    <a:pt x="29220" y="38250"/>
                  </a:cubicBezTo>
                  <a:cubicBezTo>
                    <a:pt x="29201" y="38212"/>
                    <a:pt x="29163" y="38193"/>
                    <a:pt x="29130" y="38193"/>
                  </a:cubicBezTo>
                  <a:cubicBezTo>
                    <a:pt x="29096" y="38193"/>
                    <a:pt x="29067" y="38212"/>
                    <a:pt x="29067" y="38250"/>
                  </a:cubicBezTo>
                  <a:cubicBezTo>
                    <a:pt x="28991" y="38518"/>
                    <a:pt x="28914" y="38785"/>
                    <a:pt x="28800" y="39015"/>
                  </a:cubicBezTo>
                  <a:cubicBezTo>
                    <a:pt x="28761" y="39091"/>
                    <a:pt x="28685" y="39168"/>
                    <a:pt x="28685" y="39244"/>
                  </a:cubicBezTo>
                  <a:lnTo>
                    <a:pt x="28532" y="39244"/>
                  </a:lnTo>
                  <a:cubicBezTo>
                    <a:pt x="28608" y="39130"/>
                    <a:pt x="28647" y="39015"/>
                    <a:pt x="28685" y="38862"/>
                  </a:cubicBezTo>
                  <a:cubicBezTo>
                    <a:pt x="28761" y="38594"/>
                    <a:pt x="28800" y="38288"/>
                    <a:pt x="28800" y="37982"/>
                  </a:cubicBezTo>
                  <a:cubicBezTo>
                    <a:pt x="28800" y="37963"/>
                    <a:pt x="28790" y="37954"/>
                    <a:pt x="28781" y="37954"/>
                  </a:cubicBezTo>
                  <a:cubicBezTo>
                    <a:pt x="28771" y="37954"/>
                    <a:pt x="28761" y="37963"/>
                    <a:pt x="28761" y="37982"/>
                  </a:cubicBezTo>
                  <a:cubicBezTo>
                    <a:pt x="28647" y="38288"/>
                    <a:pt x="28494" y="38594"/>
                    <a:pt x="28379" y="38862"/>
                  </a:cubicBezTo>
                  <a:lnTo>
                    <a:pt x="28302" y="39015"/>
                  </a:lnTo>
                  <a:cubicBezTo>
                    <a:pt x="28341" y="38900"/>
                    <a:pt x="28341" y="38785"/>
                    <a:pt x="28379" y="38671"/>
                  </a:cubicBezTo>
                  <a:cubicBezTo>
                    <a:pt x="28494" y="38326"/>
                    <a:pt x="28494" y="37982"/>
                    <a:pt x="28417" y="37600"/>
                  </a:cubicBezTo>
                  <a:cubicBezTo>
                    <a:pt x="28417" y="37561"/>
                    <a:pt x="28389" y="37542"/>
                    <a:pt x="28355" y="37542"/>
                  </a:cubicBezTo>
                  <a:cubicBezTo>
                    <a:pt x="28322" y="37542"/>
                    <a:pt x="28283" y="37561"/>
                    <a:pt x="28264" y="37600"/>
                  </a:cubicBezTo>
                  <a:cubicBezTo>
                    <a:pt x="28188" y="37944"/>
                    <a:pt x="28188" y="38288"/>
                    <a:pt x="28073" y="38594"/>
                  </a:cubicBezTo>
                  <a:cubicBezTo>
                    <a:pt x="28035" y="38862"/>
                    <a:pt x="27882" y="39091"/>
                    <a:pt x="27844" y="39359"/>
                  </a:cubicBezTo>
                  <a:lnTo>
                    <a:pt x="27614" y="39359"/>
                  </a:lnTo>
                  <a:cubicBezTo>
                    <a:pt x="27691" y="39206"/>
                    <a:pt x="27767" y="39015"/>
                    <a:pt x="27805" y="38824"/>
                  </a:cubicBezTo>
                  <a:cubicBezTo>
                    <a:pt x="27997" y="38365"/>
                    <a:pt x="28073" y="37867"/>
                    <a:pt x="28073" y="37370"/>
                  </a:cubicBezTo>
                  <a:cubicBezTo>
                    <a:pt x="28073" y="37332"/>
                    <a:pt x="28044" y="37313"/>
                    <a:pt x="28016" y="37313"/>
                  </a:cubicBezTo>
                  <a:cubicBezTo>
                    <a:pt x="27987" y="37313"/>
                    <a:pt x="27958" y="37332"/>
                    <a:pt x="27958" y="37370"/>
                  </a:cubicBezTo>
                  <a:cubicBezTo>
                    <a:pt x="27920" y="37714"/>
                    <a:pt x="27844" y="38097"/>
                    <a:pt x="27691" y="38441"/>
                  </a:cubicBezTo>
                  <a:cubicBezTo>
                    <a:pt x="27614" y="38747"/>
                    <a:pt x="27499" y="39015"/>
                    <a:pt x="27308" y="39283"/>
                  </a:cubicBezTo>
                  <a:cubicBezTo>
                    <a:pt x="27270" y="39283"/>
                    <a:pt x="27232" y="39359"/>
                    <a:pt x="27232" y="39397"/>
                  </a:cubicBezTo>
                  <a:lnTo>
                    <a:pt x="27002" y="39397"/>
                  </a:lnTo>
                  <a:cubicBezTo>
                    <a:pt x="27117" y="39168"/>
                    <a:pt x="27232" y="38900"/>
                    <a:pt x="27308" y="38632"/>
                  </a:cubicBezTo>
                  <a:cubicBezTo>
                    <a:pt x="27461" y="38212"/>
                    <a:pt x="27576" y="37753"/>
                    <a:pt x="27652" y="37256"/>
                  </a:cubicBezTo>
                  <a:cubicBezTo>
                    <a:pt x="27652" y="37217"/>
                    <a:pt x="27633" y="37198"/>
                    <a:pt x="27609" y="37198"/>
                  </a:cubicBezTo>
                  <a:cubicBezTo>
                    <a:pt x="27585" y="37198"/>
                    <a:pt x="27557" y="37217"/>
                    <a:pt x="27538" y="37256"/>
                  </a:cubicBezTo>
                  <a:cubicBezTo>
                    <a:pt x="27385" y="37676"/>
                    <a:pt x="27232" y="38097"/>
                    <a:pt x="27079" y="38479"/>
                  </a:cubicBezTo>
                  <a:cubicBezTo>
                    <a:pt x="26964" y="38824"/>
                    <a:pt x="26849" y="39130"/>
                    <a:pt x="26734" y="39436"/>
                  </a:cubicBezTo>
                  <a:lnTo>
                    <a:pt x="26467" y="39474"/>
                  </a:lnTo>
                  <a:cubicBezTo>
                    <a:pt x="26811" y="38862"/>
                    <a:pt x="27040" y="38212"/>
                    <a:pt x="27193" y="37561"/>
                  </a:cubicBezTo>
                  <a:cubicBezTo>
                    <a:pt x="27216" y="37495"/>
                    <a:pt x="27160" y="37454"/>
                    <a:pt x="27103" y="37454"/>
                  </a:cubicBezTo>
                  <a:cubicBezTo>
                    <a:pt x="27061" y="37454"/>
                    <a:pt x="27018" y="37475"/>
                    <a:pt x="27002" y="37523"/>
                  </a:cubicBezTo>
                  <a:cubicBezTo>
                    <a:pt x="26773" y="38212"/>
                    <a:pt x="26390" y="38824"/>
                    <a:pt x="26122" y="39512"/>
                  </a:cubicBezTo>
                  <a:lnTo>
                    <a:pt x="25931" y="39512"/>
                  </a:lnTo>
                  <a:cubicBezTo>
                    <a:pt x="26314" y="38977"/>
                    <a:pt x="26505" y="38365"/>
                    <a:pt x="26543" y="37753"/>
                  </a:cubicBezTo>
                  <a:cubicBezTo>
                    <a:pt x="26543" y="37690"/>
                    <a:pt x="26497" y="37661"/>
                    <a:pt x="26449" y="37661"/>
                  </a:cubicBezTo>
                  <a:cubicBezTo>
                    <a:pt x="26410" y="37661"/>
                    <a:pt x="26369" y="37680"/>
                    <a:pt x="26352" y="37714"/>
                  </a:cubicBezTo>
                  <a:cubicBezTo>
                    <a:pt x="26314" y="37944"/>
                    <a:pt x="26237" y="38173"/>
                    <a:pt x="26122" y="38403"/>
                  </a:cubicBezTo>
                  <a:cubicBezTo>
                    <a:pt x="26275" y="37944"/>
                    <a:pt x="26428" y="37447"/>
                    <a:pt x="26505" y="36950"/>
                  </a:cubicBezTo>
                  <a:cubicBezTo>
                    <a:pt x="26505" y="36902"/>
                    <a:pt x="26461" y="36870"/>
                    <a:pt x="26419" y="36870"/>
                  </a:cubicBezTo>
                  <a:cubicBezTo>
                    <a:pt x="26392" y="36870"/>
                    <a:pt x="26367" y="36882"/>
                    <a:pt x="26352" y="36911"/>
                  </a:cubicBezTo>
                  <a:lnTo>
                    <a:pt x="26211" y="37404"/>
                  </a:lnTo>
                  <a:lnTo>
                    <a:pt x="26211" y="37404"/>
                  </a:lnTo>
                  <a:cubicBezTo>
                    <a:pt x="26238" y="37295"/>
                    <a:pt x="26242" y="37161"/>
                    <a:pt x="26275" y="37026"/>
                  </a:cubicBezTo>
                  <a:cubicBezTo>
                    <a:pt x="26428" y="35802"/>
                    <a:pt x="26467" y="34081"/>
                    <a:pt x="25472" y="33201"/>
                  </a:cubicBezTo>
                  <a:lnTo>
                    <a:pt x="25472" y="33201"/>
                  </a:lnTo>
                  <a:cubicBezTo>
                    <a:pt x="26574" y="33247"/>
                    <a:pt x="27675" y="33270"/>
                    <a:pt x="28776" y="33270"/>
                  </a:cubicBezTo>
                  <a:cubicBezTo>
                    <a:pt x="33180" y="33270"/>
                    <a:pt x="37573" y="32903"/>
                    <a:pt x="41918" y="32169"/>
                  </a:cubicBezTo>
                  <a:cubicBezTo>
                    <a:pt x="42109" y="32131"/>
                    <a:pt x="42071" y="31825"/>
                    <a:pt x="41841" y="31825"/>
                  </a:cubicBezTo>
                  <a:lnTo>
                    <a:pt x="40089" y="31930"/>
                  </a:lnTo>
                  <a:lnTo>
                    <a:pt x="40089" y="31930"/>
                  </a:lnTo>
                  <a:cubicBezTo>
                    <a:pt x="40187" y="31882"/>
                    <a:pt x="40141" y="31672"/>
                    <a:pt x="40006" y="31672"/>
                  </a:cubicBezTo>
                  <a:cubicBezTo>
                    <a:pt x="39891" y="31670"/>
                    <a:pt x="39776" y="31669"/>
                    <a:pt x="39661" y="31669"/>
                  </a:cubicBezTo>
                  <a:cubicBezTo>
                    <a:pt x="37092" y="31669"/>
                    <a:pt x="34462" y="32066"/>
                    <a:pt x="31936" y="32322"/>
                  </a:cubicBezTo>
                  <a:cubicBezTo>
                    <a:pt x="30590" y="32425"/>
                    <a:pt x="28772" y="32826"/>
                    <a:pt x="27098" y="32826"/>
                  </a:cubicBezTo>
                  <a:cubicBezTo>
                    <a:pt x="26297" y="32826"/>
                    <a:pt x="25529" y="32735"/>
                    <a:pt x="24860" y="32475"/>
                  </a:cubicBezTo>
                  <a:cubicBezTo>
                    <a:pt x="24554" y="32054"/>
                    <a:pt x="24134" y="31786"/>
                    <a:pt x="23598" y="31633"/>
                  </a:cubicBezTo>
                  <a:cubicBezTo>
                    <a:pt x="21915" y="31060"/>
                    <a:pt x="19927" y="30868"/>
                    <a:pt x="18167" y="30524"/>
                  </a:cubicBezTo>
                  <a:cubicBezTo>
                    <a:pt x="15031" y="29874"/>
                    <a:pt x="11704" y="28880"/>
                    <a:pt x="8491" y="28650"/>
                  </a:cubicBezTo>
                  <a:cubicBezTo>
                    <a:pt x="8528" y="28504"/>
                    <a:pt x="8529" y="28358"/>
                    <a:pt x="8496" y="28212"/>
                  </a:cubicBezTo>
                  <a:lnTo>
                    <a:pt x="8496" y="28212"/>
                  </a:lnTo>
                  <a:cubicBezTo>
                    <a:pt x="8635" y="28275"/>
                    <a:pt x="8773" y="28310"/>
                    <a:pt x="8912" y="28344"/>
                  </a:cubicBezTo>
                  <a:cubicBezTo>
                    <a:pt x="8988" y="28344"/>
                    <a:pt x="8988" y="28268"/>
                    <a:pt x="8912" y="28268"/>
                  </a:cubicBezTo>
                  <a:cubicBezTo>
                    <a:pt x="8719" y="28236"/>
                    <a:pt x="8580" y="28230"/>
                    <a:pt x="8495" y="28207"/>
                  </a:cubicBezTo>
                  <a:lnTo>
                    <a:pt x="8495" y="28207"/>
                  </a:lnTo>
                  <a:cubicBezTo>
                    <a:pt x="8494" y="28202"/>
                    <a:pt x="8492" y="28196"/>
                    <a:pt x="8491" y="28191"/>
                  </a:cubicBezTo>
                  <a:lnTo>
                    <a:pt x="8453" y="28191"/>
                  </a:lnTo>
                  <a:lnTo>
                    <a:pt x="8644" y="28153"/>
                  </a:lnTo>
                  <a:cubicBezTo>
                    <a:pt x="8929" y="28179"/>
                    <a:pt x="9214" y="28191"/>
                    <a:pt x="9498" y="28191"/>
                  </a:cubicBezTo>
                  <a:cubicBezTo>
                    <a:pt x="11308" y="28191"/>
                    <a:pt x="13093" y="27708"/>
                    <a:pt x="14878" y="27312"/>
                  </a:cubicBezTo>
                  <a:cubicBezTo>
                    <a:pt x="15834" y="27235"/>
                    <a:pt x="16791" y="27197"/>
                    <a:pt x="17670" y="27120"/>
                  </a:cubicBezTo>
                  <a:cubicBezTo>
                    <a:pt x="19085" y="26967"/>
                    <a:pt x="20653" y="26891"/>
                    <a:pt x="22183" y="26661"/>
                  </a:cubicBezTo>
                  <a:close/>
                  <a:moveTo>
                    <a:pt x="24210" y="39512"/>
                  </a:moveTo>
                  <a:lnTo>
                    <a:pt x="24248" y="39550"/>
                  </a:lnTo>
                  <a:lnTo>
                    <a:pt x="24134" y="39589"/>
                  </a:lnTo>
                  <a:lnTo>
                    <a:pt x="24134" y="39550"/>
                  </a:lnTo>
                  <a:lnTo>
                    <a:pt x="24210" y="39512"/>
                  </a:lnTo>
                  <a:close/>
                  <a:moveTo>
                    <a:pt x="23751" y="39512"/>
                  </a:moveTo>
                  <a:lnTo>
                    <a:pt x="23751" y="39512"/>
                  </a:lnTo>
                  <a:cubicBezTo>
                    <a:pt x="23790" y="39550"/>
                    <a:pt x="23828" y="39589"/>
                    <a:pt x="23866" y="39627"/>
                  </a:cubicBezTo>
                  <a:lnTo>
                    <a:pt x="23789" y="39627"/>
                  </a:lnTo>
                  <a:cubicBezTo>
                    <a:pt x="23789" y="39589"/>
                    <a:pt x="23789" y="39550"/>
                    <a:pt x="23751" y="39512"/>
                  </a:cubicBezTo>
                  <a:close/>
                  <a:moveTo>
                    <a:pt x="13578" y="36682"/>
                  </a:moveTo>
                  <a:cubicBezTo>
                    <a:pt x="13807" y="36758"/>
                    <a:pt x="14113" y="36797"/>
                    <a:pt x="14381" y="36911"/>
                  </a:cubicBezTo>
                  <a:lnTo>
                    <a:pt x="14419" y="36911"/>
                  </a:lnTo>
                  <a:cubicBezTo>
                    <a:pt x="17441" y="37829"/>
                    <a:pt x="20424" y="38785"/>
                    <a:pt x="23407" y="39665"/>
                  </a:cubicBezTo>
                  <a:lnTo>
                    <a:pt x="22527" y="39512"/>
                  </a:lnTo>
                  <a:cubicBezTo>
                    <a:pt x="19506" y="38747"/>
                    <a:pt x="16523" y="37753"/>
                    <a:pt x="13578" y="36682"/>
                  </a:cubicBezTo>
                  <a:close/>
                  <a:moveTo>
                    <a:pt x="25893" y="38518"/>
                  </a:moveTo>
                  <a:lnTo>
                    <a:pt x="25893" y="38518"/>
                  </a:lnTo>
                  <a:cubicBezTo>
                    <a:pt x="25740" y="38900"/>
                    <a:pt x="25549" y="39283"/>
                    <a:pt x="25358" y="39627"/>
                  </a:cubicBezTo>
                  <a:lnTo>
                    <a:pt x="25396" y="39665"/>
                  </a:lnTo>
                  <a:lnTo>
                    <a:pt x="24554" y="39742"/>
                  </a:lnTo>
                  <a:cubicBezTo>
                    <a:pt x="24746" y="39703"/>
                    <a:pt x="24937" y="39589"/>
                    <a:pt x="25128" y="39474"/>
                  </a:cubicBezTo>
                  <a:lnTo>
                    <a:pt x="25319" y="39474"/>
                  </a:lnTo>
                  <a:cubicBezTo>
                    <a:pt x="25331" y="39477"/>
                    <a:pt x="25342" y="39478"/>
                    <a:pt x="25353" y="39478"/>
                  </a:cubicBezTo>
                  <a:cubicBezTo>
                    <a:pt x="25483" y="39478"/>
                    <a:pt x="25537" y="39277"/>
                    <a:pt x="25396" y="39206"/>
                  </a:cubicBezTo>
                  <a:cubicBezTo>
                    <a:pt x="25587" y="39015"/>
                    <a:pt x="25740" y="38785"/>
                    <a:pt x="25893" y="38518"/>
                  </a:cubicBezTo>
                  <a:close/>
                  <a:moveTo>
                    <a:pt x="26046" y="40047"/>
                  </a:moveTo>
                  <a:cubicBezTo>
                    <a:pt x="26008" y="40124"/>
                    <a:pt x="26008" y="40200"/>
                    <a:pt x="26008" y="40277"/>
                  </a:cubicBezTo>
                  <a:lnTo>
                    <a:pt x="25625" y="40277"/>
                  </a:lnTo>
                  <a:cubicBezTo>
                    <a:pt x="25625" y="40164"/>
                    <a:pt x="25625" y="40092"/>
                    <a:pt x="25594" y="40047"/>
                  </a:cubicBezTo>
                  <a:close/>
                  <a:moveTo>
                    <a:pt x="26926" y="39933"/>
                  </a:moveTo>
                  <a:cubicBezTo>
                    <a:pt x="26887" y="39971"/>
                    <a:pt x="26887" y="40009"/>
                    <a:pt x="26849" y="40047"/>
                  </a:cubicBezTo>
                  <a:cubicBezTo>
                    <a:pt x="26811" y="40086"/>
                    <a:pt x="26734" y="40200"/>
                    <a:pt x="26696" y="40277"/>
                  </a:cubicBezTo>
                  <a:lnTo>
                    <a:pt x="26199" y="40239"/>
                  </a:lnTo>
                  <a:cubicBezTo>
                    <a:pt x="26199" y="40162"/>
                    <a:pt x="26199" y="40047"/>
                    <a:pt x="26199" y="39971"/>
                  </a:cubicBezTo>
                  <a:lnTo>
                    <a:pt x="26237" y="39971"/>
                  </a:lnTo>
                  <a:cubicBezTo>
                    <a:pt x="26467" y="39971"/>
                    <a:pt x="26696" y="39933"/>
                    <a:pt x="26926" y="39933"/>
                  </a:cubicBezTo>
                  <a:close/>
                  <a:moveTo>
                    <a:pt x="27461" y="39895"/>
                  </a:moveTo>
                  <a:cubicBezTo>
                    <a:pt x="27423" y="39971"/>
                    <a:pt x="27385" y="40047"/>
                    <a:pt x="27308" y="40124"/>
                  </a:cubicBezTo>
                  <a:cubicBezTo>
                    <a:pt x="27270" y="40200"/>
                    <a:pt x="27193" y="40277"/>
                    <a:pt x="27155" y="40315"/>
                  </a:cubicBezTo>
                  <a:lnTo>
                    <a:pt x="27040" y="40315"/>
                  </a:lnTo>
                  <a:cubicBezTo>
                    <a:pt x="27002" y="40239"/>
                    <a:pt x="27040" y="40200"/>
                    <a:pt x="27079" y="40162"/>
                  </a:cubicBezTo>
                  <a:lnTo>
                    <a:pt x="27117" y="40162"/>
                  </a:lnTo>
                  <a:cubicBezTo>
                    <a:pt x="27155" y="40086"/>
                    <a:pt x="27193" y="40009"/>
                    <a:pt x="27232" y="39895"/>
                  </a:cubicBezTo>
                  <a:close/>
                  <a:moveTo>
                    <a:pt x="27997" y="39856"/>
                  </a:moveTo>
                  <a:cubicBezTo>
                    <a:pt x="27882" y="40009"/>
                    <a:pt x="27767" y="40162"/>
                    <a:pt x="27691" y="40353"/>
                  </a:cubicBezTo>
                  <a:lnTo>
                    <a:pt x="27499" y="40353"/>
                  </a:lnTo>
                  <a:lnTo>
                    <a:pt x="27538" y="40239"/>
                  </a:lnTo>
                  <a:cubicBezTo>
                    <a:pt x="27614" y="40124"/>
                    <a:pt x="27691" y="40009"/>
                    <a:pt x="27729" y="39856"/>
                  </a:cubicBezTo>
                  <a:close/>
                  <a:moveTo>
                    <a:pt x="28876" y="39742"/>
                  </a:moveTo>
                  <a:lnTo>
                    <a:pt x="28723" y="39933"/>
                  </a:lnTo>
                  <a:cubicBezTo>
                    <a:pt x="28608" y="40047"/>
                    <a:pt x="28494" y="40239"/>
                    <a:pt x="28455" y="40392"/>
                  </a:cubicBezTo>
                  <a:cubicBezTo>
                    <a:pt x="28455" y="40430"/>
                    <a:pt x="28455" y="40430"/>
                    <a:pt x="28455" y="40468"/>
                  </a:cubicBezTo>
                  <a:lnTo>
                    <a:pt x="27920" y="40392"/>
                  </a:lnTo>
                  <a:cubicBezTo>
                    <a:pt x="28035" y="40239"/>
                    <a:pt x="28150" y="40047"/>
                    <a:pt x="28188" y="39818"/>
                  </a:cubicBezTo>
                  <a:lnTo>
                    <a:pt x="28264" y="39818"/>
                  </a:lnTo>
                  <a:lnTo>
                    <a:pt x="28876" y="39742"/>
                  </a:lnTo>
                  <a:close/>
                  <a:moveTo>
                    <a:pt x="40120" y="41157"/>
                  </a:moveTo>
                  <a:cubicBezTo>
                    <a:pt x="40120" y="41195"/>
                    <a:pt x="40120" y="41195"/>
                    <a:pt x="40120" y="41195"/>
                  </a:cubicBezTo>
                  <a:lnTo>
                    <a:pt x="39929" y="41233"/>
                  </a:lnTo>
                  <a:lnTo>
                    <a:pt x="40120" y="41157"/>
                  </a:lnTo>
                  <a:close/>
                  <a:moveTo>
                    <a:pt x="42606" y="37791"/>
                  </a:moveTo>
                  <a:lnTo>
                    <a:pt x="42606" y="37791"/>
                  </a:lnTo>
                  <a:cubicBezTo>
                    <a:pt x="42453" y="38020"/>
                    <a:pt x="42300" y="38250"/>
                    <a:pt x="42109" y="38479"/>
                  </a:cubicBezTo>
                  <a:cubicBezTo>
                    <a:pt x="41956" y="38671"/>
                    <a:pt x="41803" y="38862"/>
                    <a:pt x="41650" y="39015"/>
                  </a:cubicBezTo>
                  <a:cubicBezTo>
                    <a:pt x="40503" y="40315"/>
                    <a:pt x="38897" y="41157"/>
                    <a:pt x="37176" y="41348"/>
                  </a:cubicBezTo>
                  <a:lnTo>
                    <a:pt x="36831" y="41310"/>
                  </a:lnTo>
                  <a:cubicBezTo>
                    <a:pt x="34078" y="41004"/>
                    <a:pt x="31324" y="40698"/>
                    <a:pt x="28608" y="40430"/>
                  </a:cubicBezTo>
                  <a:cubicBezTo>
                    <a:pt x="28685" y="40353"/>
                    <a:pt x="28761" y="40200"/>
                    <a:pt x="28838" y="40086"/>
                  </a:cubicBezTo>
                  <a:lnTo>
                    <a:pt x="28876" y="40086"/>
                  </a:lnTo>
                  <a:cubicBezTo>
                    <a:pt x="28953" y="39971"/>
                    <a:pt x="29029" y="39856"/>
                    <a:pt x="29106" y="39703"/>
                  </a:cubicBezTo>
                  <a:lnTo>
                    <a:pt x="29641" y="39665"/>
                  </a:lnTo>
                  <a:lnTo>
                    <a:pt x="29641" y="39665"/>
                  </a:lnTo>
                  <a:cubicBezTo>
                    <a:pt x="29603" y="39742"/>
                    <a:pt x="29565" y="39856"/>
                    <a:pt x="29526" y="39933"/>
                  </a:cubicBezTo>
                  <a:cubicBezTo>
                    <a:pt x="29450" y="40047"/>
                    <a:pt x="29373" y="40124"/>
                    <a:pt x="29373" y="40239"/>
                  </a:cubicBezTo>
                  <a:cubicBezTo>
                    <a:pt x="29373" y="40277"/>
                    <a:pt x="29412" y="40315"/>
                    <a:pt x="29450" y="40315"/>
                  </a:cubicBezTo>
                  <a:cubicBezTo>
                    <a:pt x="29718" y="40315"/>
                    <a:pt x="29832" y="39856"/>
                    <a:pt x="29871" y="39627"/>
                  </a:cubicBezTo>
                  <a:lnTo>
                    <a:pt x="30444" y="39550"/>
                  </a:lnTo>
                  <a:lnTo>
                    <a:pt x="30444" y="39550"/>
                  </a:lnTo>
                  <a:cubicBezTo>
                    <a:pt x="30330" y="39742"/>
                    <a:pt x="30215" y="39933"/>
                    <a:pt x="30177" y="40124"/>
                  </a:cubicBezTo>
                  <a:cubicBezTo>
                    <a:pt x="30177" y="40187"/>
                    <a:pt x="30211" y="40216"/>
                    <a:pt x="30255" y="40216"/>
                  </a:cubicBezTo>
                  <a:cubicBezTo>
                    <a:pt x="30291" y="40216"/>
                    <a:pt x="30333" y="40197"/>
                    <a:pt x="30368" y="40162"/>
                  </a:cubicBezTo>
                  <a:cubicBezTo>
                    <a:pt x="30406" y="40047"/>
                    <a:pt x="30444" y="39933"/>
                    <a:pt x="30482" y="39818"/>
                  </a:cubicBezTo>
                  <a:cubicBezTo>
                    <a:pt x="30521" y="39703"/>
                    <a:pt x="30597" y="39589"/>
                    <a:pt x="30674" y="39512"/>
                  </a:cubicBezTo>
                  <a:lnTo>
                    <a:pt x="31094" y="39436"/>
                  </a:lnTo>
                  <a:lnTo>
                    <a:pt x="31094" y="39436"/>
                  </a:lnTo>
                  <a:cubicBezTo>
                    <a:pt x="30980" y="39627"/>
                    <a:pt x="30865" y="39818"/>
                    <a:pt x="30788" y="40009"/>
                  </a:cubicBezTo>
                  <a:cubicBezTo>
                    <a:pt x="30788" y="40063"/>
                    <a:pt x="30827" y="40117"/>
                    <a:pt x="30876" y="40117"/>
                  </a:cubicBezTo>
                  <a:cubicBezTo>
                    <a:pt x="30897" y="40117"/>
                    <a:pt x="30919" y="40108"/>
                    <a:pt x="30941" y="40086"/>
                  </a:cubicBezTo>
                  <a:cubicBezTo>
                    <a:pt x="31133" y="39895"/>
                    <a:pt x="31247" y="39665"/>
                    <a:pt x="31362" y="39436"/>
                  </a:cubicBezTo>
                  <a:lnTo>
                    <a:pt x="31362" y="39397"/>
                  </a:lnTo>
                  <a:lnTo>
                    <a:pt x="31745" y="39359"/>
                  </a:lnTo>
                  <a:lnTo>
                    <a:pt x="31745" y="39359"/>
                  </a:lnTo>
                  <a:cubicBezTo>
                    <a:pt x="31745" y="39359"/>
                    <a:pt x="31745" y="39397"/>
                    <a:pt x="31706" y="39397"/>
                  </a:cubicBezTo>
                  <a:cubicBezTo>
                    <a:pt x="31668" y="39550"/>
                    <a:pt x="31668" y="39665"/>
                    <a:pt x="31630" y="39780"/>
                  </a:cubicBezTo>
                  <a:cubicBezTo>
                    <a:pt x="31654" y="39827"/>
                    <a:pt x="31706" y="39860"/>
                    <a:pt x="31752" y="39860"/>
                  </a:cubicBezTo>
                  <a:cubicBezTo>
                    <a:pt x="31781" y="39860"/>
                    <a:pt x="31806" y="39847"/>
                    <a:pt x="31821" y="39818"/>
                  </a:cubicBezTo>
                  <a:cubicBezTo>
                    <a:pt x="31859" y="39703"/>
                    <a:pt x="31898" y="39589"/>
                    <a:pt x="31936" y="39474"/>
                  </a:cubicBezTo>
                  <a:cubicBezTo>
                    <a:pt x="31974" y="39436"/>
                    <a:pt x="31936" y="39359"/>
                    <a:pt x="31898" y="39359"/>
                  </a:cubicBezTo>
                  <a:lnTo>
                    <a:pt x="32624" y="39244"/>
                  </a:lnTo>
                  <a:lnTo>
                    <a:pt x="32624" y="39244"/>
                  </a:lnTo>
                  <a:cubicBezTo>
                    <a:pt x="32510" y="39359"/>
                    <a:pt x="32433" y="39550"/>
                    <a:pt x="32586" y="39665"/>
                  </a:cubicBezTo>
                  <a:cubicBezTo>
                    <a:pt x="32586" y="39684"/>
                    <a:pt x="32605" y="39694"/>
                    <a:pt x="32629" y="39694"/>
                  </a:cubicBezTo>
                  <a:cubicBezTo>
                    <a:pt x="32653" y="39694"/>
                    <a:pt x="32682" y="39684"/>
                    <a:pt x="32701" y="39665"/>
                  </a:cubicBezTo>
                  <a:cubicBezTo>
                    <a:pt x="32777" y="39589"/>
                    <a:pt x="32739" y="39474"/>
                    <a:pt x="32854" y="39397"/>
                  </a:cubicBezTo>
                  <a:cubicBezTo>
                    <a:pt x="32930" y="39359"/>
                    <a:pt x="32930" y="39283"/>
                    <a:pt x="32892" y="39206"/>
                  </a:cubicBezTo>
                  <a:lnTo>
                    <a:pt x="33184" y="39170"/>
                  </a:lnTo>
                  <a:lnTo>
                    <a:pt x="33184" y="39170"/>
                  </a:lnTo>
                  <a:cubicBezTo>
                    <a:pt x="33151" y="39178"/>
                    <a:pt x="33121" y="39216"/>
                    <a:pt x="33121" y="39283"/>
                  </a:cubicBezTo>
                  <a:cubicBezTo>
                    <a:pt x="33121" y="39321"/>
                    <a:pt x="33121" y="39397"/>
                    <a:pt x="33160" y="39474"/>
                  </a:cubicBezTo>
                  <a:cubicBezTo>
                    <a:pt x="33160" y="39512"/>
                    <a:pt x="33188" y="39531"/>
                    <a:pt x="33222" y="39531"/>
                  </a:cubicBezTo>
                  <a:cubicBezTo>
                    <a:pt x="33255" y="39531"/>
                    <a:pt x="33294" y="39512"/>
                    <a:pt x="33313" y="39474"/>
                  </a:cubicBezTo>
                  <a:cubicBezTo>
                    <a:pt x="33313" y="39397"/>
                    <a:pt x="33313" y="39321"/>
                    <a:pt x="33313" y="39283"/>
                  </a:cubicBezTo>
                  <a:cubicBezTo>
                    <a:pt x="33313" y="39206"/>
                    <a:pt x="33236" y="39168"/>
                    <a:pt x="33198" y="39168"/>
                  </a:cubicBezTo>
                  <a:lnTo>
                    <a:pt x="34001" y="39091"/>
                  </a:lnTo>
                  <a:cubicBezTo>
                    <a:pt x="36870" y="38785"/>
                    <a:pt x="39738" y="38365"/>
                    <a:pt x="42606" y="37791"/>
                  </a:cubicBezTo>
                  <a:close/>
                  <a:moveTo>
                    <a:pt x="40465" y="41463"/>
                  </a:moveTo>
                  <a:lnTo>
                    <a:pt x="40388" y="41539"/>
                  </a:lnTo>
                  <a:lnTo>
                    <a:pt x="40388" y="41501"/>
                  </a:lnTo>
                  <a:lnTo>
                    <a:pt x="40465" y="41463"/>
                  </a:lnTo>
                  <a:close/>
                  <a:moveTo>
                    <a:pt x="41650" y="41386"/>
                  </a:moveTo>
                  <a:cubicBezTo>
                    <a:pt x="41650" y="41463"/>
                    <a:pt x="41650" y="41539"/>
                    <a:pt x="41612" y="41616"/>
                  </a:cubicBezTo>
                  <a:cubicBezTo>
                    <a:pt x="41574" y="41616"/>
                    <a:pt x="41574" y="41616"/>
                    <a:pt x="41536" y="41654"/>
                  </a:cubicBezTo>
                  <a:lnTo>
                    <a:pt x="41536" y="41501"/>
                  </a:lnTo>
                  <a:lnTo>
                    <a:pt x="41650" y="41386"/>
                  </a:lnTo>
                  <a:close/>
                  <a:moveTo>
                    <a:pt x="40120" y="41616"/>
                  </a:moveTo>
                  <a:lnTo>
                    <a:pt x="40120" y="41883"/>
                  </a:lnTo>
                  <a:lnTo>
                    <a:pt x="40044" y="41654"/>
                  </a:lnTo>
                  <a:lnTo>
                    <a:pt x="40082" y="41616"/>
                  </a:lnTo>
                  <a:close/>
                  <a:moveTo>
                    <a:pt x="37443" y="41730"/>
                  </a:moveTo>
                  <a:lnTo>
                    <a:pt x="37826" y="41807"/>
                  </a:lnTo>
                  <a:cubicBezTo>
                    <a:pt x="37826" y="41807"/>
                    <a:pt x="37787" y="41845"/>
                    <a:pt x="37787" y="41845"/>
                  </a:cubicBezTo>
                  <a:cubicBezTo>
                    <a:pt x="37787" y="41883"/>
                    <a:pt x="37787" y="41922"/>
                    <a:pt x="37787" y="41922"/>
                  </a:cubicBezTo>
                  <a:cubicBezTo>
                    <a:pt x="37673" y="41845"/>
                    <a:pt x="37558" y="41807"/>
                    <a:pt x="37443" y="41730"/>
                  </a:cubicBezTo>
                  <a:close/>
                  <a:moveTo>
                    <a:pt x="39891" y="42075"/>
                  </a:moveTo>
                  <a:lnTo>
                    <a:pt x="40006" y="42113"/>
                  </a:lnTo>
                  <a:lnTo>
                    <a:pt x="40006" y="42151"/>
                  </a:lnTo>
                  <a:lnTo>
                    <a:pt x="39891" y="42075"/>
                  </a:lnTo>
                  <a:close/>
                  <a:moveTo>
                    <a:pt x="37998" y="41931"/>
                  </a:moveTo>
                  <a:cubicBezTo>
                    <a:pt x="38055" y="41931"/>
                    <a:pt x="38113" y="41941"/>
                    <a:pt x="38170" y="41960"/>
                  </a:cubicBezTo>
                  <a:cubicBezTo>
                    <a:pt x="38208" y="42075"/>
                    <a:pt x="38246" y="42189"/>
                    <a:pt x="38285" y="42342"/>
                  </a:cubicBezTo>
                  <a:cubicBezTo>
                    <a:pt x="38132" y="42189"/>
                    <a:pt x="37979" y="42075"/>
                    <a:pt x="37826" y="41960"/>
                  </a:cubicBezTo>
                  <a:cubicBezTo>
                    <a:pt x="37883" y="41941"/>
                    <a:pt x="37940" y="41931"/>
                    <a:pt x="37998" y="41931"/>
                  </a:cubicBezTo>
                  <a:close/>
                  <a:moveTo>
                    <a:pt x="39470" y="42380"/>
                  </a:moveTo>
                  <a:lnTo>
                    <a:pt x="39470" y="42380"/>
                  </a:lnTo>
                  <a:cubicBezTo>
                    <a:pt x="39547" y="42419"/>
                    <a:pt x="39585" y="42457"/>
                    <a:pt x="39661" y="42495"/>
                  </a:cubicBezTo>
                  <a:lnTo>
                    <a:pt x="39623" y="42495"/>
                  </a:lnTo>
                  <a:lnTo>
                    <a:pt x="39470" y="42380"/>
                  </a:lnTo>
                  <a:close/>
                  <a:moveTo>
                    <a:pt x="39279" y="43719"/>
                  </a:moveTo>
                  <a:cubicBezTo>
                    <a:pt x="39279" y="43757"/>
                    <a:pt x="39279" y="43796"/>
                    <a:pt x="39279" y="43834"/>
                  </a:cubicBezTo>
                  <a:lnTo>
                    <a:pt x="39241" y="43719"/>
                  </a:lnTo>
                  <a:close/>
                  <a:moveTo>
                    <a:pt x="43371" y="44331"/>
                  </a:moveTo>
                  <a:lnTo>
                    <a:pt x="43448" y="44369"/>
                  </a:lnTo>
                  <a:lnTo>
                    <a:pt x="43486" y="44369"/>
                  </a:lnTo>
                  <a:lnTo>
                    <a:pt x="43410" y="44484"/>
                  </a:lnTo>
                  <a:cubicBezTo>
                    <a:pt x="43371" y="44369"/>
                    <a:pt x="43371" y="44369"/>
                    <a:pt x="43371" y="44331"/>
                  </a:cubicBezTo>
                  <a:close/>
                  <a:moveTo>
                    <a:pt x="4705" y="44484"/>
                  </a:moveTo>
                  <a:lnTo>
                    <a:pt x="4858" y="44522"/>
                  </a:lnTo>
                  <a:lnTo>
                    <a:pt x="4667" y="44522"/>
                  </a:lnTo>
                  <a:lnTo>
                    <a:pt x="4705" y="44484"/>
                  </a:lnTo>
                  <a:close/>
                  <a:moveTo>
                    <a:pt x="5890" y="38785"/>
                  </a:moveTo>
                  <a:lnTo>
                    <a:pt x="5890" y="38785"/>
                  </a:lnTo>
                  <a:cubicBezTo>
                    <a:pt x="7535" y="39474"/>
                    <a:pt x="9447" y="39627"/>
                    <a:pt x="11245" y="39703"/>
                  </a:cubicBezTo>
                  <a:cubicBezTo>
                    <a:pt x="14419" y="39856"/>
                    <a:pt x="17594" y="40009"/>
                    <a:pt x="20768" y="40239"/>
                  </a:cubicBezTo>
                  <a:cubicBezTo>
                    <a:pt x="23828" y="40468"/>
                    <a:pt x="26887" y="40736"/>
                    <a:pt x="29909" y="41042"/>
                  </a:cubicBezTo>
                  <a:cubicBezTo>
                    <a:pt x="31439" y="41195"/>
                    <a:pt x="32968" y="41348"/>
                    <a:pt x="34498" y="41501"/>
                  </a:cubicBezTo>
                  <a:cubicBezTo>
                    <a:pt x="35034" y="41577"/>
                    <a:pt x="35952" y="41577"/>
                    <a:pt x="36831" y="41654"/>
                  </a:cubicBezTo>
                  <a:cubicBezTo>
                    <a:pt x="37367" y="41807"/>
                    <a:pt x="37826" y="42075"/>
                    <a:pt x="38170" y="42495"/>
                  </a:cubicBezTo>
                  <a:cubicBezTo>
                    <a:pt x="38132" y="42495"/>
                    <a:pt x="38093" y="42495"/>
                    <a:pt x="38055" y="42533"/>
                  </a:cubicBezTo>
                  <a:cubicBezTo>
                    <a:pt x="33045" y="41998"/>
                    <a:pt x="28035" y="41577"/>
                    <a:pt x="23025" y="41080"/>
                  </a:cubicBezTo>
                  <a:cubicBezTo>
                    <a:pt x="17858" y="40556"/>
                    <a:pt x="12619" y="39702"/>
                    <a:pt x="7413" y="39702"/>
                  </a:cubicBezTo>
                  <a:cubicBezTo>
                    <a:pt x="7301" y="39702"/>
                    <a:pt x="7188" y="39702"/>
                    <a:pt x="7076" y="39703"/>
                  </a:cubicBezTo>
                  <a:cubicBezTo>
                    <a:pt x="7038" y="39742"/>
                    <a:pt x="7038" y="39780"/>
                    <a:pt x="7076" y="39780"/>
                  </a:cubicBezTo>
                  <a:cubicBezTo>
                    <a:pt x="12392" y="40009"/>
                    <a:pt x="17747" y="40889"/>
                    <a:pt x="23025" y="41501"/>
                  </a:cubicBezTo>
                  <a:cubicBezTo>
                    <a:pt x="27614" y="41998"/>
                    <a:pt x="32165" y="42572"/>
                    <a:pt x="36755" y="42954"/>
                  </a:cubicBezTo>
                  <a:cubicBezTo>
                    <a:pt x="26696" y="42419"/>
                    <a:pt x="16370" y="42686"/>
                    <a:pt x="6502" y="40583"/>
                  </a:cubicBezTo>
                  <a:cubicBezTo>
                    <a:pt x="6502" y="40583"/>
                    <a:pt x="6502" y="40621"/>
                    <a:pt x="6502" y="40659"/>
                  </a:cubicBezTo>
                  <a:cubicBezTo>
                    <a:pt x="11742" y="42075"/>
                    <a:pt x="17135" y="42342"/>
                    <a:pt x="22489" y="42686"/>
                  </a:cubicBezTo>
                  <a:cubicBezTo>
                    <a:pt x="27805" y="43069"/>
                    <a:pt x="33121" y="43451"/>
                    <a:pt x="38399" y="43643"/>
                  </a:cubicBezTo>
                  <a:cubicBezTo>
                    <a:pt x="38438" y="43757"/>
                    <a:pt x="38476" y="43872"/>
                    <a:pt x="38476" y="43987"/>
                  </a:cubicBezTo>
                  <a:cubicBezTo>
                    <a:pt x="33542" y="43528"/>
                    <a:pt x="28608" y="43145"/>
                    <a:pt x="23675" y="42916"/>
                  </a:cubicBezTo>
                  <a:cubicBezTo>
                    <a:pt x="18359" y="42725"/>
                    <a:pt x="12736" y="43222"/>
                    <a:pt x="7612" y="41692"/>
                  </a:cubicBezTo>
                  <a:cubicBezTo>
                    <a:pt x="7535" y="41692"/>
                    <a:pt x="7497" y="41807"/>
                    <a:pt x="7573" y="41845"/>
                  </a:cubicBezTo>
                  <a:cubicBezTo>
                    <a:pt x="12469" y="43451"/>
                    <a:pt x="17823" y="43069"/>
                    <a:pt x="22872" y="43375"/>
                  </a:cubicBezTo>
                  <a:cubicBezTo>
                    <a:pt x="27920" y="43643"/>
                    <a:pt x="33083" y="44025"/>
                    <a:pt x="38170" y="44522"/>
                  </a:cubicBezTo>
                  <a:cubicBezTo>
                    <a:pt x="33045" y="44408"/>
                    <a:pt x="27958" y="43681"/>
                    <a:pt x="22795" y="43566"/>
                  </a:cubicBezTo>
                  <a:cubicBezTo>
                    <a:pt x="17326" y="43490"/>
                    <a:pt x="11895" y="43451"/>
                    <a:pt x="6464" y="42457"/>
                  </a:cubicBezTo>
                  <a:cubicBezTo>
                    <a:pt x="6464" y="41654"/>
                    <a:pt x="6349" y="40812"/>
                    <a:pt x="6158" y="40009"/>
                  </a:cubicBezTo>
                  <a:cubicBezTo>
                    <a:pt x="6158" y="39971"/>
                    <a:pt x="6158" y="39933"/>
                    <a:pt x="6158" y="39895"/>
                  </a:cubicBezTo>
                  <a:lnTo>
                    <a:pt x="6158" y="39856"/>
                  </a:lnTo>
                  <a:cubicBezTo>
                    <a:pt x="6082" y="39474"/>
                    <a:pt x="6005" y="39091"/>
                    <a:pt x="5890" y="38785"/>
                  </a:cubicBezTo>
                  <a:close/>
                  <a:moveTo>
                    <a:pt x="5508" y="44599"/>
                  </a:moveTo>
                  <a:cubicBezTo>
                    <a:pt x="5470" y="44637"/>
                    <a:pt x="5432" y="44675"/>
                    <a:pt x="5432" y="44714"/>
                  </a:cubicBezTo>
                  <a:lnTo>
                    <a:pt x="5432" y="44599"/>
                  </a:lnTo>
                  <a:close/>
                  <a:moveTo>
                    <a:pt x="43257" y="44637"/>
                  </a:moveTo>
                  <a:lnTo>
                    <a:pt x="43180" y="44714"/>
                  </a:lnTo>
                  <a:lnTo>
                    <a:pt x="43218" y="44637"/>
                  </a:lnTo>
                  <a:close/>
                  <a:moveTo>
                    <a:pt x="5355" y="44561"/>
                  </a:moveTo>
                  <a:cubicBezTo>
                    <a:pt x="5355" y="44637"/>
                    <a:pt x="5317" y="44752"/>
                    <a:pt x="5317" y="44828"/>
                  </a:cubicBezTo>
                  <a:lnTo>
                    <a:pt x="5202" y="44828"/>
                  </a:lnTo>
                  <a:cubicBezTo>
                    <a:pt x="5240" y="44828"/>
                    <a:pt x="5279" y="44752"/>
                    <a:pt x="5240" y="44714"/>
                  </a:cubicBezTo>
                  <a:cubicBezTo>
                    <a:pt x="5279" y="44675"/>
                    <a:pt x="5279" y="44637"/>
                    <a:pt x="5240" y="44599"/>
                  </a:cubicBezTo>
                  <a:lnTo>
                    <a:pt x="5240" y="44561"/>
                  </a:lnTo>
                  <a:close/>
                  <a:moveTo>
                    <a:pt x="40082" y="45364"/>
                  </a:moveTo>
                  <a:lnTo>
                    <a:pt x="40082" y="45823"/>
                  </a:lnTo>
                  <a:lnTo>
                    <a:pt x="39929" y="45631"/>
                  </a:lnTo>
                  <a:cubicBezTo>
                    <a:pt x="40044" y="45593"/>
                    <a:pt x="40082" y="45478"/>
                    <a:pt x="40082" y="45364"/>
                  </a:cubicBezTo>
                  <a:close/>
                  <a:moveTo>
                    <a:pt x="6502" y="42648"/>
                  </a:moveTo>
                  <a:cubicBezTo>
                    <a:pt x="11742" y="43834"/>
                    <a:pt x="17096" y="43949"/>
                    <a:pt x="22451" y="44102"/>
                  </a:cubicBezTo>
                  <a:cubicBezTo>
                    <a:pt x="25205" y="44178"/>
                    <a:pt x="27958" y="44216"/>
                    <a:pt x="30750" y="44484"/>
                  </a:cubicBezTo>
                  <a:cubicBezTo>
                    <a:pt x="32678" y="44632"/>
                    <a:pt x="34721" y="45126"/>
                    <a:pt x="36700" y="45126"/>
                  </a:cubicBezTo>
                  <a:cubicBezTo>
                    <a:pt x="37273" y="45126"/>
                    <a:pt x="37841" y="45084"/>
                    <a:pt x="38399" y="44981"/>
                  </a:cubicBezTo>
                  <a:cubicBezTo>
                    <a:pt x="38591" y="44943"/>
                    <a:pt x="38591" y="44675"/>
                    <a:pt x="38399" y="44599"/>
                  </a:cubicBezTo>
                  <a:lnTo>
                    <a:pt x="38552" y="44599"/>
                  </a:lnTo>
                  <a:cubicBezTo>
                    <a:pt x="38591" y="45019"/>
                    <a:pt x="38552" y="45440"/>
                    <a:pt x="38476" y="45861"/>
                  </a:cubicBezTo>
                  <a:lnTo>
                    <a:pt x="38055" y="45861"/>
                  </a:lnTo>
                  <a:cubicBezTo>
                    <a:pt x="38093" y="45784"/>
                    <a:pt x="38017" y="45670"/>
                    <a:pt x="37940" y="45670"/>
                  </a:cubicBezTo>
                  <a:cubicBezTo>
                    <a:pt x="35646" y="45249"/>
                    <a:pt x="33236" y="45364"/>
                    <a:pt x="30903" y="45249"/>
                  </a:cubicBezTo>
                  <a:lnTo>
                    <a:pt x="22795" y="44905"/>
                  </a:lnTo>
                  <a:cubicBezTo>
                    <a:pt x="17632" y="44637"/>
                    <a:pt x="12469" y="44599"/>
                    <a:pt x="7459" y="43298"/>
                  </a:cubicBezTo>
                  <a:lnTo>
                    <a:pt x="7459" y="43337"/>
                  </a:lnTo>
                  <a:cubicBezTo>
                    <a:pt x="11207" y="44675"/>
                    <a:pt x="15299" y="44943"/>
                    <a:pt x="19276" y="45172"/>
                  </a:cubicBezTo>
                  <a:lnTo>
                    <a:pt x="16867" y="45096"/>
                  </a:lnTo>
                  <a:cubicBezTo>
                    <a:pt x="14878" y="44905"/>
                    <a:pt x="12851" y="44752"/>
                    <a:pt x="10862" y="44599"/>
                  </a:cubicBezTo>
                  <a:cubicBezTo>
                    <a:pt x="9447" y="44446"/>
                    <a:pt x="8032" y="44178"/>
                    <a:pt x="6655" y="43796"/>
                  </a:cubicBezTo>
                  <a:cubicBezTo>
                    <a:pt x="6617" y="43834"/>
                    <a:pt x="6617" y="43872"/>
                    <a:pt x="6655" y="43910"/>
                  </a:cubicBezTo>
                  <a:cubicBezTo>
                    <a:pt x="7535" y="44140"/>
                    <a:pt x="8376" y="44369"/>
                    <a:pt x="9256" y="44522"/>
                  </a:cubicBezTo>
                  <a:cubicBezTo>
                    <a:pt x="8223" y="44484"/>
                    <a:pt x="7153" y="44484"/>
                    <a:pt x="6120" y="44484"/>
                  </a:cubicBezTo>
                  <a:lnTo>
                    <a:pt x="6082" y="44484"/>
                  </a:lnTo>
                  <a:cubicBezTo>
                    <a:pt x="6120" y="44331"/>
                    <a:pt x="6158" y="44216"/>
                    <a:pt x="6196" y="44063"/>
                  </a:cubicBezTo>
                  <a:lnTo>
                    <a:pt x="6196" y="44369"/>
                  </a:lnTo>
                  <a:cubicBezTo>
                    <a:pt x="6196" y="44432"/>
                    <a:pt x="6254" y="44461"/>
                    <a:pt x="6306" y="44461"/>
                  </a:cubicBezTo>
                  <a:cubicBezTo>
                    <a:pt x="6349" y="44461"/>
                    <a:pt x="6388" y="44442"/>
                    <a:pt x="6388" y="44408"/>
                  </a:cubicBezTo>
                  <a:cubicBezTo>
                    <a:pt x="6464" y="43834"/>
                    <a:pt x="6502" y="43222"/>
                    <a:pt x="6502" y="42648"/>
                  </a:cubicBezTo>
                  <a:close/>
                  <a:moveTo>
                    <a:pt x="39814" y="46052"/>
                  </a:moveTo>
                  <a:lnTo>
                    <a:pt x="39891" y="46129"/>
                  </a:lnTo>
                  <a:lnTo>
                    <a:pt x="39853" y="46129"/>
                  </a:lnTo>
                  <a:cubicBezTo>
                    <a:pt x="39853" y="46167"/>
                    <a:pt x="39853" y="46205"/>
                    <a:pt x="39814" y="46205"/>
                  </a:cubicBezTo>
                  <a:lnTo>
                    <a:pt x="39814" y="46052"/>
                  </a:lnTo>
                  <a:close/>
                  <a:moveTo>
                    <a:pt x="5737" y="45172"/>
                  </a:moveTo>
                  <a:lnTo>
                    <a:pt x="5737" y="45172"/>
                  </a:lnTo>
                  <a:cubicBezTo>
                    <a:pt x="5967" y="45287"/>
                    <a:pt x="6196" y="45364"/>
                    <a:pt x="6426" y="45440"/>
                  </a:cubicBezTo>
                  <a:cubicBezTo>
                    <a:pt x="6541" y="45708"/>
                    <a:pt x="6732" y="45976"/>
                    <a:pt x="6961" y="46205"/>
                  </a:cubicBezTo>
                  <a:cubicBezTo>
                    <a:pt x="6969" y="46212"/>
                    <a:pt x="6977" y="46216"/>
                    <a:pt x="6986" y="46216"/>
                  </a:cubicBezTo>
                  <a:cubicBezTo>
                    <a:pt x="7025" y="46216"/>
                    <a:pt x="7069" y="46160"/>
                    <a:pt x="7038" y="46129"/>
                  </a:cubicBezTo>
                  <a:cubicBezTo>
                    <a:pt x="6847" y="45899"/>
                    <a:pt x="6694" y="45708"/>
                    <a:pt x="6579" y="45478"/>
                  </a:cubicBezTo>
                  <a:lnTo>
                    <a:pt x="6579" y="45478"/>
                  </a:lnTo>
                  <a:lnTo>
                    <a:pt x="6923" y="45555"/>
                  </a:lnTo>
                  <a:cubicBezTo>
                    <a:pt x="7076" y="45823"/>
                    <a:pt x="7229" y="46090"/>
                    <a:pt x="7420" y="46320"/>
                  </a:cubicBezTo>
                  <a:lnTo>
                    <a:pt x="6541" y="46243"/>
                  </a:lnTo>
                  <a:cubicBezTo>
                    <a:pt x="6426" y="45937"/>
                    <a:pt x="6311" y="45670"/>
                    <a:pt x="6120" y="45440"/>
                  </a:cubicBezTo>
                  <a:cubicBezTo>
                    <a:pt x="6120" y="45416"/>
                    <a:pt x="6109" y="45407"/>
                    <a:pt x="6095" y="45407"/>
                  </a:cubicBezTo>
                  <a:cubicBezTo>
                    <a:pt x="6063" y="45407"/>
                    <a:pt x="6017" y="45452"/>
                    <a:pt x="6043" y="45478"/>
                  </a:cubicBezTo>
                  <a:cubicBezTo>
                    <a:pt x="6158" y="45746"/>
                    <a:pt x="6273" y="45976"/>
                    <a:pt x="6388" y="46205"/>
                  </a:cubicBezTo>
                  <a:lnTo>
                    <a:pt x="6043" y="46167"/>
                  </a:lnTo>
                  <a:cubicBezTo>
                    <a:pt x="6043" y="46167"/>
                    <a:pt x="6043" y="46129"/>
                    <a:pt x="6043" y="46129"/>
                  </a:cubicBezTo>
                  <a:cubicBezTo>
                    <a:pt x="5967" y="45899"/>
                    <a:pt x="5890" y="45670"/>
                    <a:pt x="5776" y="45440"/>
                  </a:cubicBezTo>
                  <a:cubicBezTo>
                    <a:pt x="5814" y="45402"/>
                    <a:pt x="5814" y="45325"/>
                    <a:pt x="5776" y="45325"/>
                  </a:cubicBezTo>
                  <a:cubicBezTo>
                    <a:pt x="5776" y="45287"/>
                    <a:pt x="5737" y="45211"/>
                    <a:pt x="5737" y="45172"/>
                  </a:cubicBezTo>
                  <a:close/>
                  <a:moveTo>
                    <a:pt x="7038" y="45631"/>
                  </a:moveTo>
                  <a:lnTo>
                    <a:pt x="7917" y="45861"/>
                  </a:lnTo>
                  <a:lnTo>
                    <a:pt x="8376" y="46014"/>
                  </a:lnTo>
                  <a:cubicBezTo>
                    <a:pt x="8338" y="46014"/>
                    <a:pt x="8300" y="46052"/>
                    <a:pt x="8300" y="46090"/>
                  </a:cubicBezTo>
                  <a:cubicBezTo>
                    <a:pt x="8415" y="46205"/>
                    <a:pt x="8491" y="46358"/>
                    <a:pt x="8568" y="46511"/>
                  </a:cubicBezTo>
                  <a:lnTo>
                    <a:pt x="8185" y="46473"/>
                  </a:lnTo>
                  <a:lnTo>
                    <a:pt x="7726" y="45861"/>
                  </a:lnTo>
                  <a:cubicBezTo>
                    <a:pt x="7726" y="45861"/>
                    <a:pt x="7650" y="45861"/>
                    <a:pt x="7688" y="45899"/>
                  </a:cubicBezTo>
                  <a:cubicBezTo>
                    <a:pt x="7803" y="46052"/>
                    <a:pt x="7994" y="46243"/>
                    <a:pt x="8147" y="46435"/>
                  </a:cubicBezTo>
                  <a:lnTo>
                    <a:pt x="7573" y="46358"/>
                  </a:lnTo>
                  <a:cubicBezTo>
                    <a:pt x="7382" y="46129"/>
                    <a:pt x="7229" y="45861"/>
                    <a:pt x="7038" y="45631"/>
                  </a:cubicBezTo>
                  <a:close/>
                  <a:moveTo>
                    <a:pt x="8415" y="46026"/>
                  </a:moveTo>
                  <a:lnTo>
                    <a:pt x="9103" y="46243"/>
                  </a:lnTo>
                  <a:cubicBezTo>
                    <a:pt x="9103" y="46243"/>
                    <a:pt x="9103" y="46282"/>
                    <a:pt x="9103" y="46282"/>
                  </a:cubicBezTo>
                  <a:cubicBezTo>
                    <a:pt x="9136" y="46448"/>
                    <a:pt x="9286" y="46557"/>
                    <a:pt x="9425" y="46557"/>
                  </a:cubicBezTo>
                  <a:cubicBezTo>
                    <a:pt x="9445" y="46557"/>
                    <a:pt x="9466" y="46554"/>
                    <a:pt x="9486" y="46549"/>
                  </a:cubicBezTo>
                  <a:cubicBezTo>
                    <a:pt x="9600" y="46549"/>
                    <a:pt x="9562" y="46396"/>
                    <a:pt x="9486" y="46396"/>
                  </a:cubicBezTo>
                  <a:cubicBezTo>
                    <a:pt x="9409" y="46396"/>
                    <a:pt x="9333" y="46358"/>
                    <a:pt x="9294" y="46282"/>
                  </a:cubicBezTo>
                  <a:lnTo>
                    <a:pt x="9294" y="46282"/>
                  </a:lnTo>
                  <a:lnTo>
                    <a:pt x="10786" y="46702"/>
                  </a:lnTo>
                  <a:cubicBezTo>
                    <a:pt x="10901" y="46741"/>
                    <a:pt x="11015" y="46817"/>
                    <a:pt x="11168" y="46855"/>
                  </a:cubicBezTo>
                  <a:lnTo>
                    <a:pt x="8759" y="46549"/>
                  </a:lnTo>
                  <a:cubicBezTo>
                    <a:pt x="8644" y="46358"/>
                    <a:pt x="8529" y="46205"/>
                    <a:pt x="8415" y="46052"/>
                  </a:cubicBezTo>
                  <a:lnTo>
                    <a:pt x="8415" y="46026"/>
                  </a:lnTo>
                  <a:close/>
                  <a:moveTo>
                    <a:pt x="45513" y="46511"/>
                  </a:moveTo>
                  <a:lnTo>
                    <a:pt x="45934" y="46626"/>
                  </a:lnTo>
                  <a:cubicBezTo>
                    <a:pt x="45934" y="46702"/>
                    <a:pt x="45896" y="46741"/>
                    <a:pt x="45857" y="46817"/>
                  </a:cubicBezTo>
                  <a:cubicBezTo>
                    <a:pt x="45819" y="46970"/>
                    <a:pt x="45781" y="47123"/>
                    <a:pt x="45781" y="47276"/>
                  </a:cubicBezTo>
                  <a:cubicBezTo>
                    <a:pt x="45804" y="47323"/>
                    <a:pt x="45857" y="47356"/>
                    <a:pt x="45912" y="47356"/>
                  </a:cubicBezTo>
                  <a:cubicBezTo>
                    <a:pt x="45946" y="47356"/>
                    <a:pt x="45981" y="47343"/>
                    <a:pt x="46010" y="47314"/>
                  </a:cubicBezTo>
                  <a:cubicBezTo>
                    <a:pt x="46087" y="47199"/>
                    <a:pt x="46163" y="47047"/>
                    <a:pt x="46163" y="46932"/>
                  </a:cubicBezTo>
                  <a:lnTo>
                    <a:pt x="46240" y="46741"/>
                  </a:lnTo>
                  <a:cubicBezTo>
                    <a:pt x="46584" y="46855"/>
                    <a:pt x="46890" y="47008"/>
                    <a:pt x="47234" y="47123"/>
                  </a:cubicBezTo>
                  <a:cubicBezTo>
                    <a:pt x="47248" y="47130"/>
                    <a:pt x="47262" y="47133"/>
                    <a:pt x="47276" y="47133"/>
                  </a:cubicBezTo>
                  <a:cubicBezTo>
                    <a:pt x="47336" y="47133"/>
                    <a:pt x="47387" y="47071"/>
                    <a:pt x="47387" y="47008"/>
                  </a:cubicBezTo>
                  <a:lnTo>
                    <a:pt x="48190" y="47238"/>
                  </a:lnTo>
                  <a:cubicBezTo>
                    <a:pt x="48114" y="47238"/>
                    <a:pt x="48037" y="47276"/>
                    <a:pt x="47999" y="47314"/>
                  </a:cubicBezTo>
                  <a:cubicBezTo>
                    <a:pt x="47044" y="47352"/>
                    <a:pt x="46090" y="47352"/>
                    <a:pt x="45135" y="47391"/>
                  </a:cubicBezTo>
                  <a:lnTo>
                    <a:pt x="45135" y="47391"/>
                  </a:lnTo>
                  <a:cubicBezTo>
                    <a:pt x="45169" y="47388"/>
                    <a:pt x="45170" y="47352"/>
                    <a:pt x="45207" y="47352"/>
                  </a:cubicBezTo>
                  <a:cubicBezTo>
                    <a:pt x="45360" y="47085"/>
                    <a:pt x="45475" y="46779"/>
                    <a:pt x="45513" y="46511"/>
                  </a:cubicBezTo>
                  <a:close/>
                  <a:moveTo>
                    <a:pt x="44863" y="46282"/>
                  </a:moveTo>
                  <a:lnTo>
                    <a:pt x="45207" y="46358"/>
                  </a:lnTo>
                  <a:cubicBezTo>
                    <a:pt x="45092" y="46626"/>
                    <a:pt x="44978" y="46855"/>
                    <a:pt x="44863" y="47123"/>
                  </a:cubicBezTo>
                  <a:cubicBezTo>
                    <a:pt x="44825" y="47199"/>
                    <a:pt x="44825" y="47314"/>
                    <a:pt x="44901" y="47391"/>
                  </a:cubicBezTo>
                  <a:lnTo>
                    <a:pt x="44327" y="47391"/>
                  </a:lnTo>
                  <a:cubicBezTo>
                    <a:pt x="44404" y="47238"/>
                    <a:pt x="44519" y="47085"/>
                    <a:pt x="44595" y="46932"/>
                  </a:cubicBezTo>
                  <a:cubicBezTo>
                    <a:pt x="44672" y="46702"/>
                    <a:pt x="44786" y="46473"/>
                    <a:pt x="44863" y="46282"/>
                  </a:cubicBezTo>
                  <a:close/>
                  <a:moveTo>
                    <a:pt x="44442" y="46167"/>
                  </a:moveTo>
                  <a:lnTo>
                    <a:pt x="44442" y="46205"/>
                  </a:lnTo>
                  <a:lnTo>
                    <a:pt x="44672" y="46243"/>
                  </a:lnTo>
                  <a:cubicBezTo>
                    <a:pt x="44557" y="46435"/>
                    <a:pt x="44442" y="46626"/>
                    <a:pt x="44327" y="46817"/>
                  </a:cubicBezTo>
                  <a:cubicBezTo>
                    <a:pt x="44174" y="47008"/>
                    <a:pt x="44060" y="47199"/>
                    <a:pt x="43983" y="47429"/>
                  </a:cubicBezTo>
                  <a:lnTo>
                    <a:pt x="43639" y="47429"/>
                  </a:lnTo>
                  <a:cubicBezTo>
                    <a:pt x="43945" y="47008"/>
                    <a:pt x="44213" y="46588"/>
                    <a:pt x="44442" y="46167"/>
                  </a:cubicBezTo>
                  <a:close/>
                  <a:moveTo>
                    <a:pt x="38629" y="47276"/>
                  </a:moveTo>
                  <a:lnTo>
                    <a:pt x="38591" y="47391"/>
                  </a:lnTo>
                  <a:lnTo>
                    <a:pt x="38552" y="47467"/>
                  </a:lnTo>
                  <a:lnTo>
                    <a:pt x="38552" y="47429"/>
                  </a:lnTo>
                  <a:lnTo>
                    <a:pt x="38629" y="47276"/>
                  </a:lnTo>
                  <a:close/>
                  <a:moveTo>
                    <a:pt x="40618" y="47238"/>
                  </a:moveTo>
                  <a:cubicBezTo>
                    <a:pt x="40618" y="47238"/>
                    <a:pt x="40656" y="47238"/>
                    <a:pt x="40656" y="47276"/>
                  </a:cubicBezTo>
                  <a:lnTo>
                    <a:pt x="40503" y="47467"/>
                  </a:lnTo>
                  <a:cubicBezTo>
                    <a:pt x="40541" y="47391"/>
                    <a:pt x="40579" y="47314"/>
                    <a:pt x="40618" y="47238"/>
                  </a:cubicBezTo>
                  <a:close/>
                  <a:moveTo>
                    <a:pt x="42606" y="45631"/>
                  </a:moveTo>
                  <a:lnTo>
                    <a:pt x="42874" y="45708"/>
                  </a:lnTo>
                  <a:cubicBezTo>
                    <a:pt x="42339" y="46282"/>
                    <a:pt x="41841" y="46894"/>
                    <a:pt x="41383" y="47467"/>
                  </a:cubicBezTo>
                  <a:lnTo>
                    <a:pt x="41153" y="47467"/>
                  </a:lnTo>
                  <a:cubicBezTo>
                    <a:pt x="41153" y="47467"/>
                    <a:pt x="41153" y="47467"/>
                    <a:pt x="41191" y="47429"/>
                  </a:cubicBezTo>
                  <a:cubicBezTo>
                    <a:pt x="41383" y="47238"/>
                    <a:pt x="41574" y="47008"/>
                    <a:pt x="41727" y="46779"/>
                  </a:cubicBezTo>
                  <a:cubicBezTo>
                    <a:pt x="42033" y="46435"/>
                    <a:pt x="42339" y="46052"/>
                    <a:pt x="42606" y="45631"/>
                  </a:cubicBezTo>
                  <a:close/>
                  <a:moveTo>
                    <a:pt x="42798" y="46320"/>
                  </a:moveTo>
                  <a:cubicBezTo>
                    <a:pt x="42759" y="46396"/>
                    <a:pt x="42683" y="46473"/>
                    <a:pt x="42645" y="46549"/>
                  </a:cubicBezTo>
                  <a:cubicBezTo>
                    <a:pt x="42415" y="46855"/>
                    <a:pt x="42147" y="47161"/>
                    <a:pt x="41956" y="47467"/>
                  </a:cubicBezTo>
                  <a:lnTo>
                    <a:pt x="41803" y="47467"/>
                  </a:lnTo>
                  <a:cubicBezTo>
                    <a:pt x="42147" y="47123"/>
                    <a:pt x="42492" y="46741"/>
                    <a:pt x="42798" y="46320"/>
                  </a:cubicBezTo>
                  <a:close/>
                  <a:moveTo>
                    <a:pt x="43410" y="45899"/>
                  </a:moveTo>
                  <a:lnTo>
                    <a:pt x="43639" y="45937"/>
                  </a:lnTo>
                  <a:cubicBezTo>
                    <a:pt x="43448" y="46205"/>
                    <a:pt x="43257" y="46435"/>
                    <a:pt x="43065" y="46702"/>
                  </a:cubicBezTo>
                  <a:cubicBezTo>
                    <a:pt x="42874" y="46932"/>
                    <a:pt x="42721" y="47199"/>
                    <a:pt x="42606" y="47467"/>
                  </a:cubicBezTo>
                  <a:lnTo>
                    <a:pt x="42339" y="47467"/>
                  </a:lnTo>
                  <a:cubicBezTo>
                    <a:pt x="42530" y="47238"/>
                    <a:pt x="42683" y="47047"/>
                    <a:pt x="42836" y="46817"/>
                  </a:cubicBezTo>
                  <a:lnTo>
                    <a:pt x="42836" y="46855"/>
                  </a:lnTo>
                  <a:cubicBezTo>
                    <a:pt x="43065" y="46549"/>
                    <a:pt x="43257" y="46243"/>
                    <a:pt x="43410" y="45899"/>
                  </a:cubicBezTo>
                  <a:close/>
                  <a:moveTo>
                    <a:pt x="43945" y="46052"/>
                  </a:moveTo>
                  <a:lnTo>
                    <a:pt x="44251" y="46129"/>
                  </a:lnTo>
                  <a:cubicBezTo>
                    <a:pt x="43907" y="46549"/>
                    <a:pt x="43601" y="47008"/>
                    <a:pt x="43295" y="47429"/>
                  </a:cubicBezTo>
                  <a:lnTo>
                    <a:pt x="42989" y="47467"/>
                  </a:lnTo>
                  <a:cubicBezTo>
                    <a:pt x="43065" y="47314"/>
                    <a:pt x="43180" y="47123"/>
                    <a:pt x="43257" y="46970"/>
                  </a:cubicBezTo>
                  <a:cubicBezTo>
                    <a:pt x="43486" y="46664"/>
                    <a:pt x="43716" y="46358"/>
                    <a:pt x="43945" y="46052"/>
                  </a:cubicBezTo>
                  <a:close/>
                  <a:moveTo>
                    <a:pt x="15987" y="47964"/>
                  </a:moveTo>
                  <a:lnTo>
                    <a:pt x="16255" y="48003"/>
                  </a:lnTo>
                  <a:cubicBezTo>
                    <a:pt x="16102" y="48041"/>
                    <a:pt x="15911" y="48079"/>
                    <a:pt x="15758" y="48117"/>
                  </a:cubicBezTo>
                  <a:cubicBezTo>
                    <a:pt x="15758" y="48079"/>
                    <a:pt x="15758" y="48003"/>
                    <a:pt x="15720" y="47964"/>
                  </a:cubicBezTo>
                  <a:close/>
                  <a:moveTo>
                    <a:pt x="15567" y="48079"/>
                  </a:moveTo>
                  <a:cubicBezTo>
                    <a:pt x="15567" y="48117"/>
                    <a:pt x="15605" y="48117"/>
                    <a:pt x="15605" y="48156"/>
                  </a:cubicBezTo>
                  <a:cubicBezTo>
                    <a:pt x="15605" y="48156"/>
                    <a:pt x="15605" y="48194"/>
                    <a:pt x="15643" y="48194"/>
                  </a:cubicBezTo>
                  <a:lnTo>
                    <a:pt x="15452" y="48270"/>
                  </a:lnTo>
                  <a:cubicBezTo>
                    <a:pt x="15490" y="48232"/>
                    <a:pt x="15528" y="48156"/>
                    <a:pt x="15567" y="48117"/>
                  </a:cubicBezTo>
                  <a:lnTo>
                    <a:pt x="15567" y="48079"/>
                  </a:lnTo>
                  <a:close/>
                  <a:moveTo>
                    <a:pt x="14419" y="47850"/>
                  </a:moveTo>
                  <a:lnTo>
                    <a:pt x="15414" y="47964"/>
                  </a:lnTo>
                  <a:cubicBezTo>
                    <a:pt x="15393" y="48089"/>
                    <a:pt x="15283" y="48157"/>
                    <a:pt x="15167" y="48157"/>
                  </a:cubicBezTo>
                  <a:cubicBezTo>
                    <a:pt x="15070" y="48157"/>
                    <a:pt x="14969" y="48108"/>
                    <a:pt x="14916" y="48003"/>
                  </a:cubicBezTo>
                  <a:cubicBezTo>
                    <a:pt x="14902" y="47973"/>
                    <a:pt x="14876" y="47961"/>
                    <a:pt x="14850" y="47961"/>
                  </a:cubicBezTo>
                  <a:cubicBezTo>
                    <a:pt x="14807" y="47961"/>
                    <a:pt x="14763" y="47994"/>
                    <a:pt x="14763" y="48041"/>
                  </a:cubicBezTo>
                  <a:cubicBezTo>
                    <a:pt x="14802" y="48270"/>
                    <a:pt x="15031" y="48423"/>
                    <a:pt x="15261" y="48423"/>
                  </a:cubicBezTo>
                  <a:lnTo>
                    <a:pt x="15108" y="48500"/>
                  </a:lnTo>
                  <a:cubicBezTo>
                    <a:pt x="15069" y="48462"/>
                    <a:pt x="15031" y="48423"/>
                    <a:pt x="14993" y="48385"/>
                  </a:cubicBezTo>
                  <a:cubicBezTo>
                    <a:pt x="14983" y="48375"/>
                    <a:pt x="14967" y="48370"/>
                    <a:pt x="14950" y="48370"/>
                  </a:cubicBezTo>
                  <a:cubicBezTo>
                    <a:pt x="14904" y="48370"/>
                    <a:pt x="14850" y="48406"/>
                    <a:pt x="14878" y="48462"/>
                  </a:cubicBezTo>
                  <a:cubicBezTo>
                    <a:pt x="14916" y="48500"/>
                    <a:pt x="14916" y="48538"/>
                    <a:pt x="14916" y="48576"/>
                  </a:cubicBezTo>
                  <a:lnTo>
                    <a:pt x="14572" y="48117"/>
                  </a:lnTo>
                  <a:cubicBezTo>
                    <a:pt x="14610" y="48079"/>
                    <a:pt x="14610" y="48041"/>
                    <a:pt x="14572" y="48003"/>
                  </a:cubicBezTo>
                  <a:cubicBezTo>
                    <a:pt x="14572" y="47976"/>
                    <a:pt x="14553" y="47949"/>
                    <a:pt x="14528" y="47949"/>
                  </a:cubicBezTo>
                  <a:cubicBezTo>
                    <a:pt x="14518" y="47949"/>
                    <a:pt x="14507" y="47953"/>
                    <a:pt x="14496" y="47964"/>
                  </a:cubicBezTo>
                  <a:lnTo>
                    <a:pt x="14419" y="47850"/>
                  </a:lnTo>
                  <a:close/>
                  <a:moveTo>
                    <a:pt x="13463" y="48156"/>
                  </a:moveTo>
                  <a:cubicBezTo>
                    <a:pt x="13540" y="48270"/>
                    <a:pt x="13578" y="48385"/>
                    <a:pt x="13654" y="48500"/>
                  </a:cubicBezTo>
                  <a:cubicBezTo>
                    <a:pt x="13578" y="48538"/>
                    <a:pt x="13540" y="48576"/>
                    <a:pt x="13501" y="48615"/>
                  </a:cubicBezTo>
                  <a:cubicBezTo>
                    <a:pt x="13463" y="48500"/>
                    <a:pt x="13387" y="48385"/>
                    <a:pt x="13310" y="48270"/>
                  </a:cubicBezTo>
                  <a:lnTo>
                    <a:pt x="13387" y="48194"/>
                  </a:lnTo>
                  <a:cubicBezTo>
                    <a:pt x="13425" y="48156"/>
                    <a:pt x="13425" y="48156"/>
                    <a:pt x="13463" y="48156"/>
                  </a:cubicBezTo>
                  <a:close/>
                  <a:moveTo>
                    <a:pt x="13922" y="48385"/>
                  </a:moveTo>
                  <a:cubicBezTo>
                    <a:pt x="13922" y="48462"/>
                    <a:pt x="13999" y="48538"/>
                    <a:pt x="13999" y="48576"/>
                  </a:cubicBezTo>
                  <a:lnTo>
                    <a:pt x="13960" y="48653"/>
                  </a:lnTo>
                  <a:cubicBezTo>
                    <a:pt x="13922" y="48576"/>
                    <a:pt x="13884" y="48538"/>
                    <a:pt x="13846" y="48462"/>
                  </a:cubicBezTo>
                  <a:lnTo>
                    <a:pt x="13922" y="48385"/>
                  </a:lnTo>
                  <a:close/>
                  <a:moveTo>
                    <a:pt x="6043" y="44599"/>
                  </a:moveTo>
                  <a:cubicBezTo>
                    <a:pt x="6043" y="44599"/>
                    <a:pt x="6043" y="44637"/>
                    <a:pt x="6082" y="44637"/>
                  </a:cubicBezTo>
                  <a:cubicBezTo>
                    <a:pt x="11321" y="45287"/>
                    <a:pt x="16638" y="45364"/>
                    <a:pt x="21915" y="45823"/>
                  </a:cubicBezTo>
                  <a:cubicBezTo>
                    <a:pt x="27155" y="46282"/>
                    <a:pt x="32471" y="46702"/>
                    <a:pt x="37673" y="47314"/>
                  </a:cubicBezTo>
                  <a:cubicBezTo>
                    <a:pt x="37684" y="47316"/>
                    <a:pt x="37695" y="47317"/>
                    <a:pt x="37706" y="47317"/>
                  </a:cubicBezTo>
                  <a:cubicBezTo>
                    <a:pt x="37940" y="47317"/>
                    <a:pt x="37929" y="46932"/>
                    <a:pt x="37673" y="46932"/>
                  </a:cubicBezTo>
                  <a:cubicBezTo>
                    <a:pt x="33810" y="46588"/>
                    <a:pt x="29909" y="46167"/>
                    <a:pt x="26046" y="45823"/>
                  </a:cubicBezTo>
                  <a:lnTo>
                    <a:pt x="26046" y="45823"/>
                  </a:lnTo>
                  <a:cubicBezTo>
                    <a:pt x="30138" y="46052"/>
                    <a:pt x="34231" y="46243"/>
                    <a:pt x="38323" y="46435"/>
                  </a:cubicBezTo>
                  <a:lnTo>
                    <a:pt x="38246" y="46741"/>
                  </a:lnTo>
                  <a:lnTo>
                    <a:pt x="38132" y="46817"/>
                  </a:lnTo>
                  <a:cubicBezTo>
                    <a:pt x="38093" y="46894"/>
                    <a:pt x="38055" y="46970"/>
                    <a:pt x="38132" y="47047"/>
                  </a:cubicBezTo>
                  <a:cubicBezTo>
                    <a:pt x="38055" y="47238"/>
                    <a:pt x="37979" y="47429"/>
                    <a:pt x="37864" y="47582"/>
                  </a:cubicBezTo>
                  <a:cubicBezTo>
                    <a:pt x="32701" y="47161"/>
                    <a:pt x="27538" y="46855"/>
                    <a:pt x="22374" y="46396"/>
                  </a:cubicBezTo>
                  <a:cubicBezTo>
                    <a:pt x="17096" y="45976"/>
                    <a:pt x="11780" y="45134"/>
                    <a:pt x="6464" y="45019"/>
                  </a:cubicBezTo>
                  <a:cubicBezTo>
                    <a:pt x="6426" y="45019"/>
                    <a:pt x="6388" y="45096"/>
                    <a:pt x="6464" y="45134"/>
                  </a:cubicBezTo>
                  <a:cubicBezTo>
                    <a:pt x="11551" y="46014"/>
                    <a:pt x="16867" y="46243"/>
                    <a:pt x="21992" y="46702"/>
                  </a:cubicBezTo>
                  <a:cubicBezTo>
                    <a:pt x="27117" y="47199"/>
                    <a:pt x="32395" y="47735"/>
                    <a:pt x="37596" y="48117"/>
                  </a:cubicBezTo>
                  <a:lnTo>
                    <a:pt x="37558" y="48194"/>
                  </a:lnTo>
                  <a:lnTo>
                    <a:pt x="37405" y="48270"/>
                  </a:lnTo>
                  <a:cubicBezTo>
                    <a:pt x="37405" y="48270"/>
                    <a:pt x="37367" y="48270"/>
                    <a:pt x="37367" y="48309"/>
                  </a:cubicBezTo>
                  <a:cubicBezTo>
                    <a:pt x="37137" y="48423"/>
                    <a:pt x="36870" y="48538"/>
                    <a:pt x="36640" y="48653"/>
                  </a:cubicBezTo>
                  <a:cubicBezTo>
                    <a:pt x="36564" y="48691"/>
                    <a:pt x="36525" y="48768"/>
                    <a:pt x="36564" y="48844"/>
                  </a:cubicBezTo>
                  <a:cubicBezTo>
                    <a:pt x="31821" y="48691"/>
                    <a:pt x="27079" y="48462"/>
                    <a:pt x="22374" y="48117"/>
                  </a:cubicBezTo>
                  <a:cubicBezTo>
                    <a:pt x="20271" y="47964"/>
                    <a:pt x="18167" y="47735"/>
                    <a:pt x="16102" y="47505"/>
                  </a:cubicBezTo>
                  <a:cubicBezTo>
                    <a:pt x="15108" y="47352"/>
                    <a:pt x="14113" y="47238"/>
                    <a:pt x="13157" y="47123"/>
                  </a:cubicBezTo>
                  <a:cubicBezTo>
                    <a:pt x="10977" y="46320"/>
                    <a:pt x="8644" y="45976"/>
                    <a:pt x="6464" y="45287"/>
                  </a:cubicBezTo>
                  <a:lnTo>
                    <a:pt x="6464" y="45249"/>
                  </a:lnTo>
                  <a:cubicBezTo>
                    <a:pt x="6445" y="45230"/>
                    <a:pt x="6426" y="45220"/>
                    <a:pt x="6412" y="45220"/>
                  </a:cubicBezTo>
                  <a:cubicBezTo>
                    <a:pt x="6397" y="45220"/>
                    <a:pt x="6388" y="45230"/>
                    <a:pt x="6388" y="45249"/>
                  </a:cubicBezTo>
                  <a:lnTo>
                    <a:pt x="5699" y="45019"/>
                  </a:lnTo>
                  <a:cubicBezTo>
                    <a:pt x="5699" y="44905"/>
                    <a:pt x="5699" y="44790"/>
                    <a:pt x="5737" y="44637"/>
                  </a:cubicBezTo>
                  <a:lnTo>
                    <a:pt x="5737" y="44752"/>
                  </a:lnTo>
                  <a:cubicBezTo>
                    <a:pt x="5737" y="44818"/>
                    <a:pt x="5789" y="44859"/>
                    <a:pt x="5840" y="44859"/>
                  </a:cubicBezTo>
                  <a:cubicBezTo>
                    <a:pt x="5877" y="44859"/>
                    <a:pt x="5913" y="44838"/>
                    <a:pt x="5929" y="44790"/>
                  </a:cubicBezTo>
                  <a:lnTo>
                    <a:pt x="6043" y="44599"/>
                  </a:lnTo>
                  <a:close/>
                  <a:moveTo>
                    <a:pt x="13693" y="48615"/>
                  </a:moveTo>
                  <a:cubicBezTo>
                    <a:pt x="13731" y="48691"/>
                    <a:pt x="13769" y="48729"/>
                    <a:pt x="13769" y="48768"/>
                  </a:cubicBezTo>
                  <a:lnTo>
                    <a:pt x="13654" y="48882"/>
                  </a:lnTo>
                  <a:lnTo>
                    <a:pt x="13578" y="48729"/>
                  </a:lnTo>
                  <a:cubicBezTo>
                    <a:pt x="13616" y="48691"/>
                    <a:pt x="13654" y="48653"/>
                    <a:pt x="13693" y="48615"/>
                  </a:cubicBezTo>
                  <a:close/>
                  <a:moveTo>
                    <a:pt x="37520" y="48768"/>
                  </a:moveTo>
                  <a:lnTo>
                    <a:pt x="37634" y="48844"/>
                  </a:lnTo>
                  <a:lnTo>
                    <a:pt x="37673" y="48882"/>
                  </a:lnTo>
                  <a:lnTo>
                    <a:pt x="37176" y="48882"/>
                  </a:lnTo>
                  <a:cubicBezTo>
                    <a:pt x="37290" y="48844"/>
                    <a:pt x="37367" y="48806"/>
                    <a:pt x="37481" y="48768"/>
                  </a:cubicBezTo>
                  <a:close/>
                  <a:moveTo>
                    <a:pt x="14572" y="48462"/>
                  </a:moveTo>
                  <a:lnTo>
                    <a:pt x="14763" y="48729"/>
                  </a:lnTo>
                  <a:lnTo>
                    <a:pt x="14649" y="48844"/>
                  </a:lnTo>
                  <a:lnTo>
                    <a:pt x="14649" y="48806"/>
                  </a:lnTo>
                  <a:cubicBezTo>
                    <a:pt x="14649" y="48787"/>
                    <a:pt x="14639" y="48777"/>
                    <a:pt x="14630" y="48777"/>
                  </a:cubicBezTo>
                  <a:cubicBezTo>
                    <a:pt x="14620" y="48777"/>
                    <a:pt x="14610" y="48787"/>
                    <a:pt x="14610" y="48806"/>
                  </a:cubicBezTo>
                  <a:lnTo>
                    <a:pt x="14610" y="48844"/>
                  </a:lnTo>
                  <a:cubicBezTo>
                    <a:pt x="14572" y="48844"/>
                    <a:pt x="14534" y="48882"/>
                    <a:pt x="14534" y="48921"/>
                  </a:cubicBezTo>
                  <a:cubicBezTo>
                    <a:pt x="14534" y="48882"/>
                    <a:pt x="14496" y="48844"/>
                    <a:pt x="14496" y="48844"/>
                  </a:cubicBezTo>
                  <a:cubicBezTo>
                    <a:pt x="14458" y="48806"/>
                    <a:pt x="14419" y="48806"/>
                    <a:pt x="14419" y="48768"/>
                  </a:cubicBezTo>
                  <a:cubicBezTo>
                    <a:pt x="14458" y="48653"/>
                    <a:pt x="14534" y="48576"/>
                    <a:pt x="14572" y="48462"/>
                  </a:cubicBezTo>
                  <a:close/>
                  <a:moveTo>
                    <a:pt x="13195" y="48385"/>
                  </a:moveTo>
                  <a:cubicBezTo>
                    <a:pt x="13272" y="48500"/>
                    <a:pt x="13310" y="48615"/>
                    <a:pt x="13348" y="48729"/>
                  </a:cubicBezTo>
                  <a:cubicBezTo>
                    <a:pt x="13272" y="48844"/>
                    <a:pt x="13119" y="48959"/>
                    <a:pt x="12966" y="49112"/>
                  </a:cubicBezTo>
                  <a:lnTo>
                    <a:pt x="12966" y="49074"/>
                  </a:lnTo>
                  <a:lnTo>
                    <a:pt x="12813" y="48844"/>
                  </a:lnTo>
                  <a:cubicBezTo>
                    <a:pt x="12966" y="48691"/>
                    <a:pt x="13081" y="48538"/>
                    <a:pt x="13195" y="48385"/>
                  </a:cubicBezTo>
                  <a:close/>
                  <a:moveTo>
                    <a:pt x="13425" y="48882"/>
                  </a:moveTo>
                  <a:lnTo>
                    <a:pt x="13501" y="49035"/>
                  </a:lnTo>
                  <a:cubicBezTo>
                    <a:pt x="13425" y="49112"/>
                    <a:pt x="13348" y="49188"/>
                    <a:pt x="13310" y="49227"/>
                  </a:cubicBezTo>
                  <a:cubicBezTo>
                    <a:pt x="13272" y="49265"/>
                    <a:pt x="13195" y="49341"/>
                    <a:pt x="13157" y="49380"/>
                  </a:cubicBezTo>
                  <a:lnTo>
                    <a:pt x="13081" y="49265"/>
                  </a:lnTo>
                  <a:lnTo>
                    <a:pt x="13425" y="48882"/>
                  </a:lnTo>
                  <a:close/>
                  <a:moveTo>
                    <a:pt x="12660" y="48997"/>
                  </a:moveTo>
                  <a:lnTo>
                    <a:pt x="12813" y="49265"/>
                  </a:lnTo>
                  <a:lnTo>
                    <a:pt x="12583" y="49456"/>
                  </a:lnTo>
                  <a:lnTo>
                    <a:pt x="12469" y="49265"/>
                  </a:lnTo>
                  <a:lnTo>
                    <a:pt x="12660" y="48997"/>
                  </a:lnTo>
                  <a:close/>
                  <a:moveTo>
                    <a:pt x="17517" y="48117"/>
                  </a:moveTo>
                  <a:cubicBezTo>
                    <a:pt x="19009" y="48270"/>
                    <a:pt x="20500" y="48385"/>
                    <a:pt x="21992" y="48500"/>
                  </a:cubicBezTo>
                  <a:cubicBezTo>
                    <a:pt x="25549" y="48806"/>
                    <a:pt x="29144" y="48997"/>
                    <a:pt x="32777" y="49150"/>
                  </a:cubicBezTo>
                  <a:cubicBezTo>
                    <a:pt x="32051" y="49188"/>
                    <a:pt x="31324" y="49188"/>
                    <a:pt x="30635" y="49227"/>
                  </a:cubicBezTo>
                  <a:cubicBezTo>
                    <a:pt x="25664" y="49380"/>
                    <a:pt x="20653" y="49188"/>
                    <a:pt x="15681" y="49494"/>
                  </a:cubicBezTo>
                  <a:cubicBezTo>
                    <a:pt x="15987" y="49112"/>
                    <a:pt x="16370" y="48768"/>
                    <a:pt x="16791" y="48538"/>
                  </a:cubicBezTo>
                  <a:cubicBezTo>
                    <a:pt x="16823" y="48505"/>
                    <a:pt x="16800" y="48416"/>
                    <a:pt x="16768" y="48416"/>
                  </a:cubicBezTo>
                  <a:cubicBezTo>
                    <a:pt x="16763" y="48416"/>
                    <a:pt x="16758" y="48418"/>
                    <a:pt x="16752" y="48423"/>
                  </a:cubicBezTo>
                  <a:cubicBezTo>
                    <a:pt x="16255" y="48691"/>
                    <a:pt x="15834" y="49074"/>
                    <a:pt x="15490" y="49494"/>
                  </a:cubicBezTo>
                  <a:lnTo>
                    <a:pt x="15299" y="49494"/>
                  </a:lnTo>
                  <a:lnTo>
                    <a:pt x="15261" y="49456"/>
                  </a:lnTo>
                  <a:cubicBezTo>
                    <a:pt x="15146" y="49303"/>
                    <a:pt x="15069" y="49150"/>
                    <a:pt x="15069" y="48959"/>
                  </a:cubicBezTo>
                  <a:cubicBezTo>
                    <a:pt x="15069" y="48921"/>
                    <a:pt x="15031" y="48921"/>
                    <a:pt x="15031" y="48921"/>
                  </a:cubicBezTo>
                  <a:lnTo>
                    <a:pt x="15069" y="48882"/>
                  </a:lnTo>
                  <a:cubicBezTo>
                    <a:pt x="15184" y="48806"/>
                    <a:pt x="15337" y="48729"/>
                    <a:pt x="15490" y="48653"/>
                  </a:cubicBezTo>
                  <a:cubicBezTo>
                    <a:pt x="15528" y="48768"/>
                    <a:pt x="15567" y="48921"/>
                    <a:pt x="15643" y="49035"/>
                  </a:cubicBezTo>
                  <a:cubicBezTo>
                    <a:pt x="15664" y="49046"/>
                    <a:pt x="15687" y="49050"/>
                    <a:pt x="15709" y="49050"/>
                  </a:cubicBezTo>
                  <a:cubicBezTo>
                    <a:pt x="15770" y="49050"/>
                    <a:pt x="15824" y="49015"/>
                    <a:pt x="15796" y="48959"/>
                  </a:cubicBezTo>
                  <a:cubicBezTo>
                    <a:pt x="15758" y="48844"/>
                    <a:pt x="15681" y="48691"/>
                    <a:pt x="15567" y="48615"/>
                  </a:cubicBezTo>
                  <a:cubicBezTo>
                    <a:pt x="16179" y="48347"/>
                    <a:pt x="16829" y="48194"/>
                    <a:pt x="17479" y="48117"/>
                  </a:cubicBezTo>
                  <a:close/>
                  <a:moveTo>
                    <a:pt x="14040" y="49427"/>
                  </a:moveTo>
                  <a:lnTo>
                    <a:pt x="14075" y="49533"/>
                  </a:lnTo>
                  <a:lnTo>
                    <a:pt x="13999" y="49609"/>
                  </a:lnTo>
                  <a:lnTo>
                    <a:pt x="13960" y="49533"/>
                  </a:lnTo>
                  <a:lnTo>
                    <a:pt x="14040" y="49427"/>
                  </a:lnTo>
                  <a:close/>
                  <a:moveTo>
                    <a:pt x="13540" y="49494"/>
                  </a:moveTo>
                  <a:lnTo>
                    <a:pt x="13387" y="49685"/>
                  </a:lnTo>
                  <a:lnTo>
                    <a:pt x="13387" y="49647"/>
                  </a:lnTo>
                  <a:lnTo>
                    <a:pt x="13540" y="49494"/>
                  </a:lnTo>
                  <a:close/>
                  <a:moveTo>
                    <a:pt x="12889" y="49418"/>
                  </a:moveTo>
                  <a:cubicBezTo>
                    <a:pt x="12928" y="49494"/>
                    <a:pt x="12928" y="49533"/>
                    <a:pt x="12966" y="49571"/>
                  </a:cubicBezTo>
                  <a:lnTo>
                    <a:pt x="12775" y="49762"/>
                  </a:lnTo>
                  <a:lnTo>
                    <a:pt x="12698" y="49647"/>
                  </a:lnTo>
                  <a:lnTo>
                    <a:pt x="12889" y="49418"/>
                  </a:lnTo>
                  <a:close/>
                  <a:moveTo>
                    <a:pt x="14993" y="48959"/>
                  </a:moveTo>
                  <a:cubicBezTo>
                    <a:pt x="14993" y="49188"/>
                    <a:pt x="15069" y="49609"/>
                    <a:pt x="15299" y="49724"/>
                  </a:cubicBezTo>
                  <a:lnTo>
                    <a:pt x="15184" y="49877"/>
                  </a:lnTo>
                  <a:cubicBezTo>
                    <a:pt x="15146" y="49762"/>
                    <a:pt x="15069" y="49609"/>
                    <a:pt x="14993" y="49494"/>
                  </a:cubicBezTo>
                  <a:cubicBezTo>
                    <a:pt x="14955" y="49380"/>
                    <a:pt x="14878" y="49227"/>
                    <a:pt x="14802" y="49074"/>
                  </a:cubicBezTo>
                  <a:cubicBezTo>
                    <a:pt x="14878" y="49035"/>
                    <a:pt x="14916" y="48997"/>
                    <a:pt x="14993" y="48959"/>
                  </a:cubicBezTo>
                  <a:close/>
                  <a:moveTo>
                    <a:pt x="12392" y="49341"/>
                  </a:moveTo>
                  <a:cubicBezTo>
                    <a:pt x="12430" y="49418"/>
                    <a:pt x="12469" y="49494"/>
                    <a:pt x="12507" y="49571"/>
                  </a:cubicBezTo>
                  <a:cubicBezTo>
                    <a:pt x="12392" y="49685"/>
                    <a:pt x="12278" y="49800"/>
                    <a:pt x="12163" y="49953"/>
                  </a:cubicBezTo>
                  <a:lnTo>
                    <a:pt x="12125" y="49877"/>
                  </a:lnTo>
                  <a:cubicBezTo>
                    <a:pt x="12201" y="49724"/>
                    <a:pt x="12239" y="49609"/>
                    <a:pt x="12316" y="49456"/>
                  </a:cubicBezTo>
                  <a:lnTo>
                    <a:pt x="12392" y="49341"/>
                  </a:lnTo>
                  <a:close/>
                  <a:moveTo>
                    <a:pt x="13884" y="49762"/>
                  </a:moveTo>
                  <a:lnTo>
                    <a:pt x="13922" y="49838"/>
                  </a:lnTo>
                  <a:cubicBezTo>
                    <a:pt x="13853" y="49908"/>
                    <a:pt x="13815" y="50009"/>
                    <a:pt x="13780" y="50084"/>
                  </a:cubicBezTo>
                  <a:lnTo>
                    <a:pt x="13780" y="50084"/>
                  </a:lnTo>
                  <a:cubicBezTo>
                    <a:pt x="13753" y="50068"/>
                    <a:pt x="13731" y="50068"/>
                    <a:pt x="13731" y="50068"/>
                  </a:cubicBezTo>
                  <a:lnTo>
                    <a:pt x="13884" y="49762"/>
                  </a:lnTo>
                  <a:close/>
                  <a:moveTo>
                    <a:pt x="13195" y="49877"/>
                  </a:moveTo>
                  <a:lnTo>
                    <a:pt x="13195" y="49915"/>
                  </a:lnTo>
                  <a:cubicBezTo>
                    <a:pt x="13157" y="49991"/>
                    <a:pt x="13081" y="50068"/>
                    <a:pt x="13042" y="50106"/>
                  </a:cubicBezTo>
                  <a:lnTo>
                    <a:pt x="13004" y="50068"/>
                  </a:lnTo>
                  <a:lnTo>
                    <a:pt x="13195" y="49877"/>
                  </a:lnTo>
                  <a:close/>
                  <a:moveTo>
                    <a:pt x="47884" y="47811"/>
                  </a:moveTo>
                  <a:cubicBezTo>
                    <a:pt x="47923" y="47850"/>
                    <a:pt x="47961" y="47888"/>
                    <a:pt x="47999" y="47926"/>
                  </a:cubicBezTo>
                  <a:lnTo>
                    <a:pt x="47923" y="48079"/>
                  </a:lnTo>
                  <a:cubicBezTo>
                    <a:pt x="47578" y="48500"/>
                    <a:pt x="47311" y="48921"/>
                    <a:pt x="47043" y="49418"/>
                  </a:cubicBezTo>
                  <a:lnTo>
                    <a:pt x="47081" y="49418"/>
                  </a:lnTo>
                  <a:cubicBezTo>
                    <a:pt x="47043" y="49418"/>
                    <a:pt x="47043" y="49418"/>
                    <a:pt x="47043" y="49456"/>
                  </a:cubicBezTo>
                  <a:cubicBezTo>
                    <a:pt x="46966" y="49533"/>
                    <a:pt x="46928" y="49609"/>
                    <a:pt x="46890" y="49724"/>
                  </a:cubicBezTo>
                  <a:cubicBezTo>
                    <a:pt x="46813" y="49877"/>
                    <a:pt x="46737" y="50068"/>
                    <a:pt x="46660" y="50259"/>
                  </a:cubicBezTo>
                  <a:cubicBezTo>
                    <a:pt x="46737" y="49953"/>
                    <a:pt x="46852" y="49647"/>
                    <a:pt x="47005" y="49380"/>
                  </a:cubicBezTo>
                  <a:cubicBezTo>
                    <a:pt x="47005" y="49380"/>
                    <a:pt x="47005" y="49341"/>
                    <a:pt x="47005" y="49303"/>
                  </a:cubicBezTo>
                  <a:cubicBezTo>
                    <a:pt x="47272" y="48806"/>
                    <a:pt x="47540" y="48270"/>
                    <a:pt x="47884" y="47811"/>
                  </a:cubicBezTo>
                  <a:close/>
                  <a:moveTo>
                    <a:pt x="12583" y="49762"/>
                  </a:moveTo>
                  <a:cubicBezTo>
                    <a:pt x="12622" y="49800"/>
                    <a:pt x="12622" y="49838"/>
                    <a:pt x="12660" y="49915"/>
                  </a:cubicBezTo>
                  <a:lnTo>
                    <a:pt x="12316" y="50297"/>
                  </a:lnTo>
                  <a:cubicBezTo>
                    <a:pt x="12278" y="50221"/>
                    <a:pt x="12239" y="50183"/>
                    <a:pt x="12201" y="50106"/>
                  </a:cubicBezTo>
                  <a:cubicBezTo>
                    <a:pt x="12354" y="49991"/>
                    <a:pt x="12469" y="49877"/>
                    <a:pt x="12583" y="49762"/>
                  </a:cubicBezTo>
                  <a:close/>
                  <a:moveTo>
                    <a:pt x="12086" y="50221"/>
                  </a:moveTo>
                  <a:lnTo>
                    <a:pt x="12163" y="50450"/>
                  </a:lnTo>
                  <a:lnTo>
                    <a:pt x="12048" y="50565"/>
                  </a:lnTo>
                  <a:lnTo>
                    <a:pt x="11933" y="50412"/>
                  </a:lnTo>
                  <a:cubicBezTo>
                    <a:pt x="11972" y="50374"/>
                    <a:pt x="11972" y="50374"/>
                    <a:pt x="11972" y="50336"/>
                  </a:cubicBezTo>
                  <a:lnTo>
                    <a:pt x="11972" y="50297"/>
                  </a:lnTo>
                  <a:lnTo>
                    <a:pt x="12086" y="50221"/>
                  </a:lnTo>
                  <a:close/>
                  <a:moveTo>
                    <a:pt x="12813" y="50221"/>
                  </a:moveTo>
                  <a:lnTo>
                    <a:pt x="12851" y="50297"/>
                  </a:lnTo>
                  <a:cubicBezTo>
                    <a:pt x="12736" y="50412"/>
                    <a:pt x="12622" y="50527"/>
                    <a:pt x="12507" y="50642"/>
                  </a:cubicBezTo>
                  <a:lnTo>
                    <a:pt x="12469" y="50565"/>
                  </a:lnTo>
                  <a:lnTo>
                    <a:pt x="12813" y="50221"/>
                  </a:lnTo>
                  <a:close/>
                  <a:moveTo>
                    <a:pt x="13540" y="50565"/>
                  </a:moveTo>
                  <a:lnTo>
                    <a:pt x="13463" y="50871"/>
                  </a:lnTo>
                  <a:lnTo>
                    <a:pt x="13425" y="50795"/>
                  </a:lnTo>
                  <a:cubicBezTo>
                    <a:pt x="13463" y="50718"/>
                    <a:pt x="13501" y="50642"/>
                    <a:pt x="13540" y="50565"/>
                  </a:cubicBezTo>
                  <a:close/>
                  <a:moveTo>
                    <a:pt x="12316" y="50718"/>
                  </a:moveTo>
                  <a:lnTo>
                    <a:pt x="12354" y="50795"/>
                  </a:lnTo>
                  <a:lnTo>
                    <a:pt x="12239" y="50909"/>
                  </a:lnTo>
                  <a:lnTo>
                    <a:pt x="12201" y="50833"/>
                  </a:lnTo>
                  <a:cubicBezTo>
                    <a:pt x="12239" y="50795"/>
                    <a:pt x="12316" y="50756"/>
                    <a:pt x="12316" y="50718"/>
                  </a:cubicBezTo>
                  <a:close/>
                  <a:moveTo>
                    <a:pt x="11933" y="50489"/>
                  </a:moveTo>
                  <a:cubicBezTo>
                    <a:pt x="11933" y="50565"/>
                    <a:pt x="11972" y="50603"/>
                    <a:pt x="11972" y="50642"/>
                  </a:cubicBezTo>
                  <a:cubicBezTo>
                    <a:pt x="11895" y="50756"/>
                    <a:pt x="11972" y="50871"/>
                    <a:pt x="12086" y="50871"/>
                  </a:cubicBezTo>
                  <a:cubicBezTo>
                    <a:pt x="12086" y="50909"/>
                    <a:pt x="12125" y="50986"/>
                    <a:pt x="12163" y="51024"/>
                  </a:cubicBezTo>
                  <a:lnTo>
                    <a:pt x="11972" y="51215"/>
                  </a:lnTo>
                  <a:lnTo>
                    <a:pt x="11780" y="50948"/>
                  </a:lnTo>
                  <a:cubicBezTo>
                    <a:pt x="11819" y="50833"/>
                    <a:pt x="11857" y="50680"/>
                    <a:pt x="11895" y="50527"/>
                  </a:cubicBezTo>
                  <a:lnTo>
                    <a:pt x="11933" y="50489"/>
                  </a:lnTo>
                  <a:close/>
                  <a:moveTo>
                    <a:pt x="12545" y="51139"/>
                  </a:moveTo>
                  <a:lnTo>
                    <a:pt x="12469" y="51254"/>
                  </a:lnTo>
                  <a:lnTo>
                    <a:pt x="12469" y="51215"/>
                  </a:lnTo>
                  <a:lnTo>
                    <a:pt x="12545" y="51139"/>
                  </a:lnTo>
                  <a:close/>
                  <a:moveTo>
                    <a:pt x="11742" y="51215"/>
                  </a:moveTo>
                  <a:cubicBezTo>
                    <a:pt x="11742" y="51254"/>
                    <a:pt x="11780" y="51330"/>
                    <a:pt x="11819" y="51368"/>
                  </a:cubicBezTo>
                  <a:cubicBezTo>
                    <a:pt x="11742" y="51407"/>
                    <a:pt x="11704" y="51483"/>
                    <a:pt x="11666" y="51521"/>
                  </a:cubicBezTo>
                  <a:cubicBezTo>
                    <a:pt x="11666" y="51445"/>
                    <a:pt x="11704" y="51292"/>
                    <a:pt x="11742" y="51215"/>
                  </a:cubicBezTo>
                  <a:close/>
                  <a:moveTo>
                    <a:pt x="12354" y="51330"/>
                  </a:moveTo>
                  <a:lnTo>
                    <a:pt x="12354" y="51407"/>
                  </a:lnTo>
                  <a:cubicBezTo>
                    <a:pt x="12316" y="51445"/>
                    <a:pt x="12278" y="51521"/>
                    <a:pt x="12201" y="51598"/>
                  </a:cubicBezTo>
                  <a:cubicBezTo>
                    <a:pt x="12201" y="51560"/>
                    <a:pt x="12163" y="51560"/>
                    <a:pt x="12163" y="51521"/>
                  </a:cubicBezTo>
                  <a:lnTo>
                    <a:pt x="12354" y="51330"/>
                  </a:lnTo>
                  <a:close/>
                  <a:moveTo>
                    <a:pt x="13272" y="51062"/>
                  </a:moveTo>
                  <a:cubicBezTo>
                    <a:pt x="13272" y="51139"/>
                    <a:pt x="13310" y="51215"/>
                    <a:pt x="13348" y="51254"/>
                  </a:cubicBezTo>
                  <a:cubicBezTo>
                    <a:pt x="13348" y="51254"/>
                    <a:pt x="13348" y="51292"/>
                    <a:pt x="13348" y="51292"/>
                  </a:cubicBezTo>
                  <a:cubicBezTo>
                    <a:pt x="13272" y="51407"/>
                    <a:pt x="13157" y="51521"/>
                    <a:pt x="13081" y="51636"/>
                  </a:cubicBezTo>
                  <a:cubicBezTo>
                    <a:pt x="13081" y="51598"/>
                    <a:pt x="13042" y="51560"/>
                    <a:pt x="13004" y="51521"/>
                  </a:cubicBezTo>
                  <a:lnTo>
                    <a:pt x="13272" y="51062"/>
                  </a:lnTo>
                  <a:close/>
                  <a:moveTo>
                    <a:pt x="14610" y="49265"/>
                  </a:moveTo>
                  <a:cubicBezTo>
                    <a:pt x="14687" y="49380"/>
                    <a:pt x="14725" y="49456"/>
                    <a:pt x="14763" y="49571"/>
                  </a:cubicBezTo>
                  <a:cubicBezTo>
                    <a:pt x="14802" y="49762"/>
                    <a:pt x="14916" y="49953"/>
                    <a:pt x="15031" y="50106"/>
                  </a:cubicBezTo>
                  <a:cubicBezTo>
                    <a:pt x="14725" y="50642"/>
                    <a:pt x="14534" y="51215"/>
                    <a:pt x="14458" y="51827"/>
                  </a:cubicBezTo>
                  <a:cubicBezTo>
                    <a:pt x="14343" y="51560"/>
                    <a:pt x="14228" y="51330"/>
                    <a:pt x="14113" y="51062"/>
                  </a:cubicBezTo>
                  <a:cubicBezTo>
                    <a:pt x="14075" y="50909"/>
                    <a:pt x="13999" y="50718"/>
                    <a:pt x="13960" y="50565"/>
                  </a:cubicBezTo>
                  <a:lnTo>
                    <a:pt x="13999" y="50374"/>
                  </a:lnTo>
                  <a:cubicBezTo>
                    <a:pt x="14075" y="50680"/>
                    <a:pt x="14228" y="50986"/>
                    <a:pt x="14419" y="51215"/>
                  </a:cubicBezTo>
                  <a:cubicBezTo>
                    <a:pt x="14440" y="51226"/>
                    <a:pt x="14460" y="51230"/>
                    <a:pt x="14479" y="51230"/>
                  </a:cubicBezTo>
                  <a:cubicBezTo>
                    <a:pt x="14531" y="51230"/>
                    <a:pt x="14572" y="51195"/>
                    <a:pt x="14572" y="51139"/>
                  </a:cubicBezTo>
                  <a:cubicBezTo>
                    <a:pt x="14496" y="50909"/>
                    <a:pt x="14381" y="50680"/>
                    <a:pt x="14266" y="50450"/>
                  </a:cubicBezTo>
                  <a:cubicBezTo>
                    <a:pt x="14190" y="50336"/>
                    <a:pt x="14152" y="50221"/>
                    <a:pt x="14113" y="50068"/>
                  </a:cubicBezTo>
                  <a:cubicBezTo>
                    <a:pt x="14113" y="50068"/>
                    <a:pt x="14113" y="50068"/>
                    <a:pt x="14113" y="50030"/>
                  </a:cubicBezTo>
                  <a:cubicBezTo>
                    <a:pt x="14152" y="50030"/>
                    <a:pt x="14152" y="50030"/>
                    <a:pt x="14152" y="49991"/>
                  </a:cubicBezTo>
                  <a:lnTo>
                    <a:pt x="14152" y="49953"/>
                  </a:lnTo>
                  <a:lnTo>
                    <a:pt x="14266" y="50259"/>
                  </a:lnTo>
                  <a:cubicBezTo>
                    <a:pt x="14305" y="50412"/>
                    <a:pt x="14343" y="50718"/>
                    <a:pt x="14496" y="50795"/>
                  </a:cubicBezTo>
                  <a:cubicBezTo>
                    <a:pt x="14515" y="50804"/>
                    <a:pt x="14533" y="50808"/>
                    <a:pt x="14552" y="50808"/>
                  </a:cubicBezTo>
                  <a:cubicBezTo>
                    <a:pt x="14681" y="50808"/>
                    <a:pt x="14778" y="50594"/>
                    <a:pt x="14610" y="50527"/>
                  </a:cubicBezTo>
                  <a:lnTo>
                    <a:pt x="14572" y="50527"/>
                  </a:lnTo>
                  <a:cubicBezTo>
                    <a:pt x="14572" y="50527"/>
                    <a:pt x="14572" y="50489"/>
                    <a:pt x="14534" y="50450"/>
                  </a:cubicBezTo>
                  <a:lnTo>
                    <a:pt x="14496" y="50374"/>
                  </a:lnTo>
                  <a:lnTo>
                    <a:pt x="14381" y="50030"/>
                  </a:lnTo>
                  <a:lnTo>
                    <a:pt x="14266" y="49762"/>
                  </a:lnTo>
                  <a:cubicBezTo>
                    <a:pt x="14266" y="49724"/>
                    <a:pt x="14305" y="49685"/>
                    <a:pt x="14305" y="49685"/>
                  </a:cubicBezTo>
                  <a:cubicBezTo>
                    <a:pt x="14343" y="49685"/>
                    <a:pt x="14381" y="49647"/>
                    <a:pt x="14419" y="49609"/>
                  </a:cubicBezTo>
                  <a:cubicBezTo>
                    <a:pt x="14458" y="49571"/>
                    <a:pt x="14458" y="49494"/>
                    <a:pt x="14458" y="49456"/>
                  </a:cubicBezTo>
                  <a:cubicBezTo>
                    <a:pt x="14534" y="49380"/>
                    <a:pt x="14572" y="49341"/>
                    <a:pt x="14610" y="49265"/>
                  </a:cubicBezTo>
                  <a:close/>
                  <a:moveTo>
                    <a:pt x="12889" y="51751"/>
                  </a:moveTo>
                  <a:lnTo>
                    <a:pt x="12966" y="51866"/>
                  </a:lnTo>
                  <a:lnTo>
                    <a:pt x="12928" y="51942"/>
                  </a:lnTo>
                  <a:lnTo>
                    <a:pt x="12851" y="51866"/>
                  </a:lnTo>
                  <a:lnTo>
                    <a:pt x="12889" y="51751"/>
                  </a:lnTo>
                  <a:close/>
                  <a:moveTo>
                    <a:pt x="11972" y="51674"/>
                  </a:moveTo>
                  <a:lnTo>
                    <a:pt x="12048" y="51789"/>
                  </a:lnTo>
                  <a:lnTo>
                    <a:pt x="11857" y="52095"/>
                  </a:lnTo>
                  <a:lnTo>
                    <a:pt x="11704" y="51904"/>
                  </a:lnTo>
                  <a:lnTo>
                    <a:pt x="11972" y="51674"/>
                  </a:lnTo>
                  <a:close/>
                  <a:moveTo>
                    <a:pt x="12736" y="52057"/>
                  </a:moveTo>
                  <a:lnTo>
                    <a:pt x="12775" y="52171"/>
                  </a:lnTo>
                  <a:lnTo>
                    <a:pt x="12698" y="52286"/>
                  </a:lnTo>
                  <a:lnTo>
                    <a:pt x="12622" y="52210"/>
                  </a:lnTo>
                  <a:cubicBezTo>
                    <a:pt x="12660" y="52171"/>
                    <a:pt x="12660" y="52133"/>
                    <a:pt x="12698" y="52057"/>
                  </a:cubicBezTo>
                  <a:close/>
                  <a:moveTo>
                    <a:pt x="13081" y="52133"/>
                  </a:moveTo>
                  <a:lnTo>
                    <a:pt x="13157" y="52210"/>
                  </a:lnTo>
                  <a:cubicBezTo>
                    <a:pt x="13157" y="52248"/>
                    <a:pt x="13157" y="52248"/>
                    <a:pt x="13157" y="52286"/>
                  </a:cubicBezTo>
                  <a:lnTo>
                    <a:pt x="13157" y="52324"/>
                  </a:lnTo>
                  <a:lnTo>
                    <a:pt x="13119" y="52324"/>
                  </a:lnTo>
                  <a:lnTo>
                    <a:pt x="13042" y="52171"/>
                  </a:lnTo>
                  <a:lnTo>
                    <a:pt x="13081" y="52133"/>
                  </a:lnTo>
                  <a:close/>
                  <a:moveTo>
                    <a:pt x="12187" y="52255"/>
                  </a:moveTo>
                  <a:cubicBezTo>
                    <a:pt x="12166" y="52307"/>
                    <a:pt x="12145" y="52360"/>
                    <a:pt x="12125" y="52401"/>
                  </a:cubicBezTo>
                  <a:lnTo>
                    <a:pt x="12086" y="52363"/>
                  </a:lnTo>
                  <a:cubicBezTo>
                    <a:pt x="12130" y="52319"/>
                    <a:pt x="12161" y="52288"/>
                    <a:pt x="12187" y="52255"/>
                  </a:cubicBezTo>
                  <a:close/>
                  <a:moveTo>
                    <a:pt x="13693" y="52286"/>
                  </a:moveTo>
                  <a:cubicBezTo>
                    <a:pt x="13693" y="52324"/>
                    <a:pt x="13731" y="52401"/>
                    <a:pt x="13769" y="52439"/>
                  </a:cubicBezTo>
                  <a:cubicBezTo>
                    <a:pt x="13769" y="52439"/>
                    <a:pt x="13693" y="52401"/>
                    <a:pt x="13693" y="52363"/>
                  </a:cubicBezTo>
                  <a:cubicBezTo>
                    <a:pt x="13654" y="52324"/>
                    <a:pt x="13693" y="52324"/>
                    <a:pt x="13693" y="52286"/>
                  </a:cubicBezTo>
                  <a:close/>
                  <a:moveTo>
                    <a:pt x="11627" y="51980"/>
                  </a:moveTo>
                  <a:cubicBezTo>
                    <a:pt x="11666" y="52095"/>
                    <a:pt x="11704" y="52171"/>
                    <a:pt x="11742" y="52248"/>
                  </a:cubicBezTo>
                  <a:lnTo>
                    <a:pt x="11589" y="52477"/>
                  </a:lnTo>
                  <a:lnTo>
                    <a:pt x="11474" y="52363"/>
                  </a:lnTo>
                  <a:cubicBezTo>
                    <a:pt x="11513" y="52248"/>
                    <a:pt x="11551" y="52133"/>
                    <a:pt x="11551" y="51980"/>
                  </a:cubicBezTo>
                  <a:cubicBezTo>
                    <a:pt x="11551" y="51999"/>
                    <a:pt x="11560" y="52009"/>
                    <a:pt x="11575" y="52009"/>
                  </a:cubicBezTo>
                  <a:cubicBezTo>
                    <a:pt x="11589" y="52009"/>
                    <a:pt x="11608" y="51999"/>
                    <a:pt x="11627" y="51980"/>
                  </a:cubicBezTo>
                  <a:close/>
                  <a:moveTo>
                    <a:pt x="12928" y="52439"/>
                  </a:moveTo>
                  <a:cubicBezTo>
                    <a:pt x="12928" y="52439"/>
                    <a:pt x="12928" y="52477"/>
                    <a:pt x="12928" y="52477"/>
                  </a:cubicBezTo>
                  <a:cubicBezTo>
                    <a:pt x="12928" y="52516"/>
                    <a:pt x="12889" y="52554"/>
                    <a:pt x="12889" y="52592"/>
                  </a:cubicBezTo>
                  <a:lnTo>
                    <a:pt x="12851" y="52554"/>
                  </a:lnTo>
                  <a:lnTo>
                    <a:pt x="12928" y="52439"/>
                  </a:lnTo>
                  <a:close/>
                  <a:moveTo>
                    <a:pt x="12469" y="52439"/>
                  </a:moveTo>
                  <a:lnTo>
                    <a:pt x="12507" y="52516"/>
                  </a:lnTo>
                  <a:lnTo>
                    <a:pt x="12392" y="52707"/>
                  </a:lnTo>
                  <a:cubicBezTo>
                    <a:pt x="12354" y="52707"/>
                    <a:pt x="12354" y="52669"/>
                    <a:pt x="12316" y="52669"/>
                  </a:cubicBezTo>
                  <a:lnTo>
                    <a:pt x="12469" y="52439"/>
                  </a:lnTo>
                  <a:close/>
                  <a:moveTo>
                    <a:pt x="11513" y="52516"/>
                  </a:moveTo>
                  <a:cubicBezTo>
                    <a:pt x="11513" y="52554"/>
                    <a:pt x="11551" y="52592"/>
                    <a:pt x="11551" y="52592"/>
                  </a:cubicBezTo>
                  <a:lnTo>
                    <a:pt x="11474" y="52745"/>
                  </a:lnTo>
                  <a:cubicBezTo>
                    <a:pt x="11474" y="52669"/>
                    <a:pt x="11474" y="52592"/>
                    <a:pt x="11474" y="52554"/>
                  </a:cubicBezTo>
                  <a:lnTo>
                    <a:pt x="11513" y="52516"/>
                  </a:lnTo>
                  <a:close/>
                  <a:moveTo>
                    <a:pt x="11933" y="52554"/>
                  </a:moveTo>
                  <a:cubicBezTo>
                    <a:pt x="11972" y="52592"/>
                    <a:pt x="11972" y="52592"/>
                    <a:pt x="11972" y="52630"/>
                  </a:cubicBezTo>
                  <a:cubicBezTo>
                    <a:pt x="11933" y="52669"/>
                    <a:pt x="11933" y="52707"/>
                    <a:pt x="11895" y="52745"/>
                  </a:cubicBezTo>
                  <a:lnTo>
                    <a:pt x="11857" y="52707"/>
                  </a:lnTo>
                  <a:lnTo>
                    <a:pt x="11933" y="52554"/>
                  </a:lnTo>
                  <a:close/>
                  <a:moveTo>
                    <a:pt x="13119" y="52745"/>
                  </a:moveTo>
                  <a:lnTo>
                    <a:pt x="13234" y="52936"/>
                  </a:lnTo>
                  <a:cubicBezTo>
                    <a:pt x="13195" y="52936"/>
                    <a:pt x="13157" y="52936"/>
                    <a:pt x="13157" y="52975"/>
                  </a:cubicBezTo>
                  <a:lnTo>
                    <a:pt x="13042" y="52822"/>
                  </a:lnTo>
                  <a:lnTo>
                    <a:pt x="13119" y="52745"/>
                  </a:lnTo>
                  <a:close/>
                  <a:moveTo>
                    <a:pt x="12736" y="52822"/>
                  </a:moveTo>
                  <a:lnTo>
                    <a:pt x="12736" y="52860"/>
                  </a:lnTo>
                  <a:lnTo>
                    <a:pt x="12660" y="53013"/>
                  </a:lnTo>
                  <a:lnTo>
                    <a:pt x="12736" y="52822"/>
                  </a:lnTo>
                  <a:close/>
                  <a:moveTo>
                    <a:pt x="12163" y="52898"/>
                  </a:moveTo>
                  <a:lnTo>
                    <a:pt x="12239" y="52975"/>
                  </a:lnTo>
                  <a:cubicBezTo>
                    <a:pt x="12201" y="52975"/>
                    <a:pt x="12201" y="53013"/>
                    <a:pt x="12201" y="53051"/>
                  </a:cubicBezTo>
                  <a:lnTo>
                    <a:pt x="12125" y="52975"/>
                  </a:lnTo>
                  <a:lnTo>
                    <a:pt x="12163" y="52898"/>
                  </a:lnTo>
                  <a:close/>
                  <a:moveTo>
                    <a:pt x="11972" y="53128"/>
                  </a:moveTo>
                  <a:cubicBezTo>
                    <a:pt x="12010" y="53204"/>
                    <a:pt x="12048" y="53204"/>
                    <a:pt x="12086" y="53242"/>
                  </a:cubicBezTo>
                  <a:lnTo>
                    <a:pt x="12048" y="53242"/>
                  </a:lnTo>
                  <a:lnTo>
                    <a:pt x="11933" y="53472"/>
                  </a:lnTo>
                  <a:lnTo>
                    <a:pt x="11819" y="53357"/>
                  </a:lnTo>
                  <a:cubicBezTo>
                    <a:pt x="11895" y="53281"/>
                    <a:pt x="11933" y="53204"/>
                    <a:pt x="11972" y="53128"/>
                  </a:cubicBezTo>
                  <a:close/>
                  <a:moveTo>
                    <a:pt x="12889" y="53128"/>
                  </a:moveTo>
                  <a:cubicBezTo>
                    <a:pt x="13042" y="53281"/>
                    <a:pt x="13157" y="53472"/>
                    <a:pt x="13310" y="53663"/>
                  </a:cubicBezTo>
                  <a:lnTo>
                    <a:pt x="13348" y="53816"/>
                  </a:lnTo>
                  <a:lnTo>
                    <a:pt x="13081" y="53548"/>
                  </a:lnTo>
                  <a:cubicBezTo>
                    <a:pt x="13081" y="53510"/>
                    <a:pt x="13042" y="53472"/>
                    <a:pt x="13004" y="53434"/>
                  </a:cubicBezTo>
                  <a:cubicBezTo>
                    <a:pt x="12928" y="53395"/>
                    <a:pt x="12889" y="53319"/>
                    <a:pt x="12813" y="53242"/>
                  </a:cubicBezTo>
                  <a:cubicBezTo>
                    <a:pt x="12813" y="53204"/>
                    <a:pt x="12889" y="53166"/>
                    <a:pt x="12889" y="53128"/>
                  </a:cubicBezTo>
                  <a:close/>
                  <a:moveTo>
                    <a:pt x="11742" y="52860"/>
                  </a:moveTo>
                  <a:lnTo>
                    <a:pt x="11819" y="52936"/>
                  </a:lnTo>
                  <a:lnTo>
                    <a:pt x="11666" y="53204"/>
                  </a:lnTo>
                  <a:cubicBezTo>
                    <a:pt x="11666" y="53204"/>
                    <a:pt x="11666" y="53166"/>
                    <a:pt x="11627" y="53166"/>
                  </a:cubicBezTo>
                  <a:cubicBezTo>
                    <a:pt x="11610" y="53148"/>
                    <a:pt x="11590" y="53141"/>
                    <a:pt x="11571" y="53141"/>
                  </a:cubicBezTo>
                  <a:cubicBezTo>
                    <a:pt x="11508" y="53141"/>
                    <a:pt x="11454" y="53222"/>
                    <a:pt x="11513" y="53281"/>
                  </a:cubicBezTo>
                  <a:lnTo>
                    <a:pt x="11589" y="53395"/>
                  </a:lnTo>
                  <a:lnTo>
                    <a:pt x="11513" y="53472"/>
                  </a:lnTo>
                  <a:cubicBezTo>
                    <a:pt x="11483" y="53531"/>
                    <a:pt x="11544" y="53612"/>
                    <a:pt x="11608" y="53612"/>
                  </a:cubicBezTo>
                  <a:cubicBezTo>
                    <a:pt x="11628" y="53612"/>
                    <a:pt x="11648" y="53604"/>
                    <a:pt x="11666" y="53587"/>
                  </a:cubicBezTo>
                  <a:cubicBezTo>
                    <a:pt x="11666" y="53587"/>
                    <a:pt x="11704" y="53548"/>
                    <a:pt x="11704" y="53548"/>
                  </a:cubicBezTo>
                  <a:lnTo>
                    <a:pt x="11819" y="53701"/>
                  </a:lnTo>
                  <a:cubicBezTo>
                    <a:pt x="11780" y="53740"/>
                    <a:pt x="11742" y="53816"/>
                    <a:pt x="11742" y="53854"/>
                  </a:cubicBezTo>
                  <a:lnTo>
                    <a:pt x="11474" y="53625"/>
                  </a:lnTo>
                  <a:lnTo>
                    <a:pt x="11436" y="53625"/>
                  </a:lnTo>
                  <a:lnTo>
                    <a:pt x="11436" y="53166"/>
                  </a:lnTo>
                  <a:cubicBezTo>
                    <a:pt x="11513" y="53128"/>
                    <a:pt x="11551" y="53128"/>
                    <a:pt x="11551" y="53089"/>
                  </a:cubicBezTo>
                  <a:lnTo>
                    <a:pt x="11742" y="52860"/>
                  </a:lnTo>
                  <a:close/>
                  <a:moveTo>
                    <a:pt x="13846" y="50948"/>
                  </a:moveTo>
                  <a:cubicBezTo>
                    <a:pt x="13922" y="51330"/>
                    <a:pt x="14075" y="51674"/>
                    <a:pt x="14305" y="52018"/>
                  </a:cubicBezTo>
                  <a:cubicBezTo>
                    <a:pt x="14305" y="52057"/>
                    <a:pt x="14381" y="52057"/>
                    <a:pt x="14419" y="52057"/>
                  </a:cubicBezTo>
                  <a:cubicBezTo>
                    <a:pt x="14366" y="52719"/>
                    <a:pt x="14405" y="53382"/>
                    <a:pt x="14523" y="54019"/>
                  </a:cubicBezTo>
                  <a:lnTo>
                    <a:pt x="14523" y="54019"/>
                  </a:lnTo>
                  <a:cubicBezTo>
                    <a:pt x="14467" y="53801"/>
                    <a:pt x="14376" y="53588"/>
                    <a:pt x="14266" y="53395"/>
                  </a:cubicBezTo>
                  <a:cubicBezTo>
                    <a:pt x="14305" y="53395"/>
                    <a:pt x="14305" y="53357"/>
                    <a:pt x="14305" y="53319"/>
                  </a:cubicBezTo>
                  <a:cubicBezTo>
                    <a:pt x="14266" y="52975"/>
                    <a:pt x="14152" y="52669"/>
                    <a:pt x="13999" y="52363"/>
                  </a:cubicBezTo>
                  <a:cubicBezTo>
                    <a:pt x="13922" y="52171"/>
                    <a:pt x="13807" y="51980"/>
                    <a:pt x="13731" y="51751"/>
                  </a:cubicBezTo>
                  <a:lnTo>
                    <a:pt x="13731" y="51560"/>
                  </a:lnTo>
                  <a:cubicBezTo>
                    <a:pt x="13731" y="51547"/>
                    <a:pt x="13735" y="51543"/>
                    <a:pt x="13741" y="51543"/>
                  </a:cubicBezTo>
                  <a:cubicBezTo>
                    <a:pt x="13752" y="51543"/>
                    <a:pt x="13769" y="51560"/>
                    <a:pt x="13769" y="51560"/>
                  </a:cubicBezTo>
                  <a:cubicBezTo>
                    <a:pt x="13884" y="51866"/>
                    <a:pt x="14037" y="52171"/>
                    <a:pt x="14152" y="52477"/>
                  </a:cubicBezTo>
                  <a:cubicBezTo>
                    <a:pt x="14168" y="52526"/>
                    <a:pt x="14204" y="52547"/>
                    <a:pt x="14240" y="52547"/>
                  </a:cubicBezTo>
                  <a:cubicBezTo>
                    <a:pt x="14291" y="52547"/>
                    <a:pt x="14343" y="52506"/>
                    <a:pt x="14343" y="52439"/>
                  </a:cubicBezTo>
                  <a:cubicBezTo>
                    <a:pt x="14190" y="52018"/>
                    <a:pt x="14037" y="51636"/>
                    <a:pt x="13769" y="51254"/>
                  </a:cubicBezTo>
                  <a:cubicBezTo>
                    <a:pt x="13769" y="51139"/>
                    <a:pt x="13807" y="51024"/>
                    <a:pt x="13846" y="50948"/>
                  </a:cubicBezTo>
                  <a:close/>
                  <a:moveTo>
                    <a:pt x="12039" y="54040"/>
                  </a:moveTo>
                  <a:cubicBezTo>
                    <a:pt x="12033" y="54055"/>
                    <a:pt x="12024" y="54069"/>
                    <a:pt x="12010" y="54084"/>
                  </a:cubicBezTo>
                  <a:lnTo>
                    <a:pt x="12039" y="54040"/>
                  </a:lnTo>
                  <a:close/>
                  <a:moveTo>
                    <a:pt x="11513" y="53969"/>
                  </a:moveTo>
                  <a:lnTo>
                    <a:pt x="11627" y="54084"/>
                  </a:lnTo>
                  <a:lnTo>
                    <a:pt x="11551" y="54199"/>
                  </a:lnTo>
                  <a:lnTo>
                    <a:pt x="11551" y="54160"/>
                  </a:lnTo>
                  <a:cubicBezTo>
                    <a:pt x="11513" y="54122"/>
                    <a:pt x="11513" y="54046"/>
                    <a:pt x="11513" y="53969"/>
                  </a:cubicBezTo>
                  <a:close/>
                  <a:moveTo>
                    <a:pt x="12545" y="53816"/>
                  </a:moveTo>
                  <a:lnTo>
                    <a:pt x="12660" y="53969"/>
                  </a:lnTo>
                  <a:cubicBezTo>
                    <a:pt x="12622" y="54046"/>
                    <a:pt x="12583" y="54122"/>
                    <a:pt x="12545" y="54199"/>
                  </a:cubicBezTo>
                  <a:lnTo>
                    <a:pt x="12430" y="54046"/>
                  </a:lnTo>
                  <a:lnTo>
                    <a:pt x="12469" y="53969"/>
                  </a:lnTo>
                  <a:cubicBezTo>
                    <a:pt x="12469" y="53931"/>
                    <a:pt x="12507" y="53854"/>
                    <a:pt x="12545" y="53816"/>
                  </a:cubicBezTo>
                  <a:close/>
                  <a:moveTo>
                    <a:pt x="11895" y="54313"/>
                  </a:moveTo>
                  <a:cubicBezTo>
                    <a:pt x="11895" y="54352"/>
                    <a:pt x="11895" y="54390"/>
                    <a:pt x="11857" y="54390"/>
                  </a:cubicBezTo>
                  <a:lnTo>
                    <a:pt x="11819" y="54390"/>
                  </a:lnTo>
                  <a:cubicBezTo>
                    <a:pt x="11819" y="54390"/>
                    <a:pt x="11857" y="54352"/>
                    <a:pt x="11857" y="54313"/>
                  </a:cubicBezTo>
                  <a:close/>
                  <a:moveTo>
                    <a:pt x="12297" y="54294"/>
                  </a:moveTo>
                  <a:cubicBezTo>
                    <a:pt x="12361" y="54358"/>
                    <a:pt x="12396" y="54393"/>
                    <a:pt x="12430" y="54428"/>
                  </a:cubicBezTo>
                  <a:lnTo>
                    <a:pt x="12278" y="54313"/>
                  </a:lnTo>
                  <a:cubicBezTo>
                    <a:pt x="12278" y="54313"/>
                    <a:pt x="12278" y="54313"/>
                    <a:pt x="12297" y="54294"/>
                  </a:cubicBezTo>
                  <a:close/>
                  <a:moveTo>
                    <a:pt x="12928" y="53893"/>
                  </a:moveTo>
                  <a:cubicBezTo>
                    <a:pt x="13081" y="54084"/>
                    <a:pt x="13272" y="54275"/>
                    <a:pt x="13425" y="54428"/>
                  </a:cubicBezTo>
                  <a:cubicBezTo>
                    <a:pt x="13457" y="54509"/>
                    <a:pt x="13483" y="54582"/>
                    <a:pt x="13507" y="54652"/>
                  </a:cubicBezTo>
                  <a:lnTo>
                    <a:pt x="13507" y="54652"/>
                  </a:lnTo>
                  <a:lnTo>
                    <a:pt x="13463" y="54543"/>
                  </a:lnTo>
                  <a:cubicBezTo>
                    <a:pt x="13444" y="54524"/>
                    <a:pt x="13425" y="54514"/>
                    <a:pt x="13411" y="54514"/>
                  </a:cubicBezTo>
                  <a:cubicBezTo>
                    <a:pt x="13396" y="54514"/>
                    <a:pt x="13387" y="54524"/>
                    <a:pt x="13387" y="54543"/>
                  </a:cubicBezTo>
                  <a:cubicBezTo>
                    <a:pt x="13234" y="54352"/>
                    <a:pt x="13081" y="54160"/>
                    <a:pt x="12928" y="53931"/>
                  </a:cubicBezTo>
                  <a:lnTo>
                    <a:pt x="12928" y="53893"/>
                  </a:lnTo>
                  <a:close/>
                  <a:moveTo>
                    <a:pt x="47731" y="47773"/>
                  </a:moveTo>
                  <a:lnTo>
                    <a:pt x="47731" y="47773"/>
                  </a:lnTo>
                  <a:cubicBezTo>
                    <a:pt x="47540" y="47964"/>
                    <a:pt x="47387" y="48156"/>
                    <a:pt x="47234" y="48347"/>
                  </a:cubicBezTo>
                  <a:lnTo>
                    <a:pt x="47196" y="48385"/>
                  </a:lnTo>
                  <a:lnTo>
                    <a:pt x="47158" y="48423"/>
                  </a:lnTo>
                  <a:lnTo>
                    <a:pt x="47119" y="48423"/>
                  </a:lnTo>
                  <a:cubicBezTo>
                    <a:pt x="47043" y="48423"/>
                    <a:pt x="47043" y="48538"/>
                    <a:pt x="47119" y="48538"/>
                  </a:cubicBezTo>
                  <a:cubicBezTo>
                    <a:pt x="46546" y="49303"/>
                    <a:pt x="46163" y="50221"/>
                    <a:pt x="46010" y="51177"/>
                  </a:cubicBezTo>
                  <a:cubicBezTo>
                    <a:pt x="45934" y="51827"/>
                    <a:pt x="45896" y="52516"/>
                    <a:pt x="45934" y="53166"/>
                  </a:cubicBezTo>
                  <a:lnTo>
                    <a:pt x="30482" y="53931"/>
                  </a:lnTo>
                  <a:cubicBezTo>
                    <a:pt x="25319" y="54199"/>
                    <a:pt x="20080" y="54199"/>
                    <a:pt x="14955" y="54772"/>
                  </a:cubicBezTo>
                  <a:cubicBezTo>
                    <a:pt x="14687" y="54007"/>
                    <a:pt x="14572" y="53166"/>
                    <a:pt x="14572" y="52324"/>
                  </a:cubicBezTo>
                  <a:lnTo>
                    <a:pt x="14572" y="52324"/>
                  </a:lnTo>
                  <a:cubicBezTo>
                    <a:pt x="15177" y="52338"/>
                    <a:pt x="15782" y="52344"/>
                    <a:pt x="16387" y="52344"/>
                  </a:cubicBezTo>
                  <a:cubicBezTo>
                    <a:pt x="20983" y="52344"/>
                    <a:pt x="25576" y="51992"/>
                    <a:pt x="30138" y="51789"/>
                  </a:cubicBezTo>
                  <a:cubicBezTo>
                    <a:pt x="35301" y="51598"/>
                    <a:pt x="40579" y="51445"/>
                    <a:pt x="45819" y="51177"/>
                  </a:cubicBezTo>
                  <a:cubicBezTo>
                    <a:pt x="45934" y="51139"/>
                    <a:pt x="45934" y="50909"/>
                    <a:pt x="45819" y="50871"/>
                  </a:cubicBezTo>
                  <a:cubicBezTo>
                    <a:pt x="40579" y="51024"/>
                    <a:pt x="35378" y="51292"/>
                    <a:pt x="30138" y="51521"/>
                  </a:cubicBezTo>
                  <a:cubicBezTo>
                    <a:pt x="24937" y="51751"/>
                    <a:pt x="19735" y="51751"/>
                    <a:pt x="14610" y="52248"/>
                  </a:cubicBezTo>
                  <a:cubicBezTo>
                    <a:pt x="14610" y="51521"/>
                    <a:pt x="14802" y="50833"/>
                    <a:pt x="15146" y="50183"/>
                  </a:cubicBezTo>
                  <a:cubicBezTo>
                    <a:pt x="15184" y="50183"/>
                    <a:pt x="15222" y="50183"/>
                    <a:pt x="15222" y="50144"/>
                  </a:cubicBezTo>
                  <a:cubicBezTo>
                    <a:pt x="15222" y="50125"/>
                    <a:pt x="15222" y="50113"/>
                    <a:pt x="15222" y="50106"/>
                  </a:cubicBezTo>
                  <a:cubicBezTo>
                    <a:pt x="15299" y="49991"/>
                    <a:pt x="15337" y="49877"/>
                    <a:pt x="15414" y="49800"/>
                  </a:cubicBezTo>
                  <a:cubicBezTo>
                    <a:pt x="15452" y="49762"/>
                    <a:pt x="15490" y="49724"/>
                    <a:pt x="15490" y="49724"/>
                  </a:cubicBezTo>
                  <a:lnTo>
                    <a:pt x="15567" y="49609"/>
                  </a:lnTo>
                  <a:cubicBezTo>
                    <a:pt x="17006" y="49698"/>
                    <a:pt x="18455" y="49732"/>
                    <a:pt x="19910" y="49732"/>
                  </a:cubicBezTo>
                  <a:cubicBezTo>
                    <a:pt x="23478" y="49732"/>
                    <a:pt x="27076" y="49526"/>
                    <a:pt x="30635" y="49418"/>
                  </a:cubicBezTo>
                  <a:cubicBezTo>
                    <a:pt x="32280" y="49341"/>
                    <a:pt x="33963" y="49303"/>
                    <a:pt x="35607" y="49265"/>
                  </a:cubicBezTo>
                  <a:lnTo>
                    <a:pt x="39317" y="49418"/>
                  </a:lnTo>
                  <a:cubicBezTo>
                    <a:pt x="39394" y="49418"/>
                    <a:pt x="39509" y="49341"/>
                    <a:pt x="39509" y="49265"/>
                  </a:cubicBezTo>
                  <a:cubicBezTo>
                    <a:pt x="39585" y="49227"/>
                    <a:pt x="39661" y="49150"/>
                    <a:pt x="39738" y="49112"/>
                  </a:cubicBezTo>
                  <a:cubicBezTo>
                    <a:pt x="41803" y="49035"/>
                    <a:pt x="43907" y="48882"/>
                    <a:pt x="45972" y="48691"/>
                  </a:cubicBezTo>
                  <a:cubicBezTo>
                    <a:pt x="46087" y="48691"/>
                    <a:pt x="46087" y="48500"/>
                    <a:pt x="45972" y="48500"/>
                  </a:cubicBezTo>
                  <a:cubicBezTo>
                    <a:pt x="44022" y="48538"/>
                    <a:pt x="42033" y="48615"/>
                    <a:pt x="40082" y="48729"/>
                  </a:cubicBezTo>
                  <a:cubicBezTo>
                    <a:pt x="40159" y="48615"/>
                    <a:pt x="40197" y="48538"/>
                    <a:pt x="40235" y="48423"/>
                  </a:cubicBezTo>
                  <a:lnTo>
                    <a:pt x="40694" y="47926"/>
                  </a:lnTo>
                  <a:cubicBezTo>
                    <a:pt x="41497" y="47926"/>
                    <a:pt x="42300" y="47888"/>
                    <a:pt x="43104" y="47888"/>
                  </a:cubicBezTo>
                  <a:cubicBezTo>
                    <a:pt x="43142" y="47907"/>
                    <a:pt x="43171" y="47917"/>
                    <a:pt x="43199" y="47917"/>
                  </a:cubicBezTo>
                  <a:cubicBezTo>
                    <a:pt x="43228" y="47917"/>
                    <a:pt x="43257" y="47907"/>
                    <a:pt x="43295" y="47888"/>
                  </a:cubicBezTo>
                  <a:lnTo>
                    <a:pt x="43333" y="47888"/>
                  </a:lnTo>
                  <a:lnTo>
                    <a:pt x="47731" y="47773"/>
                  </a:lnTo>
                  <a:close/>
                  <a:moveTo>
                    <a:pt x="12813" y="54237"/>
                  </a:moveTo>
                  <a:cubicBezTo>
                    <a:pt x="12966" y="54390"/>
                    <a:pt x="13081" y="54543"/>
                    <a:pt x="13195" y="54696"/>
                  </a:cubicBezTo>
                  <a:cubicBezTo>
                    <a:pt x="13195" y="54734"/>
                    <a:pt x="13157" y="54772"/>
                    <a:pt x="13157" y="54810"/>
                  </a:cubicBezTo>
                  <a:lnTo>
                    <a:pt x="12851" y="54504"/>
                  </a:lnTo>
                  <a:cubicBezTo>
                    <a:pt x="12813" y="54466"/>
                    <a:pt x="12813" y="54428"/>
                    <a:pt x="12736" y="54390"/>
                  </a:cubicBezTo>
                  <a:cubicBezTo>
                    <a:pt x="12698" y="54352"/>
                    <a:pt x="12775" y="54313"/>
                    <a:pt x="12813" y="54237"/>
                  </a:cubicBezTo>
                  <a:close/>
                  <a:moveTo>
                    <a:pt x="13654" y="52669"/>
                  </a:moveTo>
                  <a:cubicBezTo>
                    <a:pt x="13769" y="52898"/>
                    <a:pt x="13884" y="53128"/>
                    <a:pt x="13960" y="53357"/>
                  </a:cubicBezTo>
                  <a:cubicBezTo>
                    <a:pt x="14075" y="53701"/>
                    <a:pt x="14228" y="54007"/>
                    <a:pt x="14419" y="54313"/>
                  </a:cubicBezTo>
                  <a:cubicBezTo>
                    <a:pt x="14434" y="54342"/>
                    <a:pt x="14460" y="54355"/>
                    <a:pt x="14486" y="54355"/>
                  </a:cubicBezTo>
                  <a:cubicBezTo>
                    <a:pt x="14528" y="54355"/>
                    <a:pt x="14572" y="54322"/>
                    <a:pt x="14572" y="54275"/>
                  </a:cubicBezTo>
                  <a:cubicBezTo>
                    <a:pt x="14571" y="54264"/>
                    <a:pt x="14570" y="54254"/>
                    <a:pt x="14568" y="54243"/>
                  </a:cubicBezTo>
                  <a:lnTo>
                    <a:pt x="14568" y="54243"/>
                  </a:lnTo>
                  <a:cubicBezTo>
                    <a:pt x="14612" y="54449"/>
                    <a:pt x="14665" y="54651"/>
                    <a:pt x="14725" y="54849"/>
                  </a:cubicBezTo>
                  <a:lnTo>
                    <a:pt x="14572" y="54849"/>
                  </a:lnTo>
                  <a:cubicBezTo>
                    <a:pt x="14381" y="54504"/>
                    <a:pt x="14190" y="54160"/>
                    <a:pt x="13922" y="53816"/>
                  </a:cubicBezTo>
                  <a:cubicBezTo>
                    <a:pt x="13922" y="53805"/>
                    <a:pt x="13916" y="53800"/>
                    <a:pt x="13906" y="53800"/>
                  </a:cubicBezTo>
                  <a:cubicBezTo>
                    <a:pt x="13884" y="53800"/>
                    <a:pt x="13846" y="53827"/>
                    <a:pt x="13846" y="53854"/>
                  </a:cubicBezTo>
                  <a:cubicBezTo>
                    <a:pt x="13922" y="54046"/>
                    <a:pt x="13999" y="54275"/>
                    <a:pt x="14113" y="54504"/>
                  </a:cubicBezTo>
                  <a:cubicBezTo>
                    <a:pt x="14037" y="54428"/>
                    <a:pt x="13999" y="54390"/>
                    <a:pt x="13922" y="54313"/>
                  </a:cubicBezTo>
                  <a:lnTo>
                    <a:pt x="13807" y="54084"/>
                  </a:lnTo>
                  <a:cubicBezTo>
                    <a:pt x="13693" y="53625"/>
                    <a:pt x="13654" y="53166"/>
                    <a:pt x="13654" y="52669"/>
                  </a:cubicBezTo>
                  <a:close/>
                  <a:moveTo>
                    <a:pt x="11972" y="54963"/>
                  </a:moveTo>
                  <a:cubicBezTo>
                    <a:pt x="11972" y="55078"/>
                    <a:pt x="12010" y="55155"/>
                    <a:pt x="12010" y="55231"/>
                  </a:cubicBezTo>
                  <a:lnTo>
                    <a:pt x="11895" y="55193"/>
                  </a:lnTo>
                  <a:cubicBezTo>
                    <a:pt x="11933" y="55155"/>
                    <a:pt x="11895" y="55116"/>
                    <a:pt x="11895" y="55116"/>
                  </a:cubicBezTo>
                  <a:lnTo>
                    <a:pt x="11857" y="55116"/>
                  </a:lnTo>
                  <a:lnTo>
                    <a:pt x="11933" y="54963"/>
                  </a:lnTo>
                  <a:close/>
                  <a:moveTo>
                    <a:pt x="12354" y="55308"/>
                  </a:moveTo>
                  <a:cubicBezTo>
                    <a:pt x="12545" y="55461"/>
                    <a:pt x="12698" y="55575"/>
                    <a:pt x="12889" y="55690"/>
                  </a:cubicBezTo>
                  <a:lnTo>
                    <a:pt x="12622" y="55575"/>
                  </a:lnTo>
                  <a:cubicBezTo>
                    <a:pt x="12622" y="55575"/>
                    <a:pt x="12622" y="55537"/>
                    <a:pt x="12622" y="55537"/>
                  </a:cubicBezTo>
                  <a:lnTo>
                    <a:pt x="12583" y="55537"/>
                  </a:lnTo>
                  <a:cubicBezTo>
                    <a:pt x="12555" y="55481"/>
                    <a:pt x="12507" y="55446"/>
                    <a:pt x="12453" y="55446"/>
                  </a:cubicBezTo>
                  <a:cubicBezTo>
                    <a:pt x="12433" y="55446"/>
                    <a:pt x="12413" y="55450"/>
                    <a:pt x="12392" y="55461"/>
                  </a:cubicBezTo>
                  <a:lnTo>
                    <a:pt x="12316" y="55422"/>
                  </a:lnTo>
                  <a:cubicBezTo>
                    <a:pt x="12316" y="55384"/>
                    <a:pt x="12316" y="55346"/>
                    <a:pt x="12354" y="55308"/>
                  </a:cubicBezTo>
                  <a:close/>
                  <a:moveTo>
                    <a:pt x="14840" y="55040"/>
                  </a:moveTo>
                  <a:cubicBezTo>
                    <a:pt x="14916" y="55231"/>
                    <a:pt x="14955" y="55384"/>
                    <a:pt x="15031" y="55575"/>
                  </a:cubicBezTo>
                  <a:cubicBezTo>
                    <a:pt x="15031" y="55575"/>
                    <a:pt x="15031" y="55575"/>
                    <a:pt x="15031" y="55614"/>
                  </a:cubicBezTo>
                  <a:lnTo>
                    <a:pt x="14993" y="55614"/>
                  </a:lnTo>
                  <a:lnTo>
                    <a:pt x="14916" y="55690"/>
                  </a:lnTo>
                  <a:cubicBezTo>
                    <a:pt x="14840" y="55537"/>
                    <a:pt x="14802" y="55384"/>
                    <a:pt x="14763" y="55193"/>
                  </a:cubicBezTo>
                  <a:lnTo>
                    <a:pt x="14725" y="55193"/>
                  </a:lnTo>
                  <a:lnTo>
                    <a:pt x="14649" y="55040"/>
                  </a:lnTo>
                  <a:close/>
                  <a:moveTo>
                    <a:pt x="12354" y="55690"/>
                  </a:moveTo>
                  <a:lnTo>
                    <a:pt x="12430" y="55728"/>
                  </a:lnTo>
                  <a:cubicBezTo>
                    <a:pt x="12430" y="55728"/>
                    <a:pt x="12430" y="55767"/>
                    <a:pt x="12430" y="55767"/>
                  </a:cubicBezTo>
                  <a:lnTo>
                    <a:pt x="12354" y="55728"/>
                  </a:lnTo>
                  <a:cubicBezTo>
                    <a:pt x="12354" y="55728"/>
                    <a:pt x="12354" y="55728"/>
                    <a:pt x="12354" y="55690"/>
                  </a:cubicBezTo>
                  <a:close/>
                  <a:moveTo>
                    <a:pt x="13234" y="54887"/>
                  </a:moveTo>
                  <a:cubicBezTo>
                    <a:pt x="13310" y="54963"/>
                    <a:pt x="13348" y="55078"/>
                    <a:pt x="13425" y="55155"/>
                  </a:cubicBezTo>
                  <a:cubicBezTo>
                    <a:pt x="13450" y="55206"/>
                    <a:pt x="13493" y="55227"/>
                    <a:pt x="13535" y="55227"/>
                  </a:cubicBezTo>
                  <a:cubicBezTo>
                    <a:pt x="13620" y="55227"/>
                    <a:pt x="13705" y="55142"/>
                    <a:pt x="13654" y="55040"/>
                  </a:cubicBezTo>
                  <a:lnTo>
                    <a:pt x="13654" y="55040"/>
                  </a:lnTo>
                  <a:cubicBezTo>
                    <a:pt x="13807" y="55308"/>
                    <a:pt x="13960" y="55575"/>
                    <a:pt x="14152" y="55805"/>
                  </a:cubicBezTo>
                  <a:lnTo>
                    <a:pt x="14152" y="55843"/>
                  </a:lnTo>
                  <a:cubicBezTo>
                    <a:pt x="14113" y="55843"/>
                    <a:pt x="14075" y="55843"/>
                    <a:pt x="14075" y="55881"/>
                  </a:cubicBezTo>
                  <a:lnTo>
                    <a:pt x="13922" y="55767"/>
                  </a:lnTo>
                  <a:lnTo>
                    <a:pt x="13884" y="55575"/>
                  </a:lnTo>
                  <a:cubicBezTo>
                    <a:pt x="13884" y="55537"/>
                    <a:pt x="13865" y="55518"/>
                    <a:pt x="13841" y="55518"/>
                  </a:cubicBezTo>
                  <a:cubicBezTo>
                    <a:pt x="13817" y="55518"/>
                    <a:pt x="13788" y="55537"/>
                    <a:pt x="13769" y="55575"/>
                  </a:cubicBezTo>
                  <a:cubicBezTo>
                    <a:pt x="13616" y="55384"/>
                    <a:pt x="13425" y="55193"/>
                    <a:pt x="13234" y="55002"/>
                  </a:cubicBezTo>
                  <a:cubicBezTo>
                    <a:pt x="13234" y="54963"/>
                    <a:pt x="13234" y="54925"/>
                    <a:pt x="13234" y="54887"/>
                  </a:cubicBezTo>
                  <a:close/>
                  <a:moveTo>
                    <a:pt x="14381" y="55269"/>
                  </a:moveTo>
                  <a:lnTo>
                    <a:pt x="14381" y="55269"/>
                  </a:lnTo>
                  <a:cubicBezTo>
                    <a:pt x="14458" y="55346"/>
                    <a:pt x="14534" y="55384"/>
                    <a:pt x="14572" y="55461"/>
                  </a:cubicBezTo>
                  <a:lnTo>
                    <a:pt x="14649" y="55461"/>
                  </a:lnTo>
                  <a:cubicBezTo>
                    <a:pt x="14687" y="55614"/>
                    <a:pt x="14687" y="55728"/>
                    <a:pt x="14725" y="55881"/>
                  </a:cubicBezTo>
                  <a:lnTo>
                    <a:pt x="14458" y="55614"/>
                  </a:lnTo>
                  <a:cubicBezTo>
                    <a:pt x="14458" y="55499"/>
                    <a:pt x="14419" y="55346"/>
                    <a:pt x="14381" y="55269"/>
                  </a:cubicBezTo>
                  <a:close/>
                  <a:moveTo>
                    <a:pt x="12163" y="55881"/>
                  </a:moveTo>
                  <a:cubicBezTo>
                    <a:pt x="12163" y="55920"/>
                    <a:pt x="12163" y="55958"/>
                    <a:pt x="12163" y="55958"/>
                  </a:cubicBezTo>
                  <a:lnTo>
                    <a:pt x="12125" y="55881"/>
                  </a:lnTo>
                  <a:close/>
                  <a:moveTo>
                    <a:pt x="12813" y="55958"/>
                  </a:moveTo>
                  <a:lnTo>
                    <a:pt x="12889" y="55996"/>
                  </a:lnTo>
                  <a:lnTo>
                    <a:pt x="12813" y="55996"/>
                  </a:lnTo>
                  <a:lnTo>
                    <a:pt x="12813" y="55958"/>
                  </a:lnTo>
                  <a:close/>
                  <a:moveTo>
                    <a:pt x="45972" y="53587"/>
                  </a:moveTo>
                  <a:cubicBezTo>
                    <a:pt x="45972" y="54046"/>
                    <a:pt x="46049" y="54504"/>
                    <a:pt x="46202" y="54925"/>
                  </a:cubicBezTo>
                  <a:cubicBezTo>
                    <a:pt x="40586" y="55295"/>
                    <a:pt x="34971" y="55807"/>
                    <a:pt x="29321" y="55807"/>
                  </a:cubicBezTo>
                  <a:cubicBezTo>
                    <a:pt x="29122" y="55807"/>
                    <a:pt x="28923" y="55806"/>
                    <a:pt x="28723" y="55805"/>
                  </a:cubicBezTo>
                  <a:cubicBezTo>
                    <a:pt x="27778" y="55793"/>
                    <a:pt x="26836" y="55785"/>
                    <a:pt x="25895" y="55785"/>
                  </a:cubicBezTo>
                  <a:cubicBezTo>
                    <a:pt x="23793" y="55785"/>
                    <a:pt x="21697" y="55826"/>
                    <a:pt x="19582" y="55958"/>
                  </a:cubicBezTo>
                  <a:cubicBezTo>
                    <a:pt x="18282" y="56073"/>
                    <a:pt x="16982" y="56187"/>
                    <a:pt x="15681" y="56340"/>
                  </a:cubicBezTo>
                  <a:cubicBezTo>
                    <a:pt x="15452" y="55920"/>
                    <a:pt x="15222" y="55461"/>
                    <a:pt x="15069" y="55002"/>
                  </a:cubicBezTo>
                  <a:lnTo>
                    <a:pt x="15069" y="55002"/>
                  </a:lnTo>
                  <a:cubicBezTo>
                    <a:pt x="15430" y="55007"/>
                    <a:pt x="15790" y="55010"/>
                    <a:pt x="16151" y="55010"/>
                  </a:cubicBezTo>
                  <a:cubicBezTo>
                    <a:pt x="20920" y="55010"/>
                    <a:pt x="25718" y="54565"/>
                    <a:pt x="30482" y="54352"/>
                  </a:cubicBezTo>
                  <a:lnTo>
                    <a:pt x="45972" y="53587"/>
                  </a:lnTo>
                  <a:close/>
                  <a:moveTo>
                    <a:pt x="13004" y="56302"/>
                  </a:moveTo>
                  <a:lnTo>
                    <a:pt x="13081" y="56340"/>
                  </a:lnTo>
                  <a:cubicBezTo>
                    <a:pt x="13081" y="56340"/>
                    <a:pt x="13081" y="56379"/>
                    <a:pt x="13081" y="56417"/>
                  </a:cubicBezTo>
                  <a:lnTo>
                    <a:pt x="13004" y="56302"/>
                  </a:lnTo>
                  <a:close/>
                  <a:moveTo>
                    <a:pt x="14955" y="56034"/>
                  </a:moveTo>
                  <a:cubicBezTo>
                    <a:pt x="14993" y="56187"/>
                    <a:pt x="15069" y="56302"/>
                    <a:pt x="15184" y="56340"/>
                  </a:cubicBezTo>
                  <a:cubicBezTo>
                    <a:pt x="15216" y="56356"/>
                    <a:pt x="15248" y="56365"/>
                    <a:pt x="15277" y="56365"/>
                  </a:cubicBezTo>
                  <a:cubicBezTo>
                    <a:pt x="15317" y="56365"/>
                    <a:pt x="15353" y="56347"/>
                    <a:pt x="15375" y="56302"/>
                  </a:cubicBezTo>
                  <a:lnTo>
                    <a:pt x="15375" y="56379"/>
                  </a:lnTo>
                  <a:lnTo>
                    <a:pt x="15337" y="56417"/>
                  </a:lnTo>
                  <a:lnTo>
                    <a:pt x="15146" y="56417"/>
                  </a:lnTo>
                  <a:cubicBezTo>
                    <a:pt x="15031" y="56302"/>
                    <a:pt x="14878" y="56187"/>
                    <a:pt x="14763" y="56034"/>
                  </a:cubicBezTo>
                  <a:lnTo>
                    <a:pt x="14802" y="56034"/>
                  </a:lnTo>
                  <a:cubicBezTo>
                    <a:pt x="14821" y="56053"/>
                    <a:pt x="14850" y="56063"/>
                    <a:pt x="14878" y="56063"/>
                  </a:cubicBezTo>
                  <a:cubicBezTo>
                    <a:pt x="14907" y="56063"/>
                    <a:pt x="14936" y="56053"/>
                    <a:pt x="14955" y="56034"/>
                  </a:cubicBezTo>
                  <a:close/>
                  <a:moveTo>
                    <a:pt x="14381" y="56187"/>
                  </a:moveTo>
                  <a:lnTo>
                    <a:pt x="14381" y="56187"/>
                  </a:lnTo>
                  <a:cubicBezTo>
                    <a:pt x="14419" y="56226"/>
                    <a:pt x="14458" y="56226"/>
                    <a:pt x="14496" y="56226"/>
                  </a:cubicBezTo>
                  <a:cubicBezTo>
                    <a:pt x="14572" y="56302"/>
                    <a:pt x="14687" y="56417"/>
                    <a:pt x="14763" y="56493"/>
                  </a:cubicBezTo>
                  <a:lnTo>
                    <a:pt x="14610" y="56532"/>
                  </a:lnTo>
                  <a:cubicBezTo>
                    <a:pt x="14610" y="56493"/>
                    <a:pt x="14610" y="56417"/>
                    <a:pt x="14572" y="56379"/>
                  </a:cubicBezTo>
                  <a:lnTo>
                    <a:pt x="14381" y="56187"/>
                  </a:lnTo>
                  <a:close/>
                  <a:moveTo>
                    <a:pt x="14152" y="56379"/>
                  </a:moveTo>
                  <a:lnTo>
                    <a:pt x="14343" y="56570"/>
                  </a:lnTo>
                  <a:lnTo>
                    <a:pt x="14228" y="56570"/>
                  </a:lnTo>
                  <a:cubicBezTo>
                    <a:pt x="14152" y="56532"/>
                    <a:pt x="14113" y="56493"/>
                    <a:pt x="14075" y="56455"/>
                  </a:cubicBezTo>
                  <a:lnTo>
                    <a:pt x="14075" y="56417"/>
                  </a:lnTo>
                  <a:lnTo>
                    <a:pt x="14113" y="56379"/>
                  </a:lnTo>
                  <a:close/>
                  <a:moveTo>
                    <a:pt x="46163" y="55346"/>
                  </a:moveTo>
                  <a:lnTo>
                    <a:pt x="46163" y="55346"/>
                  </a:lnTo>
                  <a:cubicBezTo>
                    <a:pt x="45736" y="56025"/>
                    <a:pt x="44747" y="56125"/>
                    <a:pt x="43815" y="56125"/>
                  </a:cubicBezTo>
                  <a:cubicBezTo>
                    <a:pt x="43423" y="56125"/>
                    <a:pt x="43041" y="56107"/>
                    <a:pt x="42716" y="56107"/>
                  </a:cubicBezTo>
                  <a:cubicBezTo>
                    <a:pt x="42638" y="56107"/>
                    <a:pt x="42563" y="56108"/>
                    <a:pt x="42492" y="56111"/>
                  </a:cubicBezTo>
                  <a:cubicBezTo>
                    <a:pt x="41038" y="56187"/>
                    <a:pt x="39585" y="56226"/>
                    <a:pt x="38132" y="56302"/>
                  </a:cubicBezTo>
                  <a:cubicBezTo>
                    <a:pt x="35378" y="56379"/>
                    <a:pt x="32586" y="56455"/>
                    <a:pt x="29832" y="56532"/>
                  </a:cubicBezTo>
                  <a:cubicBezTo>
                    <a:pt x="27518" y="56589"/>
                    <a:pt x="25195" y="56589"/>
                    <a:pt x="22867" y="56589"/>
                  </a:cubicBezTo>
                  <a:cubicBezTo>
                    <a:pt x="20539" y="56589"/>
                    <a:pt x="18206" y="56589"/>
                    <a:pt x="15873" y="56646"/>
                  </a:cubicBezTo>
                  <a:cubicBezTo>
                    <a:pt x="19665" y="56328"/>
                    <a:pt x="23405" y="56168"/>
                    <a:pt x="27202" y="56168"/>
                  </a:cubicBezTo>
                  <a:cubicBezTo>
                    <a:pt x="27961" y="56168"/>
                    <a:pt x="28723" y="56175"/>
                    <a:pt x="29488" y="56187"/>
                  </a:cubicBezTo>
                  <a:cubicBezTo>
                    <a:pt x="29679" y="56189"/>
                    <a:pt x="29869" y="56189"/>
                    <a:pt x="30059" y="56189"/>
                  </a:cubicBezTo>
                  <a:cubicBezTo>
                    <a:pt x="35450" y="56189"/>
                    <a:pt x="40807" y="55678"/>
                    <a:pt x="46163" y="55346"/>
                  </a:cubicBezTo>
                  <a:close/>
                  <a:moveTo>
                    <a:pt x="12775" y="56302"/>
                  </a:moveTo>
                  <a:cubicBezTo>
                    <a:pt x="12851" y="56417"/>
                    <a:pt x="12928" y="56570"/>
                    <a:pt x="13004" y="56685"/>
                  </a:cubicBezTo>
                  <a:cubicBezTo>
                    <a:pt x="12928" y="56685"/>
                    <a:pt x="12851" y="56646"/>
                    <a:pt x="12775" y="56646"/>
                  </a:cubicBezTo>
                  <a:cubicBezTo>
                    <a:pt x="12775" y="56570"/>
                    <a:pt x="12775" y="56417"/>
                    <a:pt x="12775" y="56302"/>
                  </a:cubicBezTo>
                  <a:close/>
                  <a:moveTo>
                    <a:pt x="13501" y="56532"/>
                  </a:moveTo>
                  <a:cubicBezTo>
                    <a:pt x="13501" y="56570"/>
                    <a:pt x="13501" y="56608"/>
                    <a:pt x="13501" y="56646"/>
                  </a:cubicBezTo>
                  <a:cubicBezTo>
                    <a:pt x="13501" y="56685"/>
                    <a:pt x="13501" y="56685"/>
                    <a:pt x="13501" y="56723"/>
                  </a:cubicBezTo>
                  <a:lnTo>
                    <a:pt x="13234" y="56723"/>
                  </a:lnTo>
                  <a:cubicBezTo>
                    <a:pt x="13272" y="56685"/>
                    <a:pt x="13272" y="56646"/>
                    <a:pt x="13272" y="56608"/>
                  </a:cubicBezTo>
                  <a:lnTo>
                    <a:pt x="13272" y="56646"/>
                  </a:lnTo>
                  <a:lnTo>
                    <a:pt x="13348" y="56646"/>
                  </a:lnTo>
                  <a:lnTo>
                    <a:pt x="13501" y="56532"/>
                  </a:lnTo>
                  <a:close/>
                  <a:moveTo>
                    <a:pt x="37565" y="0"/>
                  </a:moveTo>
                  <a:cubicBezTo>
                    <a:pt x="37540" y="0"/>
                    <a:pt x="37511" y="13"/>
                    <a:pt x="37481" y="42"/>
                  </a:cubicBezTo>
                  <a:cubicBezTo>
                    <a:pt x="37405" y="80"/>
                    <a:pt x="37252" y="310"/>
                    <a:pt x="37137" y="425"/>
                  </a:cubicBezTo>
                  <a:cubicBezTo>
                    <a:pt x="35607" y="1266"/>
                    <a:pt x="34728" y="2834"/>
                    <a:pt x="33542" y="4096"/>
                  </a:cubicBezTo>
                  <a:cubicBezTo>
                    <a:pt x="32204" y="5588"/>
                    <a:pt x="30482" y="6773"/>
                    <a:pt x="29450" y="8571"/>
                  </a:cubicBezTo>
                  <a:cubicBezTo>
                    <a:pt x="28647" y="9986"/>
                    <a:pt x="28341" y="11707"/>
                    <a:pt x="27997" y="13352"/>
                  </a:cubicBezTo>
                  <a:cubicBezTo>
                    <a:pt x="27977" y="13333"/>
                    <a:pt x="27958" y="13323"/>
                    <a:pt x="27944" y="13323"/>
                  </a:cubicBezTo>
                  <a:cubicBezTo>
                    <a:pt x="27930" y="13323"/>
                    <a:pt x="27920" y="13333"/>
                    <a:pt x="27920" y="13352"/>
                  </a:cubicBezTo>
                  <a:cubicBezTo>
                    <a:pt x="27193" y="15723"/>
                    <a:pt x="26122" y="18630"/>
                    <a:pt x="26275" y="21269"/>
                  </a:cubicBezTo>
                  <a:cubicBezTo>
                    <a:pt x="25778" y="21269"/>
                    <a:pt x="25319" y="21345"/>
                    <a:pt x="24822" y="21422"/>
                  </a:cubicBezTo>
                  <a:lnTo>
                    <a:pt x="24516" y="21422"/>
                  </a:lnTo>
                  <a:cubicBezTo>
                    <a:pt x="23866" y="21460"/>
                    <a:pt x="23063" y="21651"/>
                    <a:pt x="22719" y="22263"/>
                  </a:cubicBezTo>
                  <a:cubicBezTo>
                    <a:pt x="22527" y="22646"/>
                    <a:pt x="22527" y="22913"/>
                    <a:pt x="22680" y="23066"/>
                  </a:cubicBezTo>
                  <a:cubicBezTo>
                    <a:pt x="22719" y="23104"/>
                    <a:pt x="22757" y="23143"/>
                    <a:pt x="22833" y="23181"/>
                  </a:cubicBezTo>
                  <a:cubicBezTo>
                    <a:pt x="23025" y="23257"/>
                    <a:pt x="23254" y="23334"/>
                    <a:pt x="23484" y="23334"/>
                  </a:cubicBezTo>
                  <a:cubicBezTo>
                    <a:pt x="23522" y="23602"/>
                    <a:pt x="23484" y="23908"/>
                    <a:pt x="23369" y="24137"/>
                  </a:cubicBezTo>
                  <a:cubicBezTo>
                    <a:pt x="23139" y="24558"/>
                    <a:pt x="22910" y="24979"/>
                    <a:pt x="22719" y="25399"/>
                  </a:cubicBezTo>
                  <a:cubicBezTo>
                    <a:pt x="22604" y="25590"/>
                    <a:pt x="22489" y="25782"/>
                    <a:pt x="22374" y="26011"/>
                  </a:cubicBezTo>
                  <a:cubicBezTo>
                    <a:pt x="20577" y="26049"/>
                    <a:pt x="18779" y="26241"/>
                    <a:pt x="16982" y="26547"/>
                  </a:cubicBezTo>
                  <a:cubicBezTo>
                    <a:pt x="15911" y="26738"/>
                    <a:pt x="14878" y="26967"/>
                    <a:pt x="13846" y="27197"/>
                  </a:cubicBezTo>
                  <a:lnTo>
                    <a:pt x="11092" y="27503"/>
                  </a:lnTo>
                  <a:cubicBezTo>
                    <a:pt x="10633" y="27579"/>
                    <a:pt x="10097" y="27618"/>
                    <a:pt x="9639" y="27694"/>
                  </a:cubicBezTo>
                  <a:cubicBezTo>
                    <a:pt x="9218" y="27732"/>
                    <a:pt x="8835" y="27809"/>
                    <a:pt x="8415" y="27962"/>
                  </a:cubicBezTo>
                  <a:lnTo>
                    <a:pt x="7917" y="27962"/>
                  </a:lnTo>
                  <a:cubicBezTo>
                    <a:pt x="7879" y="27962"/>
                    <a:pt x="7879" y="28038"/>
                    <a:pt x="7917" y="28038"/>
                  </a:cubicBezTo>
                  <a:lnTo>
                    <a:pt x="7994" y="28038"/>
                  </a:lnTo>
                  <a:cubicBezTo>
                    <a:pt x="7879" y="28115"/>
                    <a:pt x="7765" y="28153"/>
                    <a:pt x="7650" y="28268"/>
                  </a:cubicBezTo>
                  <a:cubicBezTo>
                    <a:pt x="7612" y="28306"/>
                    <a:pt x="7650" y="28382"/>
                    <a:pt x="7688" y="28421"/>
                  </a:cubicBezTo>
                  <a:cubicBezTo>
                    <a:pt x="7650" y="28421"/>
                    <a:pt x="7573" y="28459"/>
                    <a:pt x="7535" y="28497"/>
                  </a:cubicBezTo>
                  <a:cubicBezTo>
                    <a:pt x="7497" y="28497"/>
                    <a:pt x="7497" y="28535"/>
                    <a:pt x="7497" y="28574"/>
                  </a:cubicBezTo>
                  <a:cubicBezTo>
                    <a:pt x="7535" y="28612"/>
                    <a:pt x="7535" y="28650"/>
                    <a:pt x="7573" y="28688"/>
                  </a:cubicBezTo>
                  <a:cubicBezTo>
                    <a:pt x="7573" y="28727"/>
                    <a:pt x="7612" y="28765"/>
                    <a:pt x="7650" y="28803"/>
                  </a:cubicBezTo>
                  <a:cubicBezTo>
                    <a:pt x="7678" y="28859"/>
                    <a:pt x="7726" y="28895"/>
                    <a:pt x="7795" y="28895"/>
                  </a:cubicBezTo>
                  <a:cubicBezTo>
                    <a:pt x="7820" y="28895"/>
                    <a:pt x="7848" y="28890"/>
                    <a:pt x="7879" y="28880"/>
                  </a:cubicBezTo>
                  <a:lnTo>
                    <a:pt x="8300" y="29033"/>
                  </a:lnTo>
                  <a:cubicBezTo>
                    <a:pt x="9180" y="30562"/>
                    <a:pt x="9409" y="32322"/>
                    <a:pt x="8568" y="33584"/>
                  </a:cubicBezTo>
                  <a:cubicBezTo>
                    <a:pt x="8557" y="33579"/>
                    <a:pt x="8547" y="33576"/>
                    <a:pt x="8537" y="33576"/>
                  </a:cubicBezTo>
                  <a:cubicBezTo>
                    <a:pt x="8473" y="33576"/>
                    <a:pt x="8425" y="33671"/>
                    <a:pt x="8491" y="33737"/>
                  </a:cubicBezTo>
                  <a:cubicBezTo>
                    <a:pt x="8070" y="34234"/>
                    <a:pt x="7535" y="34655"/>
                    <a:pt x="6923" y="34884"/>
                  </a:cubicBezTo>
                  <a:lnTo>
                    <a:pt x="6770" y="34808"/>
                  </a:lnTo>
                  <a:lnTo>
                    <a:pt x="6770" y="34808"/>
                  </a:lnTo>
                  <a:cubicBezTo>
                    <a:pt x="6808" y="34846"/>
                    <a:pt x="6847" y="34846"/>
                    <a:pt x="6847" y="34884"/>
                  </a:cubicBezTo>
                  <a:lnTo>
                    <a:pt x="6808" y="34884"/>
                  </a:lnTo>
                  <a:cubicBezTo>
                    <a:pt x="6739" y="34919"/>
                    <a:pt x="6732" y="35081"/>
                    <a:pt x="6818" y="35081"/>
                  </a:cubicBezTo>
                  <a:cubicBezTo>
                    <a:pt x="6827" y="35081"/>
                    <a:pt x="6836" y="35079"/>
                    <a:pt x="6847" y="35076"/>
                  </a:cubicBezTo>
                  <a:cubicBezTo>
                    <a:pt x="6961" y="35076"/>
                    <a:pt x="7076" y="35076"/>
                    <a:pt x="7191" y="35037"/>
                  </a:cubicBezTo>
                  <a:cubicBezTo>
                    <a:pt x="7879" y="35420"/>
                    <a:pt x="8606" y="35802"/>
                    <a:pt x="9333" y="36108"/>
                  </a:cubicBezTo>
                  <a:cubicBezTo>
                    <a:pt x="8759" y="36338"/>
                    <a:pt x="8223" y="36567"/>
                    <a:pt x="7650" y="36797"/>
                  </a:cubicBezTo>
                  <a:cubicBezTo>
                    <a:pt x="7631" y="36758"/>
                    <a:pt x="7612" y="36739"/>
                    <a:pt x="7592" y="36739"/>
                  </a:cubicBezTo>
                  <a:cubicBezTo>
                    <a:pt x="7573" y="36739"/>
                    <a:pt x="7554" y="36758"/>
                    <a:pt x="7535" y="36797"/>
                  </a:cubicBezTo>
                  <a:cubicBezTo>
                    <a:pt x="7497" y="36797"/>
                    <a:pt x="7459" y="36835"/>
                    <a:pt x="7420" y="36873"/>
                  </a:cubicBezTo>
                  <a:cubicBezTo>
                    <a:pt x="7191" y="36950"/>
                    <a:pt x="6923" y="37064"/>
                    <a:pt x="6694" y="37141"/>
                  </a:cubicBezTo>
                  <a:cubicBezTo>
                    <a:pt x="6426" y="37217"/>
                    <a:pt x="6120" y="37217"/>
                    <a:pt x="5967" y="37294"/>
                  </a:cubicBezTo>
                  <a:cubicBezTo>
                    <a:pt x="5470" y="37409"/>
                    <a:pt x="4973" y="37523"/>
                    <a:pt x="4475" y="37676"/>
                  </a:cubicBezTo>
                  <a:lnTo>
                    <a:pt x="4475" y="37714"/>
                  </a:lnTo>
                  <a:cubicBezTo>
                    <a:pt x="5240" y="37600"/>
                    <a:pt x="5967" y="37447"/>
                    <a:pt x="6694" y="37294"/>
                  </a:cubicBezTo>
                  <a:cubicBezTo>
                    <a:pt x="6961" y="37256"/>
                    <a:pt x="7191" y="37217"/>
                    <a:pt x="7459" y="37103"/>
                  </a:cubicBezTo>
                  <a:cubicBezTo>
                    <a:pt x="8223" y="36911"/>
                    <a:pt x="8988" y="36644"/>
                    <a:pt x="9677" y="36299"/>
                  </a:cubicBezTo>
                  <a:lnTo>
                    <a:pt x="9906" y="36376"/>
                  </a:lnTo>
                  <a:lnTo>
                    <a:pt x="9141" y="36682"/>
                  </a:lnTo>
                  <a:cubicBezTo>
                    <a:pt x="9073" y="36716"/>
                    <a:pt x="9096" y="36841"/>
                    <a:pt x="9156" y="36841"/>
                  </a:cubicBezTo>
                  <a:cubicBezTo>
                    <a:pt x="9163" y="36841"/>
                    <a:pt x="9171" y="36839"/>
                    <a:pt x="9180" y="36835"/>
                  </a:cubicBezTo>
                  <a:cubicBezTo>
                    <a:pt x="9524" y="36720"/>
                    <a:pt x="9830" y="36605"/>
                    <a:pt x="10136" y="36491"/>
                  </a:cubicBezTo>
                  <a:lnTo>
                    <a:pt x="10518" y="36644"/>
                  </a:lnTo>
                  <a:cubicBezTo>
                    <a:pt x="10212" y="36758"/>
                    <a:pt x="9945" y="36911"/>
                    <a:pt x="9639" y="37026"/>
                  </a:cubicBezTo>
                  <a:cubicBezTo>
                    <a:pt x="9562" y="37064"/>
                    <a:pt x="9600" y="37179"/>
                    <a:pt x="9715" y="37179"/>
                  </a:cubicBezTo>
                  <a:cubicBezTo>
                    <a:pt x="10059" y="37064"/>
                    <a:pt x="10442" y="36911"/>
                    <a:pt x="10786" y="36720"/>
                  </a:cubicBezTo>
                  <a:cubicBezTo>
                    <a:pt x="10862" y="36797"/>
                    <a:pt x="10977" y="36797"/>
                    <a:pt x="11054" y="36835"/>
                  </a:cubicBezTo>
                  <a:cubicBezTo>
                    <a:pt x="10939" y="36911"/>
                    <a:pt x="10824" y="36988"/>
                    <a:pt x="10671" y="37026"/>
                  </a:cubicBezTo>
                  <a:cubicBezTo>
                    <a:pt x="10442" y="37179"/>
                    <a:pt x="10212" y="37294"/>
                    <a:pt x="9983" y="37409"/>
                  </a:cubicBezTo>
                  <a:cubicBezTo>
                    <a:pt x="9920" y="37471"/>
                    <a:pt x="9960" y="37533"/>
                    <a:pt x="10018" y="37533"/>
                  </a:cubicBezTo>
                  <a:cubicBezTo>
                    <a:pt x="10031" y="37533"/>
                    <a:pt x="10045" y="37530"/>
                    <a:pt x="10059" y="37523"/>
                  </a:cubicBezTo>
                  <a:cubicBezTo>
                    <a:pt x="10289" y="37409"/>
                    <a:pt x="10480" y="37294"/>
                    <a:pt x="10709" y="37179"/>
                  </a:cubicBezTo>
                  <a:cubicBezTo>
                    <a:pt x="10901" y="37103"/>
                    <a:pt x="11092" y="37026"/>
                    <a:pt x="11283" y="36950"/>
                  </a:cubicBezTo>
                  <a:lnTo>
                    <a:pt x="11589" y="37064"/>
                  </a:lnTo>
                  <a:cubicBezTo>
                    <a:pt x="11283" y="37179"/>
                    <a:pt x="10977" y="37370"/>
                    <a:pt x="10709" y="37523"/>
                  </a:cubicBezTo>
                  <a:cubicBezTo>
                    <a:pt x="10644" y="37556"/>
                    <a:pt x="10691" y="37646"/>
                    <a:pt x="10730" y="37646"/>
                  </a:cubicBezTo>
                  <a:cubicBezTo>
                    <a:pt x="10736" y="37646"/>
                    <a:pt x="10742" y="37643"/>
                    <a:pt x="10748" y="37638"/>
                  </a:cubicBezTo>
                  <a:cubicBezTo>
                    <a:pt x="11168" y="37523"/>
                    <a:pt x="11551" y="37370"/>
                    <a:pt x="11895" y="37179"/>
                  </a:cubicBezTo>
                  <a:lnTo>
                    <a:pt x="12125" y="37256"/>
                  </a:lnTo>
                  <a:cubicBezTo>
                    <a:pt x="11933" y="37332"/>
                    <a:pt x="11704" y="37447"/>
                    <a:pt x="11513" y="37600"/>
                  </a:cubicBezTo>
                  <a:cubicBezTo>
                    <a:pt x="11451" y="37631"/>
                    <a:pt x="11464" y="37687"/>
                    <a:pt x="11512" y="37687"/>
                  </a:cubicBezTo>
                  <a:cubicBezTo>
                    <a:pt x="11523" y="37687"/>
                    <a:pt x="11536" y="37684"/>
                    <a:pt x="11551" y="37676"/>
                  </a:cubicBezTo>
                  <a:cubicBezTo>
                    <a:pt x="11742" y="37561"/>
                    <a:pt x="11933" y="37485"/>
                    <a:pt x="12163" y="37409"/>
                  </a:cubicBezTo>
                  <a:lnTo>
                    <a:pt x="12392" y="37332"/>
                  </a:lnTo>
                  <a:lnTo>
                    <a:pt x="12660" y="37447"/>
                  </a:lnTo>
                  <a:lnTo>
                    <a:pt x="12278" y="37600"/>
                  </a:lnTo>
                  <a:cubicBezTo>
                    <a:pt x="12239" y="37600"/>
                    <a:pt x="12239" y="37676"/>
                    <a:pt x="12316" y="37676"/>
                  </a:cubicBezTo>
                  <a:lnTo>
                    <a:pt x="12851" y="37485"/>
                  </a:lnTo>
                  <a:lnTo>
                    <a:pt x="13234" y="37638"/>
                  </a:lnTo>
                  <a:cubicBezTo>
                    <a:pt x="13234" y="37638"/>
                    <a:pt x="13272" y="37676"/>
                    <a:pt x="13310" y="37714"/>
                  </a:cubicBezTo>
                  <a:cubicBezTo>
                    <a:pt x="13348" y="37714"/>
                    <a:pt x="13425" y="37753"/>
                    <a:pt x="13463" y="37791"/>
                  </a:cubicBezTo>
                  <a:cubicBezTo>
                    <a:pt x="13501" y="37791"/>
                    <a:pt x="13578" y="37753"/>
                    <a:pt x="13578" y="37714"/>
                  </a:cubicBezTo>
                  <a:cubicBezTo>
                    <a:pt x="16217" y="38518"/>
                    <a:pt x="18932" y="39168"/>
                    <a:pt x="21686" y="39627"/>
                  </a:cubicBezTo>
                  <a:cubicBezTo>
                    <a:pt x="20462" y="39589"/>
                    <a:pt x="19200" y="39589"/>
                    <a:pt x="18014" y="39550"/>
                  </a:cubicBezTo>
                  <a:lnTo>
                    <a:pt x="16217" y="39474"/>
                  </a:lnTo>
                  <a:cubicBezTo>
                    <a:pt x="15796" y="39474"/>
                    <a:pt x="15414" y="39436"/>
                    <a:pt x="14993" y="39397"/>
                  </a:cubicBezTo>
                  <a:cubicBezTo>
                    <a:pt x="11972" y="39244"/>
                    <a:pt x="8988" y="39321"/>
                    <a:pt x="6082" y="38518"/>
                  </a:cubicBezTo>
                  <a:cubicBezTo>
                    <a:pt x="5776" y="38403"/>
                    <a:pt x="5470" y="38288"/>
                    <a:pt x="5164" y="38173"/>
                  </a:cubicBezTo>
                  <a:cubicBezTo>
                    <a:pt x="4858" y="38059"/>
                    <a:pt x="4705" y="37906"/>
                    <a:pt x="4399" y="37753"/>
                  </a:cubicBezTo>
                  <a:cubicBezTo>
                    <a:pt x="4388" y="37747"/>
                    <a:pt x="4378" y="37745"/>
                    <a:pt x="4367" y="37745"/>
                  </a:cubicBezTo>
                  <a:cubicBezTo>
                    <a:pt x="4304" y="37745"/>
                    <a:pt x="4257" y="37835"/>
                    <a:pt x="4322" y="37867"/>
                  </a:cubicBezTo>
                  <a:lnTo>
                    <a:pt x="4437" y="37944"/>
                  </a:lnTo>
                  <a:cubicBezTo>
                    <a:pt x="4437" y="37982"/>
                    <a:pt x="4437" y="38020"/>
                    <a:pt x="4437" y="38020"/>
                  </a:cubicBezTo>
                  <a:lnTo>
                    <a:pt x="4552" y="38097"/>
                  </a:lnTo>
                  <a:cubicBezTo>
                    <a:pt x="4552" y="38097"/>
                    <a:pt x="4552" y="38097"/>
                    <a:pt x="4552" y="38135"/>
                  </a:cubicBezTo>
                  <a:cubicBezTo>
                    <a:pt x="4896" y="38365"/>
                    <a:pt x="5279" y="38556"/>
                    <a:pt x="5661" y="38709"/>
                  </a:cubicBezTo>
                  <a:lnTo>
                    <a:pt x="5661" y="38747"/>
                  </a:lnTo>
                  <a:cubicBezTo>
                    <a:pt x="5661" y="38747"/>
                    <a:pt x="5623" y="38747"/>
                    <a:pt x="5623" y="38785"/>
                  </a:cubicBezTo>
                  <a:cubicBezTo>
                    <a:pt x="5661" y="38977"/>
                    <a:pt x="5661" y="39168"/>
                    <a:pt x="5699" y="39359"/>
                  </a:cubicBezTo>
                  <a:cubicBezTo>
                    <a:pt x="5661" y="39359"/>
                    <a:pt x="5661" y="39397"/>
                    <a:pt x="5661" y="39397"/>
                  </a:cubicBezTo>
                  <a:cubicBezTo>
                    <a:pt x="5737" y="39780"/>
                    <a:pt x="5814" y="40162"/>
                    <a:pt x="5852" y="40545"/>
                  </a:cubicBezTo>
                  <a:cubicBezTo>
                    <a:pt x="5852" y="40659"/>
                    <a:pt x="5852" y="40736"/>
                    <a:pt x="5890" y="40851"/>
                  </a:cubicBezTo>
                  <a:lnTo>
                    <a:pt x="5890" y="41042"/>
                  </a:lnTo>
                  <a:cubicBezTo>
                    <a:pt x="5890" y="41845"/>
                    <a:pt x="5890" y="42610"/>
                    <a:pt x="5814" y="43413"/>
                  </a:cubicBezTo>
                  <a:cubicBezTo>
                    <a:pt x="5776" y="43719"/>
                    <a:pt x="5699" y="44025"/>
                    <a:pt x="5584" y="44293"/>
                  </a:cubicBezTo>
                  <a:cubicBezTo>
                    <a:pt x="5393" y="44255"/>
                    <a:pt x="5202" y="44216"/>
                    <a:pt x="4973" y="44178"/>
                  </a:cubicBezTo>
                  <a:cubicBezTo>
                    <a:pt x="5087" y="44140"/>
                    <a:pt x="5202" y="44102"/>
                    <a:pt x="5355" y="44063"/>
                  </a:cubicBezTo>
                  <a:cubicBezTo>
                    <a:pt x="5393" y="44025"/>
                    <a:pt x="5393" y="43987"/>
                    <a:pt x="5355" y="43949"/>
                  </a:cubicBezTo>
                  <a:cubicBezTo>
                    <a:pt x="5126" y="43949"/>
                    <a:pt x="4896" y="44025"/>
                    <a:pt x="4705" y="44140"/>
                  </a:cubicBezTo>
                  <a:cubicBezTo>
                    <a:pt x="4475" y="44102"/>
                    <a:pt x="4246" y="44025"/>
                    <a:pt x="4016" y="43949"/>
                  </a:cubicBezTo>
                  <a:cubicBezTo>
                    <a:pt x="3978" y="43949"/>
                    <a:pt x="3940" y="44025"/>
                    <a:pt x="4016" y="44025"/>
                  </a:cubicBezTo>
                  <a:cubicBezTo>
                    <a:pt x="4055" y="44063"/>
                    <a:pt x="4208" y="44140"/>
                    <a:pt x="4284" y="44140"/>
                  </a:cubicBezTo>
                  <a:cubicBezTo>
                    <a:pt x="3978" y="44178"/>
                    <a:pt x="3672" y="44178"/>
                    <a:pt x="3328" y="44216"/>
                  </a:cubicBezTo>
                  <a:cubicBezTo>
                    <a:pt x="3213" y="44216"/>
                    <a:pt x="3213" y="44408"/>
                    <a:pt x="3328" y="44408"/>
                  </a:cubicBezTo>
                  <a:lnTo>
                    <a:pt x="4093" y="44408"/>
                  </a:lnTo>
                  <a:lnTo>
                    <a:pt x="4169" y="44446"/>
                  </a:lnTo>
                  <a:cubicBezTo>
                    <a:pt x="4055" y="44484"/>
                    <a:pt x="3940" y="44522"/>
                    <a:pt x="3825" y="44561"/>
                  </a:cubicBezTo>
                  <a:cubicBezTo>
                    <a:pt x="3787" y="44561"/>
                    <a:pt x="3787" y="44599"/>
                    <a:pt x="3825" y="44599"/>
                  </a:cubicBezTo>
                  <a:cubicBezTo>
                    <a:pt x="3940" y="44599"/>
                    <a:pt x="4055" y="44599"/>
                    <a:pt x="4208" y="44637"/>
                  </a:cubicBezTo>
                  <a:lnTo>
                    <a:pt x="4399" y="44637"/>
                  </a:lnTo>
                  <a:cubicBezTo>
                    <a:pt x="4399" y="44637"/>
                    <a:pt x="4399" y="44675"/>
                    <a:pt x="4437" y="44675"/>
                  </a:cubicBezTo>
                  <a:lnTo>
                    <a:pt x="4667" y="44714"/>
                  </a:lnTo>
                  <a:cubicBezTo>
                    <a:pt x="4858" y="44828"/>
                    <a:pt x="5049" y="44905"/>
                    <a:pt x="5240" y="44981"/>
                  </a:cubicBezTo>
                  <a:cubicBezTo>
                    <a:pt x="5202" y="45211"/>
                    <a:pt x="5164" y="45440"/>
                    <a:pt x="5164" y="45670"/>
                  </a:cubicBezTo>
                  <a:cubicBezTo>
                    <a:pt x="5087" y="45823"/>
                    <a:pt x="5011" y="45937"/>
                    <a:pt x="4973" y="46090"/>
                  </a:cubicBezTo>
                  <a:cubicBezTo>
                    <a:pt x="4973" y="46167"/>
                    <a:pt x="5011" y="46205"/>
                    <a:pt x="5087" y="46243"/>
                  </a:cubicBezTo>
                  <a:lnTo>
                    <a:pt x="5393" y="46243"/>
                  </a:lnTo>
                  <a:cubicBezTo>
                    <a:pt x="5432" y="46243"/>
                    <a:pt x="5432" y="46167"/>
                    <a:pt x="5393" y="46167"/>
                  </a:cubicBezTo>
                  <a:lnTo>
                    <a:pt x="5164" y="46167"/>
                  </a:lnTo>
                  <a:cubicBezTo>
                    <a:pt x="5164" y="46167"/>
                    <a:pt x="5164" y="46167"/>
                    <a:pt x="5164" y="46129"/>
                  </a:cubicBezTo>
                  <a:cubicBezTo>
                    <a:pt x="5183" y="46148"/>
                    <a:pt x="5192" y="46157"/>
                    <a:pt x="5202" y="46157"/>
                  </a:cubicBezTo>
                  <a:cubicBezTo>
                    <a:pt x="5212" y="46157"/>
                    <a:pt x="5221" y="46148"/>
                    <a:pt x="5240" y="46129"/>
                  </a:cubicBezTo>
                  <a:lnTo>
                    <a:pt x="5240" y="46052"/>
                  </a:lnTo>
                  <a:lnTo>
                    <a:pt x="5432" y="45823"/>
                  </a:lnTo>
                  <a:cubicBezTo>
                    <a:pt x="5470" y="45899"/>
                    <a:pt x="5508" y="45976"/>
                    <a:pt x="5546" y="46052"/>
                  </a:cubicBezTo>
                  <a:lnTo>
                    <a:pt x="5584" y="46052"/>
                  </a:lnTo>
                  <a:cubicBezTo>
                    <a:pt x="5584" y="45937"/>
                    <a:pt x="5546" y="45823"/>
                    <a:pt x="5508" y="45746"/>
                  </a:cubicBezTo>
                  <a:lnTo>
                    <a:pt x="5661" y="45517"/>
                  </a:lnTo>
                  <a:cubicBezTo>
                    <a:pt x="5737" y="45746"/>
                    <a:pt x="5814" y="45937"/>
                    <a:pt x="5890" y="46167"/>
                  </a:cubicBezTo>
                  <a:lnTo>
                    <a:pt x="5546" y="46090"/>
                  </a:lnTo>
                  <a:cubicBezTo>
                    <a:pt x="5508" y="46090"/>
                    <a:pt x="5508" y="46205"/>
                    <a:pt x="5546" y="46205"/>
                  </a:cubicBezTo>
                  <a:cubicBezTo>
                    <a:pt x="8109" y="46855"/>
                    <a:pt x="10709" y="47314"/>
                    <a:pt x="13310" y="47658"/>
                  </a:cubicBezTo>
                  <a:cubicBezTo>
                    <a:pt x="13310" y="47697"/>
                    <a:pt x="13348" y="47773"/>
                    <a:pt x="13425" y="47773"/>
                  </a:cubicBezTo>
                  <a:lnTo>
                    <a:pt x="13540" y="47773"/>
                  </a:lnTo>
                  <a:lnTo>
                    <a:pt x="14152" y="47811"/>
                  </a:lnTo>
                  <a:lnTo>
                    <a:pt x="14381" y="48156"/>
                  </a:lnTo>
                  <a:cubicBezTo>
                    <a:pt x="14305" y="48232"/>
                    <a:pt x="14228" y="48309"/>
                    <a:pt x="14152" y="48385"/>
                  </a:cubicBezTo>
                  <a:lnTo>
                    <a:pt x="14037" y="48232"/>
                  </a:lnTo>
                  <a:lnTo>
                    <a:pt x="14228" y="48041"/>
                  </a:lnTo>
                  <a:cubicBezTo>
                    <a:pt x="14255" y="48014"/>
                    <a:pt x="14244" y="47987"/>
                    <a:pt x="14208" y="47987"/>
                  </a:cubicBezTo>
                  <a:cubicBezTo>
                    <a:pt x="14193" y="47987"/>
                    <a:pt x="14174" y="47991"/>
                    <a:pt x="14152" y="48003"/>
                  </a:cubicBezTo>
                  <a:lnTo>
                    <a:pt x="13999" y="48117"/>
                  </a:lnTo>
                  <a:lnTo>
                    <a:pt x="13999" y="48079"/>
                  </a:lnTo>
                  <a:cubicBezTo>
                    <a:pt x="13983" y="48031"/>
                    <a:pt x="13946" y="48010"/>
                    <a:pt x="13913" y="48010"/>
                  </a:cubicBezTo>
                  <a:cubicBezTo>
                    <a:pt x="13866" y="48010"/>
                    <a:pt x="13823" y="48051"/>
                    <a:pt x="13846" y="48117"/>
                  </a:cubicBezTo>
                  <a:lnTo>
                    <a:pt x="13884" y="48232"/>
                  </a:lnTo>
                  <a:lnTo>
                    <a:pt x="13769" y="48309"/>
                  </a:lnTo>
                  <a:cubicBezTo>
                    <a:pt x="13731" y="48232"/>
                    <a:pt x="13693" y="48117"/>
                    <a:pt x="13616" y="48041"/>
                  </a:cubicBezTo>
                  <a:cubicBezTo>
                    <a:pt x="13731" y="48003"/>
                    <a:pt x="13807" y="48003"/>
                    <a:pt x="13922" y="47964"/>
                  </a:cubicBezTo>
                  <a:cubicBezTo>
                    <a:pt x="13999" y="47964"/>
                    <a:pt x="14037" y="47850"/>
                    <a:pt x="13922" y="47850"/>
                  </a:cubicBezTo>
                  <a:cubicBezTo>
                    <a:pt x="13846" y="47831"/>
                    <a:pt x="13769" y="47821"/>
                    <a:pt x="13693" y="47821"/>
                  </a:cubicBezTo>
                  <a:cubicBezTo>
                    <a:pt x="13616" y="47821"/>
                    <a:pt x="13540" y="47831"/>
                    <a:pt x="13463" y="47850"/>
                  </a:cubicBezTo>
                  <a:cubicBezTo>
                    <a:pt x="13463" y="47817"/>
                    <a:pt x="13443" y="47806"/>
                    <a:pt x="13419" y="47806"/>
                  </a:cubicBezTo>
                  <a:cubicBezTo>
                    <a:pt x="13387" y="47806"/>
                    <a:pt x="13348" y="47828"/>
                    <a:pt x="13348" y="47850"/>
                  </a:cubicBezTo>
                  <a:cubicBezTo>
                    <a:pt x="12775" y="48156"/>
                    <a:pt x="12316" y="48653"/>
                    <a:pt x="12086" y="49265"/>
                  </a:cubicBezTo>
                  <a:cubicBezTo>
                    <a:pt x="12010" y="49341"/>
                    <a:pt x="11972" y="49418"/>
                    <a:pt x="11933" y="49494"/>
                  </a:cubicBezTo>
                  <a:cubicBezTo>
                    <a:pt x="11895" y="49494"/>
                    <a:pt x="11819" y="49533"/>
                    <a:pt x="11857" y="49571"/>
                  </a:cubicBezTo>
                  <a:lnTo>
                    <a:pt x="11857" y="49609"/>
                  </a:lnTo>
                  <a:lnTo>
                    <a:pt x="11742" y="49838"/>
                  </a:lnTo>
                  <a:cubicBezTo>
                    <a:pt x="11704" y="49877"/>
                    <a:pt x="11704" y="49915"/>
                    <a:pt x="11742" y="49953"/>
                  </a:cubicBezTo>
                  <a:cubicBezTo>
                    <a:pt x="11627" y="50221"/>
                    <a:pt x="11551" y="50489"/>
                    <a:pt x="11474" y="50718"/>
                  </a:cubicBezTo>
                  <a:cubicBezTo>
                    <a:pt x="11130" y="51713"/>
                    <a:pt x="11015" y="52745"/>
                    <a:pt x="11092" y="53816"/>
                  </a:cubicBezTo>
                  <a:lnTo>
                    <a:pt x="10977" y="53740"/>
                  </a:lnTo>
                  <a:cubicBezTo>
                    <a:pt x="10959" y="53722"/>
                    <a:pt x="10940" y="53714"/>
                    <a:pt x="10921" y="53714"/>
                  </a:cubicBezTo>
                  <a:cubicBezTo>
                    <a:pt x="10858" y="53714"/>
                    <a:pt x="10804" y="53796"/>
                    <a:pt x="10862" y="53854"/>
                  </a:cubicBezTo>
                  <a:lnTo>
                    <a:pt x="11130" y="54084"/>
                  </a:lnTo>
                  <a:cubicBezTo>
                    <a:pt x="11207" y="54925"/>
                    <a:pt x="11436" y="55728"/>
                    <a:pt x="11857" y="56455"/>
                  </a:cubicBezTo>
                  <a:cubicBezTo>
                    <a:pt x="11819" y="56455"/>
                    <a:pt x="11780" y="56493"/>
                    <a:pt x="11780" y="56532"/>
                  </a:cubicBezTo>
                  <a:cubicBezTo>
                    <a:pt x="11693" y="56684"/>
                    <a:pt x="11535" y="56740"/>
                    <a:pt x="11345" y="56740"/>
                  </a:cubicBezTo>
                  <a:cubicBezTo>
                    <a:pt x="10868" y="56740"/>
                    <a:pt x="10191" y="56384"/>
                    <a:pt x="9945" y="56302"/>
                  </a:cubicBezTo>
                  <a:cubicBezTo>
                    <a:pt x="9371" y="56073"/>
                    <a:pt x="8759" y="55881"/>
                    <a:pt x="8147" y="55728"/>
                  </a:cubicBezTo>
                  <a:cubicBezTo>
                    <a:pt x="6694" y="55193"/>
                    <a:pt x="5202" y="54734"/>
                    <a:pt x="3710" y="54390"/>
                  </a:cubicBezTo>
                  <a:cubicBezTo>
                    <a:pt x="2907" y="54084"/>
                    <a:pt x="1722" y="54084"/>
                    <a:pt x="1148" y="53472"/>
                  </a:cubicBezTo>
                  <a:cubicBezTo>
                    <a:pt x="727" y="53013"/>
                    <a:pt x="651" y="52363"/>
                    <a:pt x="460" y="51751"/>
                  </a:cubicBezTo>
                  <a:cubicBezTo>
                    <a:pt x="536" y="50718"/>
                    <a:pt x="460" y="49685"/>
                    <a:pt x="574" y="48653"/>
                  </a:cubicBezTo>
                  <a:cubicBezTo>
                    <a:pt x="689" y="47544"/>
                    <a:pt x="842" y="44905"/>
                    <a:pt x="2295" y="44561"/>
                  </a:cubicBezTo>
                  <a:cubicBezTo>
                    <a:pt x="2334" y="44561"/>
                    <a:pt x="2295" y="44522"/>
                    <a:pt x="2295" y="44522"/>
                  </a:cubicBezTo>
                  <a:cubicBezTo>
                    <a:pt x="2242" y="44517"/>
                    <a:pt x="2190" y="44514"/>
                    <a:pt x="2140" y="44514"/>
                  </a:cubicBezTo>
                  <a:cubicBezTo>
                    <a:pt x="1157" y="44514"/>
                    <a:pt x="867" y="45561"/>
                    <a:pt x="613" y="46435"/>
                  </a:cubicBezTo>
                  <a:cubicBezTo>
                    <a:pt x="154" y="48003"/>
                    <a:pt x="1" y="49647"/>
                    <a:pt x="154" y="51330"/>
                  </a:cubicBezTo>
                  <a:cubicBezTo>
                    <a:pt x="115" y="51330"/>
                    <a:pt x="115" y="51368"/>
                    <a:pt x="115" y="51368"/>
                  </a:cubicBezTo>
                  <a:cubicBezTo>
                    <a:pt x="192" y="51866"/>
                    <a:pt x="307" y="52324"/>
                    <a:pt x="460" y="52822"/>
                  </a:cubicBezTo>
                  <a:cubicBezTo>
                    <a:pt x="498" y="53166"/>
                    <a:pt x="651" y="53548"/>
                    <a:pt x="842" y="53816"/>
                  </a:cubicBezTo>
                  <a:cubicBezTo>
                    <a:pt x="1224" y="54084"/>
                    <a:pt x="1645" y="54237"/>
                    <a:pt x="2066" y="54275"/>
                  </a:cubicBezTo>
                  <a:cubicBezTo>
                    <a:pt x="2487" y="54390"/>
                    <a:pt x="2869" y="54466"/>
                    <a:pt x="3290" y="54504"/>
                  </a:cubicBezTo>
                  <a:cubicBezTo>
                    <a:pt x="5317" y="55193"/>
                    <a:pt x="7344" y="55920"/>
                    <a:pt x="9409" y="56417"/>
                  </a:cubicBezTo>
                  <a:cubicBezTo>
                    <a:pt x="9945" y="56646"/>
                    <a:pt x="10480" y="56799"/>
                    <a:pt x="11015" y="56952"/>
                  </a:cubicBezTo>
                  <a:cubicBezTo>
                    <a:pt x="11140" y="57005"/>
                    <a:pt x="11280" y="57034"/>
                    <a:pt x="11422" y="57034"/>
                  </a:cubicBezTo>
                  <a:cubicBezTo>
                    <a:pt x="11586" y="57034"/>
                    <a:pt x="11752" y="56996"/>
                    <a:pt x="11895" y="56914"/>
                  </a:cubicBezTo>
                  <a:cubicBezTo>
                    <a:pt x="11895" y="56952"/>
                    <a:pt x="11933" y="56952"/>
                    <a:pt x="11972" y="56952"/>
                  </a:cubicBezTo>
                  <a:lnTo>
                    <a:pt x="13234" y="56837"/>
                  </a:lnTo>
                  <a:lnTo>
                    <a:pt x="13846" y="56876"/>
                  </a:lnTo>
                  <a:lnTo>
                    <a:pt x="14113" y="56876"/>
                  </a:lnTo>
                  <a:cubicBezTo>
                    <a:pt x="14190" y="56914"/>
                    <a:pt x="14266" y="56952"/>
                    <a:pt x="14381" y="56952"/>
                  </a:cubicBezTo>
                  <a:cubicBezTo>
                    <a:pt x="14419" y="56914"/>
                    <a:pt x="14458" y="56914"/>
                    <a:pt x="14496" y="56876"/>
                  </a:cubicBezTo>
                  <a:cubicBezTo>
                    <a:pt x="16038" y="56947"/>
                    <a:pt x="17583" y="56974"/>
                    <a:pt x="19129" y="56974"/>
                  </a:cubicBezTo>
                  <a:cubicBezTo>
                    <a:pt x="22568" y="56974"/>
                    <a:pt x="26008" y="56840"/>
                    <a:pt x="29412" y="56761"/>
                  </a:cubicBezTo>
                  <a:cubicBezTo>
                    <a:pt x="34957" y="56685"/>
                    <a:pt x="40503" y="56493"/>
                    <a:pt x="46010" y="56264"/>
                  </a:cubicBezTo>
                  <a:cubicBezTo>
                    <a:pt x="46125" y="56264"/>
                    <a:pt x="46202" y="56226"/>
                    <a:pt x="46202" y="56111"/>
                  </a:cubicBezTo>
                  <a:lnTo>
                    <a:pt x="46278" y="55996"/>
                  </a:lnTo>
                  <a:cubicBezTo>
                    <a:pt x="46316" y="55958"/>
                    <a:pt x="46354" y="55920"/>
                    <a:pt x="46354" y="55843"/>
                  </a:cubicBezTo>
                  <a:cubicBezTo>
                    <a:pt x="46354" y="55843"/>
                    <a:pt x="46354" y="55843"/>
                    <a:pt x="46354" y="55805"/>
                  </a:cubicBezTo>
                  <a:lnTo>
                    <a:pt x="46584" y="55690"/>
                  </a:lnTo>
                  <a:cubicBezTo>
                    <a:pt x="46660" y="55652"/>
                    <a:pt x="46699" y="55652"/>
                    <a:pt x="46737" y="55614"/>
                  </a:cubicBezTo>
                  <a:lnTo>
                    <a:pt x="46737" y="55499"/>
                  </a:lnTo>
                  <a:cubicBezTo>
                    <a:pt x="46775" y="55422"/>
                    <a:pt x="46775" y="55308"/>
                    <a:pt x="46699" y="55269"/>
                  </a:cubicBezTo>
                  <a:cubicBezTo>
                    <a:pt x="46354" y="52822"/>
                    <a:pt x="46813" y="50374"/>
                    <a:pt x="48076" y="48232"/>
                  </a:cubicBezTo>
                  <a:cubicBezTo>
                    <a:pt x="48114" y="48194"/>
                    <a:pt x="48152" y="48117"/>
                    <a:pt x="48190" y="48041"/>
                  </a:cubicBezTo>
                  <a:cubicBezTo>
                    <a:pt x="48382" y="48041"/>
                    <a:pt x="48535" y="47926"/>
                    <a:pt x="48573" y="47773"/>
                  </a:cubicBezTo>
                  <a:cubicBezTo>
                    <a:pt x="48611" y="47735"/>
                    <a:pt x="48611" y="47735"/>
                    <a:pt x="48649" y="47735"/>
                  </a:cubicBezTo>
                  <a:lnTo>
                    <a:pt x="48726" y="47735"/>
                  </a:lnTo>
                  <a:lnTo>
                    <a:pt x="48764" y="47697"/>
                  </a:lnTo>
                  <a:cubicBezTo>
                    <a:pt x="48802" y="47658"/>
                    <a:pt x="48802" y="47620"/>
                    <a:pt x="48802" y="47582"/>
                  </a:cubicBezTo>
                  <a:cubicBezTo>
                    <a:pt x="48802" y="47544"/>
                    <a:pt x="48764" y="47505"/>
                    <a:pt x="48764" y="47467"/>
                  </a:cubicBezTo>
                  <a:cubicBezTo>
                    <a:pt x="48764" y="47429"/>
                    <a:pt x="48764" y="47429"/>
                    <a:pt x="48726" y="47429"/>
                  </a:cubicBezTo>
                  <a:cubicBezTo>
                    <a:pt x="48993" y="47429"/>
                    <a:pt x="49070" y="47085"/>
                    <a:pt x="48840" y="47008"/>
                  </a:cubicBezTo>
                  <a:cubicBezTo>
                    <a:pt x="47081" y="46243"/>
                    <a:pt x="45284" y="45631"/>
                    <a:pt x="43486" y="45096"/>
                  </a:cubicBezTo>
                  <a:cubicBezTo>
                    <a:pt x="43486" y="45019"/>
                    <a:pt x="43448" y="44943"/>
                    <a:pt x="43333" y="44905"/>
                  </a:cubicBezTo>
                  <a:lnTo>
                    <a:pt x="43333" y="44905"/>
                  </a:lnTo>
                  <a:cubicBezTo>
                    <a:pt x="43360" y="44908"/>
                    <a:pt x="43385" y="44910"/>
                    <a:pt x="43410" y="44910"/>
                  </a:cubicBezTo>
                  <a:cubicBezTo>
                    <a:pt x="43928" y="44910"/>
                    <a:pt x="44142" y="44167"/>
                    <a:pt x="44251" y="43145"/>
                  </a:cubicBezTo>
                  <a:cubicBezTo>
                    <a:pt x="44442" y="42648"/>
                    <a:pt x="44442" y="42075"/>
                    <a:pt x="44251" y="41577"/>
                  </a:cubicBezTo>
                  <a:cubicBezTo>
                    <a:pt x="44174" y="40430"/>
                    <a:pt x="44060" y="39206"/>
                    <a:pt x="43945" y="38403"/>
                  </a:cubicBezTo>
                  <a:cubicBezTo>
                    <a:pt x="44022" y="38403"/>
                    <a:pt x="44098" y="38365"/>
                    <a:pt x="44174" y="38326"/>
                  </a:cubicBezTo>
                  <a:cubicBezTo>
                    <a:pt x="44174" y="38403"/>
                    <a:pt x="44251" y="38479"/>
                    <a:pt x="44327" y="38479"/>
                  </a:cubicBezTo>
                  <a:cubicBezTo>
                    <a:pt x="44337" y="38480"/>
                    <a:pt x="44346" y="38480"/>
                    <a:pt x="44355" y="38480"/>
                  </a:cubicBezTo>
                  <a:cubicBezTo>
                    <a:pt x="45482" y="38480"/>
                    <a:pt x="45896" y="36140"/>
                    <a:pt x="46010" y="35343"/>
                  </a:cubicBezTo>
                  <a:cubicBezTo>
                    <a:pt x="46125" y="34655"/>
                    <a:pt x="46316" y="31863"/>
                    <a:pt x="45551" y="31251"/>
                  </a:cubicBezTo>
                  <a:cubicBezTo>
                    <a:pt x="45590" y="31174"/>
                    <a:pt x="45551" y="31060"/>
                    <a:pt x="45475" y="31021"/>
                  </a:cubicBezTo>
                  <a:cubicBezTo>
                    <a:pt x="41765" y="29377"/>
                    <a:pt x="37826" y="28535"/>
                    <a:pt x="33886" y="27732"/>
                  </a:cubicBezTo>
                  <a:cubicBezTo>
                    <a:pt x="33007" y="27503"/>
                    <a:pt x="32165" y="27312"/>
                    <a:pt x="31286" y="27082"/>
                  </a:cubicBezTo>
                  <a:cubicBezTo>
                    <a:pt x="31668" y="25935"/>
                    <a:pt x="30827" y="24749"/>
                    <a:pt x="30100" y="23678"/>
                  </a:cubicBezTo>
                  <a:cubicBezTo>
                    <a:pt x="30024" y="23525"/>
                    <a:pt x="29947" y="23410"/>
                    <a:pt x="29871" y="23257"/>
                  </a:cubicBezTo>
                  <a:lnTo>
                    <a:pt x="29871" y="23143"/>
                  </a:lnTo>
                  <a:cubicBezTo>
                    <a:pt x="29871" y="23028"/>
                    <a:pt x="29832" y="22913"/>
                    <a:pt x="29718" y="22837"/>
                  </a:cubicBezTo>
                  <a:cubicBezTo>
                    <a:pt x="29756" y="22837"/>
                    <a:pt x="29794" y="22837"/>
                    <a:pt x="29832" y="22799"/>
                  </a:cubicBezTo>
                  <a:cubicBezTo>
                    <a:pt x="30215" y="22607"/>
                    <a:pt x="30482" y="22263"/>
                    <a:pt x="30177" y="21842"/>
                  </a:cubicBezTo>
                  <a:cubicBezTo>
                    <a:pt x="29985" y="21651"/>
                    <a:pt x="29718" y="21536"/>
                    <a:pt x="29412" y="21498"/>
                  </a:cubicBezTo>
                  <a:lnTo>
                    <a:pt x="29297" y="21498"/>
                  </a:lnTo>
                  <a:cubicBezTo>
                    <a:pt x="28723" y="21383"/>
                    <a:pt x="28111" y="21383"/>
                    <a:pt x="27729" y="21345"/>
                  </a:cubicBezTo>
                  <a:lnTo>
                    <a:pt x="27308" y="21269"/>
                  </a:lnTo>
                  <a:cubicBezTo>
                    <a:pt x="27423" y="20886"/>
                    <a:pt x="27499" y="20466"/>
                    <a:pt x="27576" y="20083"/>
                  </a:cubicBezTo>
                  <a:cubicBezTo>
                    <a:pt x="28226" y="18171"/>
                    <a:pt x="30291" y="17023"/>
                    <a:pt x="31400" y="15302"/>
                  </a:cubicBezTo>
                  <a:cubicBezTo>
                    <a:pt x="32548" y="13466"/>
                    <a:pt x="34001" y="12434"/>
                    <a:pt x="35454" y="10866"/>
                  </a:cubicBezTo>
                  <a:cubicBezTo>
                    <a:pt x="36334" y="9948"/>
                    <a:pt x="36793" y="8724"/>
                    <a:pt x="36678" y="7462"/>
                  </a:cubicBezTo>
                  <a:cubicBezTo>
                    <a:pt x="36640" y="6429"/>
                    <a:pt x="36372" y="5435"/>
                    <a:pt x="36411" y="4402"/>
                  </a:cubicBezTo>
                  <a:cubicBezTo>
                    <a:pt x="36525" y="2911"/>
                    <a:pt x="36984" y="1495"/>
                    <a:pt x="37787" y="272"/>
                  </a:cubicBezTo>
                  <a:cubicBezTo>
                    <a:pt x="37821" y="172"/>
                    <a:pt x="37768" y="73"/>
                    <a:pt x="37678" y="73"/>
                  </a:cubicBezTo>
                  <a:cubicBezTo>
                    <a:pt x="37665" y="73"/>
                    <a:pt x="37650" y="75"/>
                    <a:pt x="37634" y="80"/>
                  </a:cubicBezTo>
                  <a:cubicBezTo>
                    <a:pt x="37634" y="33"/>
                    <a:pt x="37605" y="0"/>
                    <a:pt x="375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8"/>
            <p:cNvSpPr/>
            <p:nvPr/>
          </p:nvSpPr>
          <p:spPr>
            <a:xfrm>
              <a:off x="2860675" y="4822625"/>
              <a:ext cx="8475" cy="7025"/>
            </a:xfrm>
            <a:custGeom>
              <a:rect b="b" l="l" r="r" t="t"/>
              <a:pathLst>
                <a:path extrusionOk="0" h="281" w="339">
                  <a:moveTo>
                    <a:pt x="198" y="0"/>
                  </a:moveTo>
                  <a:cubicBezTo>
                    <a:pt x="176" y="0"/>
                    <a:pt x="154" y="8"/>
                    <a:pt x="136" y="25"/>
                  </a:cubicBezTo>
                  <a:lnTo>
                    <a:pt x="60" y="140"/>
                  </a:lnTo>
                  <a:cubicBezTo>
                    <a:pt x="1" y="199"/>
                    <a:pt x="55" y="280"/>
                    <a:pt x="118" y="280"/>
                  </a:cubicBezTo>
                  <a:cubicBezTo>
                    <a:pt x="137" y="280"/>
                    <a:pt x="157" y="273"/>
                    <a:pt x="174" y="255"/>
                  </a:cubicBezTo>
                  <a:lnTo>
                    <a:pt x="251" y="140"/>
                  </a:lnTo>
                  <a:cubicBezTo>
                    <a:pt x="339" y="81"/>
                    <a:pt x="269" y="0"/>
                    <a:pt x="1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8"/>
            <p:cNvSpPr/>
            <p:nvPr/>
          </p:nvSpPr>
          <p:spPr>
            <a:xfrm>
              <a:off x="2872675" y="4819425"/>
              <a:ext cx="5750" cy="5750"/>
            </a:xfrm>
            <a:custGeom>
              <a:rect b="b" l="l" r="r" t="t"/>
              <a:pathLst>
                <a:path extrusionOk="0" h="230" w="230">
                  <a:moveTo>
                    <a:pt x="115" y="0"/>
                  </a:moveTo>
                  <a:cubicBezTo>
                    <a:pt x="0" y="0"/>
                    <a:pt x="0" y="192"/>
                    <a:pt x="115" y="230"/>
                  </a:cubicBezTo>
                  <a:cubicBezTo>
                    <a:pt x="230" y="192"/>
                    <a:pt x="230" y="0"/>
                    <a:pt x="1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8"/>
            <p:cNvSpPr/>
            <p:nvPr/>
          </p:nvSpPr>
          <p:spPr>
            <a:xfrm>
              <a:off x="2029350" y="5195200"/>
              <a:ext cx="2900" cy="1925"/>
            </a:xfrm>
            <a:custGeom>
              <a:rect b="b" l="l" r="r" t="t"/>
              <a:pathLst>
                <a:path extrusionOk="0" h="77" w="116">
                  <a:moveTo>
                    <a:pt x="77" y="0"/>
                  </a:moveTo>
                  <a:cubicBezTo>
                    <a:pt x="1" y="0"/>
                    <a:pt x="1" y="77"/>
                    <a:pt x="77" y="77"/>
                  </a:cubicBezTo>
                  <a:cubicBezTo>
                    <a:pt x="115" y="77"/>
                    <a:pt x="115" y="0"/>
                    <a:pt x="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8"/>
            <p:cNvSpPr/>
            <p:nvPr/>
          </p:nvSpPr>
          <p:spPr>
            <a:xfrm>
              <a:off x="2427100" y="5032650"/>
              <a:ext cx="25" cy="975"/>
            </a:xfrm>
            <a:custGeom>
              <a:rect b="b" l="l" r="r" t="t"/>
              <a:pathLst>
                <a:path extrusionOk="0" h="39" w="1">
                  <a:moveTo>
                    <a:pt x="1" y="0"/>
                  </a:moveTo>
                  <a:lnTo>
                    <a:pt x="1" y="38"/>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8"/>
            <p:cNvSpPr/>
            <p:nvPr/>
          </p:nvSpPr>
          <p:spPr>
            <a:xfrm>
              <a:off x="2806700" y="4823250"/>
              <a:ext cx="4800" cy="2900"/>
            </a:xfrm>
            <a:custGeom>
              <a:rect b="b" l="l" r="r" t="t"/>
              <a:pathLst>
                <a:path extrusionOk="0" h="116" w="192">
                  <a:moveTo>
                    <a:pt x="115" y="0"/>
                  </a:moveTo>
                  <a:cubicBezTo>
                    <a:pt x="0" y="0"/>
                    <a:pt x="0" y="115"/>
                    <a:pt x="115" y="115"/>
                  </a:cubicBezTo>
                  <a:cubicBezTo>
                    <a:pt x="192" y="115"/>
                    <a:pt x="192" y="0"/>
                    <a:pt x="1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8"/>
            <p:cNvSpPr/>
            <p:nvPr/>
          </p:nvSpPr>
          <p:spPr>
            <a:xfrm>
              <a:off x="2818175" y="4822300"/>
              <a:ext cx="5750" cy="4800"/>
            </a:xfrm>
            <a:custGeom>
              <a:rect b="b" l="l" r="r" t="t"/>
              <a:pathLst>
                <a:path extrusionOk="0" h="192" w="230">
                  <a:moveTo>
                    <a:pt x="115" y="0"/>
                  </a:moveTo>
                  <a:cubicBezTo>
                    <a:pt x="0" y="0"/>
                    <a:pt x="0" y="191"/>
                    <a:pt x="115" y="191"/>
                  </a:cubicBezTo>
                  <a:cubicBezTo>
                    <a:pt x="230" y="191"/>
                    <a:pt x="230" y="0"/>
                    <a:pt x="1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8"/>
            <p:cNvSpPr/>
            <p:nvPr/>
          </p:nvSpPr>
          <p:spPr>
            <a:xfrm>
              <a:off x="2017875" y="4862450"/>
              <a:ext cx="133750" cy="42300"/>
            </a:xfrm>
            <a:custGeom>
              <a:rect b="b" l="l" r="r" t="t"/>
              <a:pathLst>
                <a:path extrusionOk="0" h="1692" w="5350">
                  <a:moveTo>
                    <a:pt x="154" y="0"/>
                  </a:moveTo>
                  <a:cubicBezTo>
                    <a:pt x="39" y="0"/>
                    <a:pt x="1" y="115"/>
                    <a:pt x="115" y="192"/>
                  </a:cubicBezTo>
                  <a:cubicBezTo>
                    <a:pt x="1798" y="727"/>
                    <a:pt x="3519" y="1263"/>
                    <a:pt x="5278" y="1683"/>
                  </a:cubicBezTo>
                  <a:cubicBezTo>
                    <a:pt x="5284" y="1689"/>
                    <a:pt x="5289" y="1691"/>
                    <a:pt x="5295" y="1691"/>
                  </a:cubicBezTo>
                  <a:cubicBezTo>
                    <a:pt x="5326" y="1691"/>
                    <a:pt x="5350" y="1607"/>
                    <a:pt x="5317" y="1607"/>
                  </a:cubicBezTo>
                  <a:cubicBezTo>
                    <a:pt x="3596" y="995"/>
                    <a:pt x="1875" y="498"/>
                    <a:pt x="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8"/>
            <p:cNvSpPr/>
            <p:nvPr/>
          </p:nvSpPr>
          <p:spPr>
            <a:xfrm>
              <a:off x="2018825" y="4831850"/>
              <a:ext cx="94700" cy="26800"/>
            </a:xfrm>
            <a:custGeom>
              <a:rect b="b" l="l" r="r" t="t"/>
              <a:pathLst>
                <a:path extrusionOk="0" h="1072" w="3788">
                  <a:moveTo>
                    <a:pt x="77" y="1"/>
                  </a:moveTo>
                  <a:cubicBezTo>
                    <a:pt x="1" y="1"/>
                    <a:pt x="1" y="77"/>
                    <a:pt x="39" y="77"/>
                  </a:cubicBezTo>
                  <a:cubicBezTo>
                    <a:pt x="1225" y="536"/>
                    <a:pt x="2487" y="842"/>
                    <a:pt x="3749" y="1071"/>
                  </a:cubicBezTo>
                  <a:cubicBezTo>
                    <a:pt x="3787" y="1071"/>
                    <a:pt x="3787" y="1033"/>
                    <a:pt x="3749" y="995"/>
                  </a:cubicBezTo>
                  <a:cubicBezTo>
                    <a:pt x="2563" y="536"/>
                    <a:pt x="1301" y="192"/>
                    <a:pt x="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8"/>
            <p:cNvSpPr/>
            <p:nvPr/>
          </p:nvSpPr>
          <p:spPr>
            <a:xfrm>
              <a:off x="2041100" y="4818275"/>
              <a:ext cx="90575" cy="25075"/>
            </a:xfrm>
            <a:custGeom>
              <a:rect b="b" l="l" r="r" t="t"/>
              <a:pathLst>
                <a:path extrusionOk="0" h="1003" w="3623">
                  <a:moveTo>
                    <a:pt x="75" y="0"/>
                  </a:moveTo>
                  <a:cubicBezTo>
                    <a:pt x="19" y="0"/>
                    <a:pt x="0" y="90"/>
                    <a:pt x="66" y="123"/>
                  </a:cubicBezTo>
                  <a:cubicBezTo>
                    <a:pt x="1213" y="544"/>
                    <a:pt x="2361" y="850"/>
                    <a:pt x="3546" y="1003"/>
                  </a:cubicBezTo>
                  <a:cubicBezTo>
                    <a:pt x="3623" y="1003"/>
                    <a:pt x="3623" y="926"/>
                    <a:pt x="3546" y="926"/>
                  </a:cubicBezTo>
                  <a:cubicBezTo>
                    <a:pt x="2399" y="620"/>
                    <a:pt x="1252" y="352"/>
                    <a:pt x="104" y="8"/>
                  </a:cubicBezTo>
                  <a:cubicBezTo>
                    <a:pt x="94" y="3"/>
                    <a:pt x="84" y="0"/>
                    <a:pt x="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8"/>
            <p:cNvSpPr/>
            <p:nvPr/>
          </p:nvSpPr>
          <p:spPr>
            <a:xfrm>
              <a:off x="1822825" y="5216175"/>
              <a:ext cx="217075" cy="190850"/>
            </a:xfrm>
            <a:custGeom>
              <a:rect b="b" l="l" r="r" t="t"/>
              <a:pathLst>
                <a:path extrusionOk="0" h="7634" w="8683">
                  <a:moveTo>
                    <a:pt x="1263" y="385"/>
                  </a:moveTo>
                  <a:lnTo>
                    <a:pt x="1263" y="385"/>
                  </a:lnTo>
                  <a:cubicBezTo>
                    <a:pt x="3539" y="602"/>
                    <a:pt x="5678" y="2354"/>
                    <a:pt x="8004" y="2354"/>
                  </a:cubicBezTo>
                  <a:cubicBezTo>
                    <a:pt x="8140" y="2354"/>
                    <a:pt x="8277" y="2348"/>
                    <a:pt x="8415" y="2335"/>
                  </a:cubicBezTo>
                  <a:lnTo>
                    <a:pt x="8415" y="2335"/>
                  </a:lnTo>
                  <a:cubicBezTo>
                    <a:pt x="8415" y="2450"/>
                    <a:pt x="8376" y="2603"/>
                    <a:pt x="8376" y="2718"/>
                  </a:cubicBezTo>
                  <a:cubicBezTo>
                    <a:pt x="7114" y="2297"/>
                    <a:pt x="5852" y="1991"/>
                    <a:pt x="4590" y="1571"/>
                  </a:cubicBezTo>
                  <a:cubicBezTo>
                    <a:pt x="3481" y="1226"/>
                    <a:pt x="2410" y="691"/>
                    <a:pt x="1263" y="385"/>
                  </a:cubicBezTo>
                  <a:close/>
                  <a:moveTo>
                    <a:pt x="918" y="347"/>
                  </a:moveTo>
                  <a:cubicBezTo>
                    <a:pt x="1951" y="997"/>
                    <a:pt x="3098" y="1456"/>
                    <a:pt x="4246" y="1800"/>
                  </a:cubicBezTo>
                  <a:cubicBezTo>
                    <a:pt x="5584" y="2297"/>
                    <a:pt x="6961" y="2680"/>
                    <a:pt x="8338" y="2909"/>
                  </a:cubicBezTo>
                  <a:cubicBezTo>
                    <a:pt x="8185" y="4018"/>
                    <a:pt x="8032" y="5089"/>
                    <a:pt x="7917" y="6198"/>
                  </a:cubicBezTo>
                  <a:cubicBezTo>
                    <a:pt x="7841" y="6504"/>
                    <a:pt x="7803" y="6810"/>
                    <a:pt x="7764" y="7116"/>
                  </a:cubicBezTo>
                  <a:cubicBezTo>
                    <a:pt x="7617" y="7153"/>
                    <a:pt x="7462" y="7170"/>
                    <a:pt x="7306" y="7170"/>
                  </a:cubicBezTo>
                  <a:cubicBezTo>
                    <a:pt x="6974" y="7170"/>
                    <a:pt x="6635" y="7093"/>
                    <a:pt x="6349" y="6963"/>
                  </a:cubicBezTo>
                  <a:cubicBezTo>
                    <a:pt x="5737" y="6772"/>
                    <a:pt x="5125" y="6581"/>
                    <a:pt x="4552" y="6351"/>
                  </a:cubicBezTo>
                  <a:cubicBezTo>
                    <a:pt x="3290" y="5892"/>
                    <a:pt x="1110" y="5472"/>
                    <a:pt x="574" y="4095"/>
                  </a:cubicBezTo>
                  <a:cubicBezTo>
                    <a:pt x="383" y="3712"/>
                    <a:pt x="612" y="2871"/>
                    <a:pt x="651" y="2412"/>
                  </a:cubicBezTo>
                  <a:cubicBezTo>
                    <a:pt x="727" y="1724"/>
                    <a:pt x="804" y="1035"/>
                    <a:pt x="804" y="347"/>
                  </a:cubicBezTo>
                  <a:close/>
                  <a:moveTo>
                    <a:pt x="844" y="1"/>
                  </a:moveTo>
                  <a:cubicBezTo>
                    <a:pt x="805" y="1"/>
                    <a:pt x="766" y="1"/>
                    <a:pt x="727" y="2"/>
                  </a:cubicBezTo>
                  <a:lnTo>
                    <a:pt x="612" y="2"/>
                  </a:lnTo>
                  <a:cubicBezTo>
                    <a:pt x="421" y="2"/>
                    <a:pt x="421" y="347"/>
                    <a:pt x="612" y="347"/>
                  </a:cubicBezTo>
                  <a:lnTo>
                    <a:pt x="651" y="347"/>
                  </a:lnTo>
                  <a:cubicBezTo>
                    <a:pt x="498" y="1112"/>
                    <a:pt x="421" y="1915"/>
                    <a:pt x="345" y="2680"/>
                  </a:cubicBezTo>
                  <a:cubicBezTo>
                    <a:pt x="306" y="3292"/>
                    <a:pt x="0" y="4363"/>
                    <a:pt x="383" y="4936"/>
                  </a:cubicBezTo>
                  <a:cubicBezTo>
                    <a:pt x="612" y="5166"/>
                    <a:pt x="918" y="5319"/>
                    <a:pt x="1224" y="5395"/>
                  </a:cubicBezTo>
                  <a:cubicBezTo>
                    <a:pt x="2257" y="5892"/>
                    <a:pt x="3366" y="6237"/>
                    <a:pt x="4437" y="6619"/>
                  </a:cubicBezTo>
                  <a:cubicBezTo>
                    <a:pt x="5048" y="6833"/>
                    <a:pt x="6491" y="7634"/>
                    <a:pt x="7397" y="7634"/>
                  </a:cubicBezTo>
                  <a:cubicBezTo>
                    <a:pt x="7624" y="7634"/>
                    <a:pt x="7817" y="7583"/>
                    <a:pt x="7956" y="7460"/>
                  </a:cubicBezTo>
                  <a:cubicBezTo>
                    <a:pt x="8109" y="7307"/>
                    <a:pt x="8109" y="6734"/>
                    <a:pt x="8109" y="6543"/>
                  </a:cubicBezTo>
                  <a:cubicBezTo>
                    <a:pt x="8300" y="5127"/>
                    <a:pt x="8491" y="3712"/>
                    <a:pt x="8682" y="2297"/>
                  </a:cubicBezTo>
                  <a:cubicBezTo>
                    <a:pt x="8682" y="2203"/>
                    <a:pt x="8595" y="2137"/>
                    <a:pt x="8528" y="2137"/>
                  </a:cubicBezTo>
                  <a:cubicBezTo>
                    <a:pt x="8486" y="2137"/>
                    <a:pt x="8453" y="2162"/>
                    <a:pt x="8453" y="2221"/>
                  </a:cubicBezTo>
                  <a:cubicBezTo>
                    <a:pt x="6999" y="1877"/>
                    <a:pt x="5661" y="1379"/>
                    <a:pt x="4284" y="920"/>
                  </a:cubicBezTo>
                  <a:cubicBezTo>
                    <a:pt x="3173" y="550"/>
                    <a:pt x="2027" y="1"/>
                    <a:pt x="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8"/>
            <p:cNvSpPr/>
            <p:nvPr/>
          </p:nvSpPr>
          <p:spPr>
            <a:xfrm>
              <a:off x="2478750" y="4488600"/>
              <a:ext cx="975" cy="1925"/>
            </a:xfrm>
            <a:custGeom>
              <a:rect b="b" l="l" r="r" t="t"/>
              <a:pathLst>
                <a:path extrusionOk="0" h="77" w="39">
                  <a:moveTo>
                    <a:pt x="38" y="0"/>
                  </a:moveTo>
                  <a:cubicBezTo>
                    <a:pt x="0" y="0"/>
                    <a:pt x="0" y="77"/>
                    <a:pt x="38" y="77"/>
                  </a:cubicBezTo>
                  <a:lnTo>
                    <a:pt x="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8"/>
            <p:cNvSpPr/>
            <p:nvPr/>
          </p:nvSpPr>
          <p:spPr>
            <a:xfrm>
              <a:off x="2690050" y="4215125"/>
              <a:ext cx="25" cy="1000"/>
            </a:xfrm>
            <a:custGeom>
              <a:rect b="b" l="l" r="r" t="t"/>
              <a:pathLst>
                <a:path extrusionOk="0" h="40" w="1">
                  <a:moveTo>
                    <a:pt x="0" y="1"/>
                  </a:moveTo>
                  <a:lnTo>
                    <a:pt x="0" y="3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8"/>
            <p:cNvSpPr/>
            <p:nvPr/>
          </p:nvSpPr>
          <p:spPr>
            <a:xfrm>
              <a:off x="2170850" y="5342275"/>
              <a:ext cx="733175" cy="33725"/>
            </a:xfrm>
            <a:custGeom>
              <a:rect b="b" l="l" r="r" t="t"/>
              <a:pathLst>
                <a:path extrusionOk="0" h="1349" w="29327">
                  <a:moveTo>
                    <a:pt x="29253" y="1"/>
                  </a:moveTo>
                  <a:cubicBezTo>
                    <a:pt x="29244" y="1"/>
                    <a:pt x="29233" y="3"/>
                    <a:pt x="29221" y="7"/>
                  </a:cubicBezTo>
                  <a:cubicBezTo>
                    <a:pt x="19506" y="887"/>
                    <a:pt x="9792" y="581"/>
                    <a:pt x="77" y="1193"/>
                  </a:cubicBezTo>
                  <a:cubicBezTo>
                    <a:pt x="1" y="1193"/>
                    <a:pt x="1" y="1346"/>
                    <a:pt x="77" y="1346"/>
                  </a:cubicBezTo>
                  <a:cubicBezTo>
                    <a:pt x="367" y="1348"/>
                    <a:pt x="656" y="1349"/>
                    <a:pt x="945" y="1349"/>
                  </a:cubicBezTo>
                  <a:cubicBezTo>
                    <a:pt x="5624" y="1349"/>
                    <a:pt x="10270" y="1071"/>
                    <a:pt x="14917" y="963"/>
                  </a:cubicBezTo>
                  <a:cubicBezTo>
                    <a:pt x="19697" y="925"/>
                    <a:pt x="24478" y="657"/>
                    <a:pt x="29221" y="122"/>
                  </a:cubicBezTo>
                  <a:cubicBezTo>
                    <a:pt x="29289" y="122"/>
                    <a:pt x="29326" y="1"/>
                    <a:pt x="292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8"/>
            <p:cNvSpPr/>
            <p:nvPr/>
          </p:nvSpPr>
          <p:spPr>
            <a:xfrm>
              <a:off x="2159375" y="5272625"/>
              <a:ext cx="780250" cy="30125"/>
            </a:xfrm>
            <a:custGeom>
              <a:rect b="b" l="l" r="r" t="t"/>
              <a:pathLst>
                <a:path extrusionOk="0" h="1205" w="31210">
                  <a:moveTo>
                    <a:pt x="31095" y="1"/>
                  </a:moveTo>
                  <a:cubicBezTo>
                    <a:pt x="20730" y="651"/>
                    <a:pt x="10404" y="881"/>
                    <a:pt x="1" y="1110"/>
                  </a:cubicBezTo>
                  <a:cubicBezTo>
                    <a:pt x="1" y="1110"/>
                    <a:pt x="1" y="1187"/>
                    <a:pt x="1" y="1187"/>
                  </a:cubicBezTo>
                  <a:cubicBezTo>
                    <a:pt x="1078" y="1199"/>
                    <a:pt x="2156" y="1204"/>
                    <a:pt x="3234" y="1204"/>
                  </a:cubicBezTo>
                  <a:cubicBezTo>
                    <a:pt x="12521" y="1204"/>
                    <a:pt x="21808" y="779"/>
                    <a:pt x="31095" y="230"/>
                  </a:cubicBezTo>
                  <a:cubicBezTo>
                    <a:pt x="31210" y="192"/>
                    <a:pt x="31210" y="1"/>
                    <a:pt x="310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8"/>
            <p:cNvSpPr/>
            <p:nvPr/>
          </p:nvSpPr>
          <p:spPr>
            <a:xfrm>
              <a:off x="2626950" y="5012575"/>
              <a:ext cx="7675" cy="4800"/>
            </a:xfrm>
            <a:custGeom>
              <a:rect b="b" l="l" r="r" t="t"/>
              <a:pathLst>
                <a:path extrusionOk="0" h="192" w="307">
                  <a:moveTo>
                    <a:pt x="115" y="0"/>
                  </a:moveTo>
                  <a:cubicBezTo>
                    <a:pt x="0" y="0"/>
                    <a:pt x="0" y="191"/>
                    <a:pt x="115" y="191"/>
                  </a:cubicBezTo>
                  <a:lnTo>
                    <a:pt x="191" y="191"/>
                  </a:lnTo>
                  <a:cubicBezTo>
                    <a:pt x="306" y="191"/>
                    <a:pt x="306"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8"/>
            <p:cNvSpPr/>
            <p:nvPr/>
          </p:nvSpPr>
          <p:spPr>
            <a:xfrm>
              <a:off x="2132625" y="4981000"/>
              <a:ext cx="5750" cy="2900"/>
            </a:xfrm>
            <a:custGeom>
              <a:rect b="b" l="l" r="r" t="t"/>
              <a:pathLst>
                <a:path extrusionOk="0" h="116" w="230">
                  <a:moveTo>
                    <a:pt x="77" y="1"/>
                  </a:moveTo>
                  <a:cubicBezTo>
                    <a:pt x="0" y="1"/>
                    <a:pt x="0" y="116"/>
                    <a:pt x="77" y="116"/>
                  </a:cubicBezTo>
                  <a:lnTo>
                    <a:pt x="153" y="116"/>
                  </a:lnTo>
                  <a:cubicBezTo>
                    <a:pt x="230" y="116"/>
                    <a:pt x="230" y="1"/>
                    <a:pt x="1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8"/>
            <p:cNvSpPr/>
            <p:nvPr/>
          </p:nvSpPr>
          <p:spPr>
            <a:xfrm>
              <a:off x="2140275" y="4984825"/>
              <a:ext cx="6700" cy="4825"/>
            </a:xfrm>
            <a:custGeom>
              <a:rect b="b" l="l" r="r" t="t"/>
              <a:pathLst>
                <a:path extrusionOk="0" h="193" w="268">
                  <a:moveTo>
                    <a:pt x="115" y="1"/>
                  </a:moveTo>
                  <a:cubicBezTo>
                    <a:pt x="0" y="1"/>
                    <a:pt x="0" y="192"/>
                    <a:pt x="115" y="192"/>
                  </a:cubicBezTo>
                  <a:cubicBezTo>
                    <a:pt x="268" y="192"/>
                    <a:pt x="268" y="1"/>
                    <a:pt x="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8"/>
            <p:cNvSpPr/>
            <p:nvPr/>
          </p:nvSpPr>
          <p:spPr>
            <a:xfrm>
              <a:off x="1774050" y="5316625"/>
              <a:ext cx="14375" cy="975"/>
            </a:xfrm>
            <a:custGeom>
              <a:rect b="b" l="l" r="r" t="t"/>
              <a:pathLst>
                <a:path extrusionOk="0" h="39" w="575">
                  <a:moveTo>
                    <a:pt x="575" y="0"/>
                  </a:moveTo>
                  <a:cubicBezTo>
                    <a:pt x="572" y="0"/>
                    <a:pt x="570" y="0"/>
                    <a:pt x="568" y="1"/>
                  </a:cubicBezTo>
                  <a:lnTo>
                    <a:pt x="568" y="1"/>
                  </a:lnTo>
                  <a:lnTo>
                    <a:pt x="575" y="0"/>
                  </a:lnTo>
                  <a:close/>
                  <a:moveTo>
                    <a:pt x="568" y="1"/>
                  </a:moveTo>
                  <a:lnTo>
                    <a:pt x="1" y="39"/>
                  </a:lnTo>
                  <a:lnTo>
                    <a:pt x="575" y="39"/>
                  </a:lnTo>
                  <a:cubicBezTo>
                    <a:pt x="539" y="39"/>
                    <a:pt x="537" y="5"/>
                    <a:pt x="5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 name="Google Shape;1972;p48"/>
          <p:cNvGrpSpPr/>
          <p:nvPr/>
        </p:nvGrpSpPr>
        <p:grpSpPr>
          <a:xfrm>
            <a:off x="2757290" y="1714626"/>
            <a:ext cx="3629570" cy="198583"/>
            <a:chOff x="255575" y="2652425"/>
            <a:chExt cx="7071050" cy="386875"/>
          </a:xfrm>
        </p:grpSpPr>
        <p:sp>
          <p:nvSpPr>
            <p:cNvPr id="1973" name="Google Shape;1973;p48"/>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8"/>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8"/>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8"/>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8"/>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8"/>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8"/>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8"/>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8"/>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8"/>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8"/>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8"/>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8" name="Shape 1988"/>
        <p:cNvGrpSpPr/>
        <p:nvPr/>
      </p:nvGrpSpPr>
      <p:grpSpPr>
        <a:xfrm>
          <a:off x="0" y="0"/>
          <a:ext cx="0" cy="0"/>
          <a:chOff x="0" y="0"/>
          <a:chExt cx="0" cy="0"/>
        </a:xfrm>
      </p:grpSpPr>
      <p:sp>
        <p:nvSpPr>
          <p:cNvPr id="1989" name="Google Shape;1989;p4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RECURSOS </a:t>
            </a:r>
            <a:r>
              <a:rPr lang="en">
                <a:solidFill>
                  <a:schemeClr val="lt1"/>
                </a:solidFill>
              </a:rPr>
              <a:t>ALTERNATIVOS</a:t>
            </a:r>
            <a:endParaRPr/>
          </a:p>
        </p:txBody>
      </p:sp>
      <p:grpSp>
        <p:nvGrpSpPr>
          <p:cNvPr id="1990" name="Google Shape;1990;p49"/>
          <p:cNvGrpSpPr/>
          <p:nvPr/>
        </p:nvGrpSpPr>
        <p:grpSpPr>
          <a:xfrm>
            <a:off x="1991045" y="3366946"/>
            <a:ext cx="1063531" cy="1003489"/>
            <a:chOff x="4832887" y="3521887"/>
            <a:chExt cx="1063531" cy="1003489"/>
          </a:xfrm>
        </p:grpSpPr>
        <p:sp>
          <p:nvSpPr>
            <p:cNvPr id="1991" name="Google Shape;1991;p49"/>
            <p:cNvSpPr/>
            <p:nvPr/>
          </p:nvSpPr>
          <p:spPr>
            <a:xfrm>
              <a:off x="5166151" y="4022538"/>
              <a:ext cx="461875" cy="146042"/>
            </a:xfrm>
            <a:custGeom>
              <a:rect b="b" l="l" r="r" t="t"/>
              <a:pathLst>
                <a:path extrusionOk="0" h="7348" w="23239">
                  <a:moveTo>
                    <a:pt x="3971" y="1187"/>
                  </a:moveTo>
                  <a:cubicBezTo>
                    <a:pt x="4036" y="1187"/>
                    <a:pt x="4101" y="1194"/>
                    <a:pt x="4164" y="1210"/>
                  </a:cubicBezTo>
                  <a:cubicBezTo>
                    <a:pt x="8581" y="1744"/>
                    <a:pt x="12970" y="2251"/>
                    <a:pt x="17387" y="2870"/>
                  </a:cubicBezTo>
                  <a:cubicBezTo>
                    <a:pt x="18765" y="3067"/>
                    <a:pt x="20115" y="3517"/>
                    <a:pt x="21550" y="3883"/>
                  </a:cubicBezTo>
                  <a:cubicBezTo>
                    <a:pt x="20931" y="4670"/>
                    <a:pt x="20425" y="5374"/>
                    <a:pt x="19834" y="6049"/>
                  </a:cubicBezTo>
                  <a:cubicBezTo>
                    <a:pt x="19700" y="6145"/>
                    <a:pt x="19539" y="6188"/>
                    <a:pt x="19378" y="6188"/>
                  </a:cubicBezTo>
                  <a:cubicBezTo>
                    <a:pt x="19304" y="6188"/>
                    <a:pt x="19230" y="6179"/>
                    <a:pt x="19159" y="6161"/>
                  </a:cubicBezTo>
                  <a:cubicBezTo>
                    <a:pt x="17499" y="5739"/>
                    <a:pt x="15839" y="5261"/>
                    <a:pt x="14151" y="4811"/>
                  </a:cubicBezTo>
                  <a:cubicBezTo>
                    <a:pt x="10944" y="3967"/>
                    <a:pt x="7681" y="3348"/>
                    <a:pt x="4389" y="2926"/>
                  </a:cubicBezTo>
                  <a:lnTo>
                    <a:pt x="1773" y="2560"/>
                  </a:lnTo>
                  <a:cubicBezTo>
                    <a:pt x="2420" y="2082"/>
                    <a:pt x="2926" y="1660"/>
                    <a:pt x="3489" y="1294"/>
                  </a:cubicBezTo>
                  <a:cubicBezTo>
                    <a:pt x="3631" y="1233"/>
                    <a:pt x="3802" y="1187"/>
                    <a:pt x="3971" y="1187"/>
                  </a:cubicBezTo>
                  <a:close/>
                  <a:moveTo>
                    <a:pt x="3798" y="0"/>
                  </a:moveTo>
                  <a:cubicBezTo>
                    <a:pt x="3348" y="169"/>
                    <a:pt x="2926" y="366"/>
                    <a:pt x="2532" y="591"/>
                  </a:cubicBezTo>
                  <a:cubicBezTo>
                    <a:pt x="1857" y="1013"/>
                    <a:pt x="1266" y="1547"/>
                    <a:pt x="619" y="2026"/>
                  </a:cubicBezTo>
                  <a:cubicBezTo>
                    <a:pt x="310" y="2279"/>
                    <a:pt x="0" y="2560"/>
                    <a:pt x="197" y="2954"/>
                  </a:cubicBezTo>
                  <a:cubicBezTo>
                    <a:pt x="366" y="3235"/>
                    <a:pt x="647" y="3461"/>
                    <a:pt x="957" y="3545"/>
                  </a:cubicBezTo>
                  <a:cubicBezTo>
                    <a:pt x="1801" y="3742"/>
                    <a:pt x="2673" y="3798"/>
                    <a:pt x="3517" y="3967"/>
                  </a:cubicBezTo>
                  <a:cubicBezTo>
                    <a:pt x="6611" y="4501"/>
                    <a:pt x="9706" y="5008"/>
                    <a:pt x="12801" y="5627"/>
                  </a:cubicBezTo>
                  <a:cubicBezTo>
                    <a:pt x="14714" y="6049"/>
                    <a:pt x="16599" y="6668"/>
                    <a:pt x="18512" y="7174"/>
                  </a:cubicBezTo>
                  <a:cubicBezTo>
                    <a:pt x="18933" y="7286"/>
                    <a:pt x="19267" y="7348"/>
                    <a:pt x="19552" y="7348"/>
                  </a:cubicBezTo>
                  <a:cubicBezTo>
                    <a:pt x="20199" y="7348"/>
                    <a:pt x="20590" y="7027"/>
                    <a:pt x="21156" y="6246"/>
                  </a:cubicBezTo>
                  <a:cubicBezTo>
                    <a:pt x="21606" y="5655"/>
                    <a:pt x="22085" y="5092"/>
                    <a:pt x="22591" y="4530"/>
                  </a:cubicBezTo>
                  <a:cubicBezTo>
                    <a:pt x="23238" y="3798"/>
                    <a:pt x="23126" y="3264"/>
                    <a:pt x="22197" y="2954"/>
                  </a:cubicBezTo>
                  <a:cubicBezTo>
                    <a:pt x="19131" y="1998"/>
                    <a:pt x="16008" y="1351"/>
                    <a:pt x="12829" y="1041"/>
                  </a:cubicBezTo>
                  <a:cubicBezTo>
                    <a:pt x="11057" y="844"/>
                    <a:pt x="9284" y="647"/>
                    <a:pt x="7512" y="450"/>
                  </a:cubicBezTo>
                  <a:cubicBezTo>
                    <a:pt x="6358" y="338"/>
                    <a:pt x="5205" y="169"/>
                    <a:pt x="37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9"/>
            <p:cNvSpPr/>
            <p:nvPr/>
          </p:nvSpPr>
          <p:spPr>
            <a:xfrm>
              <a:off x="5367445" y="3826690"/>
              <a:ext cx="261138" cy="183247"/>
            </a:xfrm>
            <a:custGeom>
              <a:rect b="b" l="l" r="r" t="t"/>
              <a:pathLst>
                <a:path extrusionOk="0" h="9220" w="13139">
                  <a:moveTo>
                    <a:pt x="1154" y="1189"/>
                  </a:moveTo>
                  <a:cubicBezTo>
                    <a:pt x="2705" y="1603"/>
                    <a:pt x="4257" y="1700"/>
                    <a:pt x="5802" y="1700"/>
                  </a:cubicBezTo>
                  <a:cubicBezTo>
                    <a:pt x="6778" y="1700"/>
                    <a:pt x="7752" y="1661"/>
                    <a:pt x="8721" y="1639"/>
                  </a:cubicBezTo>
                  <a:cubicBezTo>
                    <a:pt x="8822" y="1636"/>
                    <a:pt x="8912" y="1634"/>
                    <a:pt x="8993" y="1634"/>
                  </a:cubicBezTo>
                  <a:cubicBezTo>
                    <a:pt x="9610" y="1634"/>
                    <a:pt x="9682" y="1758"/>
                    <a:pt x="9931" y="2455"/>
                  </a:cubicBezTo>
                  <a:cubicBezTo>
                    <a:pt x="10550" y="4256"/>
                    <a:pt x="11169" y="6028"/>
                    <a:pt x="11788" y="7800"/>
                  </a:cubicBezTo>
                  <a:cubicBezTo>
                    <a:pt x="11816" y="7857"/>
                    <a:pt x="11816" y="7941"/>
                    <a:pt x="11872" y="8082"/>
                  </a:cubicBezTo>
                  <a:cubicBezTo>
                    <a:pt x="11310" y="8082"/>
                    <a:pt x="10772" y="8094"/>
                    <a:pt x="10243" y="8094"/>
                  </a:cubicBezTo>
                  <a:cubicBezTo>
                    <a:pt x="9978" y="8094"/>
                    <a:pt x="9715" y="8091"/>
                    <a:pt x="9453" y="8082"/>
                  </a:cubicBezTo>
                  <a:cubicBezTo>
                    <a:pt x="7343" y="7997"/>
                    <a:pt x="5261" y="7603"/>
                    <a:pt x="3292" y="6928"/>
                  </a:cubicBezTo>
                  <a:cubicBezTo>
                    <a:pt x="2701" y="6788"/>
                    <a:pt x="2223" y="6309"/>
                    <a:pt x="2082" y="5719"/>
                  </a:cubicBezTo>
                  <a:cubicBezTo>
                    <a:pt x="1773" y="4396"/>
                    <a:pt x="1463" y="3074"/>
                    <a:pt x="1154" y="1752"/>
                  </a:cubicBezTo>
                  <a:cubicBezTo>
                    <a:pt x="1154" y="1555"/>
                    <a:pt x="1154" y="1358"/>
                    <a:pt x="1154" y="1189"/>
                  </a:cubicBezTo>
                  <a:close/>
                  <a:moveTo>
                    <a:pt x="938" y="1"/>
                  </a:moveTo>
                  <a:cubicBezTo>
                    <a:pt x="379" y="1"/>
                    <a:pt x="75" y="309"/>
                    <a:pt x="28" y="992"/>
                  </a:cubicBezTo>
                  <a:cubicBezTo>
                    <a:pt x="0" y="1133"/>
                    <a:pt x="0" y="1274"/>
                    <a:pt x="28" y="1414"/>
                  </a:cubicBezTo>
                  <a:cubicBezTo>
                    <a:pt x="338" y="2961"/>
                    <a:pt x="647" y="4481"/>
                    <a:pt x="985" y="6000"/>
                  </a:cubicBezTo>
                  <a:cubicBezTo>
                    <a:pt x="1238" y="7041"/>
                    <a:pt x="1969" y="7688"/>
                    <a:pt x="3010" y="8025"/>
                  </a:cubicBezTo>
                  <a:cubicBezTo>
                    <a:pt x="5272" y="8789"/>
                    <a:pt x="7666" y="9208"/>
                    <a:pt x="10064" y="9208"/>
                  </a:cubicBezTo>
                  <a:cubicBezTo>
                    <a:pt x="10142" y="9208"/>
                    <a:pt x="10219" y="9208"/>
                    <a:pt x="10297" y="9207"/>
                  </a:cubicBezTo>
                  <a:cubicBezTo>
                    <a:pt x="10653" y="9207"/>
                    <a:pt x="11010" y="9220"/>
                    <a:pt x="11366" y="9220"/>
                  </a:cubicBezTo>
                  <a:cubicBezTo>
                    <a:pt x="11544" y="9220"/>
                    <a:pt x="11722" y="9216"/>
                    <a:pt x="11900" y="9207"/>
                  </a:cubicBezTo>
                  <a:cubicBezTo>
                    <a:pt x="12632" y="9123"/>
                    <a:pt x="13138" y="8419"/>
                    <a:pt x="12941" y="7688"/>
                  </a:cubicBezTo>
                  <a:cubicBezTo>
                    <a:pt x="12266" y="5690"/>
                    <a:pt x="11535" y="3721"/>
                    <a:pt x="10888" y="1724"/>
                  </a:cubicBezTo>
                  <a:cubicBezTo>
                    <a:pt x="10691" y="1048"/>
                    <a:pt x="10128" y="570"/>
                    <a:pt x="9425" y="542"/>
                  </a:cubicBezTo>
                  <a:cubicBezTo>
                    <a:pt x="9059" y="514"/>
                    <a:pt x="8693" y="514"/>
                    <a:pt x="8328" y="514"/>
                  </a:cubicBezTo>
                  <a:cubicBezTo>
                    <a:pt x="7591" y="514"/>
                    <a:pt x="6840" y="573"/>
                    <a:pt x="6084" y="573"/>
                  </a:cubicBezTo>
                  <a:cubicBezTo>
                    <a:pt x="5801" y="573"/>
                    <a:pt x="5517" y="565"/>
                    <a:pt x="5233" y="542"/>
                  </a:cubicBezTo>
                  <a:cubicBezTo>
                    <a:pt x="3911" y="458"/>
                    <a:pt x="2617" y="233"/>
                    <a:pt x="1294" y="36"/>
                  </a:cubicBezTo>
                  <a:cubicBezTo>
                    <a:pt x="1166" y="13"/>
                    <a:pt x="1047" y="1"/>
                    <a:pt x="9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9"/>
            <p:cNvSpPr/>
            <p:nvPr/>
          </p:nvSpPr>
          <p:spPr>
            <a:xfrm>
              <a:off x="5133715" y="3799759"/>
              <a:ext cx="154349" cy="137793"/>
            </a:xfrm>
            <a:custGeom>
              <a:rect b="b" l="l" r="r" t="t"/>
              <a:pathLst>
                <a:path extrusionOk="0" h="6933" w="7766">
                  <a:moveTo>
                    <a:pt x="4052" y="1166"/>
                  </a:moveTo>
                  <a:cubicBezTo>
                    <a:pt x="4305" y="1222"/>
                    <a:pt x="4502" y="1391"/>
                    <a:pt x="4614" y="1616"/>
                  </a:cubicBezTo>
                  <a:cubicBezTo>
                    <a:pt x="5233" y="2938"/>
                    <a:pt x="5796" y="4316"/>
                    <a:pt x="6415" y="5836"/>
                  </a:cubicBezTo>
                  <a:cubicBezTo>
                    <a:pt x="5177" y="5751"/>
                    <a:pt x="3995" y="5723"/>
                    <a:pt x="2842" y="5611"/>
                  </a:cubicBezTo>
                  <a:cubicBezTo>
                    <a:pt x="2504" y="5526"/>
                    <a:pt x="2195" y="5329"/>
                    <a:pt x="2026" y="5020"/>
                  </a:cubicBezTo>
                  <a:cubicBezTo>
                    <a:pt x="1491" y="4091"/>
                    <a:pt x="1210" y="3051"/>
                    <a:pt x="1182" y="1981"/>
                  </a:cubicBezTo>
                  <a:cubicBezTo>
                    <a:pt x="1128" y="1631"/>
                    <a:pt x="1384" y="1333"/>
                    <a:pt x="1727" y="1333"/>
                  </a:cubicBezTo>
                  <a:cubicBezTo>
                    <a:pt x="1742" y="1333"/>
                    <a:pt x="1757" y="1333"/>
                    <a:pt x="1773" y="1334"/>
                  </a:cubicBezTo>
                  <a:cubicBezTo>
                    <a:pt x="2532" y="1250"/>
                    <a:pt x="3292" y="1166"/>
                    <a:pt x="4052" y="1166"/>
                  </a:cubicBezTo>
                  <a:close/>
                  <a:moveTo>
                    <a:pt x="4282" y="1"/>
                  </a:moveTo>
                  <a:cubicBezTo>
                    <a:pt x="4224" y="1"/>
                    <a:pt x="4166" y="5"/>
                    <a:pt x="4108" y="12"/>
                  </a:cubicBezTo>
                  <a:cubicBezTo>
                    <a:pt x="3179" y="68"/>
                    <a:pt x="2279" y="125"/>
                    <a:pt x="1379" y="265"/>
                  </a:cubicBezTo>
                  <a:cubicBezTo>
                    <a:pt x="647" y="322"/>
                    <a:pt x="85" y="912"/>
                    <a:pt x="85" y="1644"/>
                  </a:cubicBezTo>
                  <a:cubicBezTo>
                    <a:pt x="0" y="3163"/>
                    <a:pt x="394" y="4682"/>
                    <a:pt x="1266" y="5948"/>
                  </a:cubicBezTo>
                  <a:cubicBezTo>
                    <a:pt x="1604" y="6426"/>
                    <a:pt x="2167" y="6736"/>
                    <a:pt x="2757" y="6764"/>
                  </a:cubicBezTo>
                  <a:cubicBezTo>
                    <a:pt x="3517" y="6848"/>
                    <a:pt x="4277" y="6877"/>
                    <a:pt x="4980" y="6933"/>
                  </a:cubicBezTo>
                  <a:lnTo>
                    <a:pt x="6781" y="6877"/>
                  </a:lnTo>
                  <a:cubicBezTo>
                    <a:pt x="6893" y="6877"/>
                    <a:pt x="6977" y="6848"/>
                    <a:pt x="7090" y="6820"/>
                  </a:cubicBezTo>
                  <a:cubicBezTo>
                    <a:pt x="7625" y="6708"/>
                    <a:pt x="7765" y="6511"/>
                    <a:pt x="7625" y="6004"/>
                  </a:cubicBezTo>
                  <a:cubicBezTo>
                    <a:pt x="7540" y="5582"/>
                    <a:pt x="7399" y="5217"/>
                    <a:pt x="7231" y="4823"/>
                  </a:cubicBezTo>
                  <a:cubicBezTo>
                    <a:pt x="6949" y="4120"/>
                    <a:pt x="6640" y="3416"/>
                    <a:pt x="6330" y="2713"/>
                  </a:cubicBezTo>
                  <a:cubicBezTo>
                    <a:pt x="6077" y="2122"/>
                    <a:pt x="5852" y="1531"/>
                    <a:pt x="5599" y="969"/>
                  </a:cubicBezTo>
                  <a:cubicBezTo>
                    <a:pt x="5394" y="380"/>
                    <a:pt x="4863" y="1"/>
                    <a:pt x="4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9"/>
            <p:cNvSpPr/>
            <p:nvPr/>
          </p:nvSpPr>
          <p:spPr>
            <a:xfrm>
              <a:off x="4832887" y="3521887"/>
              <a:ext cx="1063531" cy="1003489"/>
            </a:xfrm>
            <a:custGeom>
              <a:rect b="b" l="l" r="r" t="t"/>
              <a:pathLst>
                <a:path extrusionOk="0" h="50490" w="53511">
                  <a:moveTo>
                    <a:pt x="18490" y="7676"/>
                  </a:moveTo>
                  <a:cubicBezTo>
                    <a:pt x="19843" y="7676"/>
                    <a:pt x="21181" y="7758"/>
                    <a:pt x="22592" y="7804"/>
                  </a:cubicBezTo>
                  <a:cubicBezTo>
                    <a:pt x="24308" y="7860"/>
                    <a:pt x="26052" y="7944"/>
                    <a:pt x="27768" y="8057"/>
                  </a:cubicBezTo>
                  <a:cubicBezTo>
                    <a:pt x="29569" y="8170"/>
                    <a:pt x="31341" y="8310"/>
                    <a:pt x="33142" y="8479"/>
                  </a:cubicBezTo>
                  <a:cubicBezTo>
                    <a:pt x="34802" y="8620"/>
                    <a:pt x="36461" y="8732"/>
                    <a:pt x="38121" y="8929"/>
                  </a:cubicBezTo>
                  <a:cubicBezTo>
                    <a:pt x="39612" y="9126"/>
                    <a:pt x="41132" y="9379"/>
                    <a:pt x="42651" y="9576"/>
                  </a:cubicBezTo>
                  <a:lnTo>
                    <a:pt x="45464" y="9998"/>
                  </a:lnTo>
                  <a:cubicBezTo>
                    <a:pt x="44986" y="12361"/>
                    <a:pt x="44620" y="14753"/>
                    <a:pt x="44901" y="17116"/>
                  </a:cubicBezTo>
                  <a:cubicBezTo>
                    <a:pt x="45155" y="19507"/>
                    <a:pt x="45548" y="21870"/>
                    <a:pt x="46561" y="24093"/>
                  </a:cubicBezTo>
                  <a:lnTo>
                    <a:pt x="46449" y="24149"/>
                  </a:lnTo>
                  <a:cubicBezTo>
                    <a:pt x="45689" y="23108"/>
                    <a:pt x="44930" y="22095"/>
                    <a:pt x="44226" y="20998"/>
                  </a:cubicBezTo>
                  <a:cubicBezTo>
                    <a:pt x="42791" y="18860"/>
                    <a:pt x="41694" y="16497"/>
                    <a:pt x="40963" y="14021"/>
                  </a:cubicBezTo>
                  <a:cubicBezTo>
                    <a:pt x="40710" y="13149"/>
                    <a:pt x="40231" y="13093"/>
                    <a:pt x="39612" y="13037"/>
                  </a:cubicBezTo>
                  <a:cubicBezTo>
                    <a:pt x="37868" y="12840"/>
                    <a:pt x="36124" y="12699"/>
                    <a:pt x="34351" y="12530"/>
                  </a:cubicBezTo>
                  <a:cubicBezTo>
                    <a:pt x="32579" y="12333"/>
                    <a:pt x="30807" y="12136"/>
                    <a:pt x="29034" y="11968"/>
                  </a:cubicBezTo>
                  <a:cubicBezTo>
                    <a:pt x="27656" y="11855"/>
                    <a:pt x="26333" y="11799"/>
                    <a:pt x="24899" y="11714"/>
                  </a:cubicBezTo>
                  <a:cubicBezTo>
                    <a:pt x="23464" y="11602"/>
                    <a:pt x="22057" y="11489"/>
                    <a:pt x="20622" y="11405"/>
                  </a:cubicBezTo>
                  <a:cubicBezTo>
                    <a:pt x="19553" y="11320"/>
                    <a:pt x="18484" y="11208"/>
                    <a:pt x="17443" y="11208"/>
                  </a:cubicBezTo>
                  <a:lnTo>
                    <a:pt x="9988" y="11208"/>
                  </a:lnTo>
                  <a:cubicBezTo>
                    <a:pt x="9942" y="11210"/>
                    <a:pt x="9898" y="11212"/>
                    <a:pt x="9855" y="11212"/>
                  </a:cubicBezTo>
                  <a:cubicBezTo>
                    <a:pt x="9426" y="11212"/>
                    <a:pt x="9157" y="11072"/>
                    <a:pt x="9003" y="10561"/>
                  </a:cubicBezTo>
                  <a:cubicBezTo>
                    <a:pt x="8806" y="9886"/>
                    <a:pt x="8469" y="9267"/>
                    <a:pt x="8609" y="8535"/>
                  </a:cubicBezTo>
                  <a:cubicBezTo>
                    <a:pt x="8638" y="8254"/>
                    <a:pt x="8666" y="8085"/>
                    <a:pt x="9060" y="8085"/>
                  </a:cubicBezTo>
                  <a:cubicBezTo>
                    <a:pt x="11901" y="7973"/>
                    <a:pt x="14714" y="7776"/>
                    <a:pt x="17528" y="7691"/>
                  </a:cubicBezTo>
                  <a:cubicBezTo>
                    <a:pt x="17850" y="7681"/>
                    <a:pt x="18170" y="7676"/>
                    <a:pt x="18490" y="7676"/>
                  </a:cubicBezTo>
                  <a:close/>
                  <a:moveTo>
                    <a:pt x="19004" y="4227"/>
                  </a:moveTo>
                  <a:cubicBezTo>
                    <a:pt x="20181" y="4227"/>
                    <a:pt x="21358" y="4235"/>
                    <a:pt x="22535" y="4259"/>
                  </a:cubicBezTo>
                  <a:cubicBezTo>
                    <a:pt x="24589" y="4315"/>
                    <a:pt x="26671" y="4456"/>
                    <a:pt x="28725" y="4625"/>
                  </a:cubicBezTo>
                  <a:cubicBezTo>
                    <a:pt x="31651" y="4850"/>
                    <a:pt x="34577" y="5159"/>
                    <a:pt x="37502" y="5469"/>
                  </a:cubicBezTo>
                  <a:cubicBezTo>
                    <a:pt x="41188" y="5891"/>
                    <a:pt x="44845" y="6510"/>
                    <a:pt x="48474" y="7354"/>
                  </a:cubicBezTo>
                  <a:cubicBezTo>
                    <a:pt x="48924" y="7466"/>
                    <a:pt x="49403" y="7635"/>
                    <a:pt x="49853" y="7832"/>
                  </a:cubicBezTo>
                  <a:cubicBezTo>
                    <a:pt x="47687" y="13149"/>
                    <a:pt x="46477" y="18523"/>
                    <a:pt x="47349" y="24234"/>
                  </a:cubicBezTo>
                  <a:cubicBezTo>
                    <a:pt x="46786" y="23080"/>
                    <a:pt x="46364" y="21870"/>
                    <a:pt x="46111" y="20633"/>
                  </a:cubicBezTo>
                  <a:cubicBezTo>
                    <a:pt x="45717" y="18551"/>
                    <a:pt x="45352" y="16497"/>
                    <a:pt x="45520" y="14387"/>
                  </a:cubicBezTo>
                  <a:cubicBezTo>
                    <a:pt x="45633" y="13093"/>
                    <a:pt x="45858" y="11827"/>
                    <a:pt x="46055" y="10533"/>
                  </a:cubicBezTo>
                  <a:cubicBezTo>
                    <a:pt x="46055" y="10420"/>
                    <a:pt x="46111" y="10280"/>
                    <a:pt x="46111" y="10167"/>
                  </a:cubicBezTo>
                  <a:cubicBezTo>
                    <a:pt x="46167" y="9576"/>
                    <a:pt x="46055" y="9436"/>
                    <a:pt x="45464" y="9351"/>
                  </a:cubicBezTo>
                  <a:cubicBezTo>
                    <a:pt x="43101" y="9014"/>
                    <a:pt x="40738" y="8620"/>
                    <a:pt x="38346" y="8310"/>
                  </a:cubicBezTo>
                  <a:cubicBezTo>
                    <a:pt x="36686" y="8085"/>
                    <a:pt x="35027" y="7973"/>
                    <a:pt x="33339" y="7832"/>
                  </a:cubicBezTo>
                  <a:cubicBezTo>
                    <a:pt x="31510" y="7663"/>
                    <a:pt x="29653" y="7494"/>
                    <a:pt x="27825" y="7382"/>
                  </a:cubicBezTo>
                  <a:cubicBezTo>
                    <a:pt x="26840" y="7297"/>
                    <a:pt x="25855" y="7269"/>
                    <a:pt x="24871" y="7241"/>
                  </a:cubicBezTo>
                  <a:cubicBezTo>
                    <a:pt x="22339" y="7157"/>
                    <a:pt x="19778" y="7044"/>
                    <a:pt x="17246" y="7044"/>
                  </a:cubicBezTo>
                  <a:cubicBezTo>
                    <a:pt x="14827" y="7044"/>
                    <a:pt x="12407" y="7213"/>
                    <a:pt x="10016" y="7326"/>
                  </a:cubicBezTo>
                  <a:lnTo>
                    <a:pt x="9369" y="7326"/>
                  </a:lnTo>
                  <a:cubicBezTo>
                    <a:pt x="9369" y="6566"/>
                    <a:pt x="9369" y="5834"/>
                    <a:pt x="9397" y="5103"/>
                  </a:cubicBezTo>
                  <a:cubicBezTo>
                    <a:pt x="9397" y="4765"/>
                    <a:pt x="9622" y="4597"/>
                    <a:pt x="9960" y="4568"/>
                  </a:cubicBezTo>
                  <a:cubicBezTo>
                    <a:pt x="11367" y="4456"/>
                    <a:pt x="12773" y="4287"/>
                    <a:pt x="14180" y="4259"/>
                  </a:cubicBezTo>
                  <a:cubicBezTo>
                    <a:pt x="15788" y="4243"/>
                    <a:pt x="17396" y="4227"/>
                    <a:pt x="19004" y="4227"/>
                  </a:cubicBezTo>
                  <a:close/>
                  <a:moveTo>
                    <a:pt x="21196" y="637"/>
                  </a:moveTo>
                  <a:cubicBezTo>
                    <a:pt x="22533" y="637"/>
                    <a:pt x="23870" y="659"/>
                    <a:pt x="25208" y="686"/>
                  </a:cubicBezTo>
                  <a:cubicBezTo>
                    <a:pt x="27234" y="714"/>
                    <a:pt x="29231" y="939"/>
                    <a:pt x="31257" y="1136"/>
                  </a:cubicBezTo>
                  <a:cubicBezTo>
                    <a:pt x="33564" y="1389"/>
                    <a:pt x="35871" y="1586"/>
                    <a:pt x="38149" y="1980"/>
                  </a:cubicBezTo>
                  <a:cubicBezTo>
                    <a:pt x="42538" y="2684"/>
                    <a:pt x="46899" y="3612"/>
                    <a:pt x="51203" y="4794"/>
                  </a:cubicBezTo>
                  <a:cubicBezTo>
                    <a:pt x="52751" y="5244"/>
                    <a:pt x="52751" y="5272"/>
                    <a:pt x="52441" y="6819"/>
                  </a:cubicBezTo>
                  <a:cubicBezTo>
                    <a:pt x="51682" y="10617"/>
                    <a:pt x="50894" y="14415"/>
                    <a:pt x="50190" y="18241"/>
                  </a:cubicBezTo>
                  <a:cubicBezTo>
                    <a:pt x="49909" y="19789"/>
                    <a:pt x="49853" y="21364"/>
                    <a:pt x="49712" y="22939"/>
                  </a:cubicBezTo>
                  <a:cubicBezTo>
                    <a:pt x="49628" y="23783"/>
                    <a:pt x="49628" y="24627"/>
                    <a:pt x="49572" y="25556"/>
                  </a:cubicBezTo>
                  <a:lnTo>
                    <a:pt x="48306" y="25668"/>
                  </a:lnTo>
                  <a:cubicBezTo>
                    <a:pt x="47884" y="23587"/>
                    <a:pt x="47743" y="21448"/>
                    <a:pt x="47799" y="19310"/>
                  </a:cubicBezTo>
                  <a:cubicBezTo>
                    <a:pt x="47940" y="15597"/>
                    <a:pt x="48924" y="12080"/>
                    <a:pt x="50275" y="8648"/>
                  </a:cubicBezTo>
                  <a:cubicBezTo>
                    <a:pt x="50669" y="7635"/>
                    <a:pt x="50556" y="7297"/>
                    <a:pt x="49515" y="6988"/>
                  </a:cubicBezTo>
                  <a:cubicBezTo>
                    <a:pt x="48165" y="6594"/>
                    <a:pt x="46786" y="6341"/>
                    <a:pt x="45436" y="6060"/>
                  </a:cubicBezTo>
                  <a:cubicBezTo>
                    <a:pt x="41722" y="5272"/>
                    <a:pt x="37952" y="4737"/>
                    <a:pt x="34183" y="4456"/>
                  </a:cubicBezTo>
                  <a:cubicBezTo>
                    <a:pt x="30975" y="4146"/>
                    <a:pt x="27768" y="3865"/>
                    <a:pt x="24561" y="3753"/>
                  </a:cubicBezTo>
                  <a:cubicBezTo>
                    <a:pt x="21935" y="3678"/>
                    <a:pt x="19297" y="3665"/>
                    <a:pt x="16655" y="3665"/>
                  </a:cubicBezTo>
                  <a:cubicBezTo>
                    <a:pt x="15333" y="3665"/>
                    <a:pt x="14011" y="3668"/>
                    <a:pt x="12689" y="3668"/>
                  </a:cubicBezTo>
                  <a:cubicBezTo>
                    <a:pt x="11676" y="3724"/>
                    <a:pt x="10663" y="3809"/>
                    <a:pt x="9650" y="3950"/>
                  </a:cubicBezTo>
                  <a:cubicBezTo>
                    <a:pt x="9228" y="3950"/>
                    <a:pt x="8891" y="4259"/>
                    <a:pt x="8835" y="4681"/>
                  </a:cubicBezTo>
                  <a:cubicBezTo>
                    <a:pt x="8750" y="5441"/>
                    <a:pt x="8722" y="6200"/>
                    <a:pt x="8694" y="6960"/>
                  </a:cubicBezTo>
                  <a:cubicBezTo>
                    <a:pt x="8666" y="7129"/>
                    <a:pt x="8638" y="7269"/>
                    <a:pt x="8609" y="7438"/>
                  </a:cubicBezTo>
                  <a:cubicBezTo>
                    <a:pt x="8469" y="7354"/>
                    <a:pt x="8356" y="7213"/>
                    <a:pt x="8244" y="7100"/>
                  </a:cubicBezTo>
                  <a:cubicBezTo>
                    <a:pt x="7456" y="5694"/>
                    <a:pt x="6668" y="4315"/>
                    <a:pt x="5881" y="2937"/>
                  </a:cubicBezTo>
                  <a:cubicBezTo>
                    <a:pt x="5571" y="2402"/>
                    <a:pt x="5599" y="2318"/>
                    <a:pt x="6190" y="2149"/>
                  </a:cubicBezTo>
                  <a:cubicBezTo>
                    <a:pt x="8384" y="1558"/>
                    <a:pt x="10663" y="1333"/>
                    <a:pt x="12914" y="1052"/>
                  </a:cubicBezTo>
                  <a:cubicBezTo>
                    <a:pt x="15665" y="729"/>
                    <a:pt x="18428" y="637"/>
                    <a:pt x="21196" y="637"/>
                  </a:cubicBezTo>
                  <a:close/>
                  <a:moveTo>
                    <a:pt x="9904" y="11827"/>
                  </a:moveTo>
                  <a:cubicBezTo>
                    <a:pt x="10649" y="11841"/>
                    <a:pt x="11388" y="11841"/>
                    <a:pt x="12126" y="11841"/>
                  </a:cubicBezTo>
                  <a:cubicBezTo>
                    <a:pt x="12865" y="11841"/>
                    <a:pt x="13603" y="11841"/>
                    <a:pt x="14349" y="11855"/>
                  </a:cubicBezTo>
                  <a:cubicBezTo>
                    <a:pt x="16993" y="11968"/>
                    <a:pt x="19666" y="12080"/>
                    <a:pt x="22339" y="12221"/>
                  </a:cubicBezTo>
                  <a:cubicBezTo>
                    <a:pt x="24533" y="12333"/>
                    <a:pt x="26755" y="12474"/>
                    <a:pt x="28950" y="12643"/>
                  </a:cubicBezTo>
                  <a:cubicBezTo>
                    <a:pt x="30750" y="12783"/>
                    <a:pt x="32523" y="13008"/>
                    <a:pt x="34323" y="13177"/>
                  </a:cubicBezTo>
                  <a:cubicBezTo>
                    <a:pt x="35758" y="13290"/>
                    <a:pt x="37193" y="13402"/>
                    <a:pt x="38628" y="13515"/>
                  </a:cubicBezTo>
                  <a:cubicBezTo>
                    <a:pt x="40034" y="13627"/>
                    <a:pt x="40062" y="13599"/>
                    <a:pt x="40513" y="14922"/>
                  </a:cubicBezTo>
                  <a:cubicBezTo>
                    <a:pt x="42004" y="19113"/>
                    <a:pt x="44367" y="22968"/>
                    <a:pt x="47433" y="26231"/>
                  </a:cubicBezTo>
                  <a:cubicBezTo>
                    <a:pt x="47518" y="26287"/>
                    <a:pt x="47574" y="26372"/>
                    <a:pt x="47743" y="26541"/>
                  </a:cubicBezTo>
                  <a:cubicBezTo>
                    <a:pt x="45858" y="26484"/>
                    <a:pt x="44142" y="26456"/>
                    <a:pt x="42369" y="26315"/>
                  </a:cubicBezTo>
                  <a:cubicBezTo>
                    <a:pt x="39359" y="26062"/>
                    <a:pt x="36349" y="25781"/>
                    <a:pt x="33339" y="25443"/>
                  </a:cubicBezTo>
                  <a:cubicBezTo>
                    <a:pt x="29906" y="25049"/>
                    <a:pt x="26502" y="24543"/>
                    <a:pt x="23098" y="24149"/>
                  </a:cubicBezTo>
                  <a:cubicBezTo>
                    <a:pt x="21832" y="24009"/>
                    <a:pt x="20538" y="24065"/>
                    <a:pt x="19244" y="24009"/>
                  </a:cubicBezTo>
                  <a:cubicBezTo>
                    <a:pt x="19075" y="24009"/>
                    <a:pt x="18934" y="23980"/>
                    <a:pt x="18766" y="23924"/>
                  </a:cubicBezTo>
                  <a:cubicBezTo>
                    <a:pt x="14939" y="22292"/>
                    <a:pt x="11789" y="19423"/>
                    <a:pt x="9847" y="15766"/>
                  </a:cubicBezTo>
                  <a:cubicBezTo>
                    <a:pt x="9144" y="14528"/>
                    <a:pt x="8609" y="13205"/>
                    <a:pt x="8300" y="11827"/>
                  </a:cubicBezTo>
                  <a:close/>
                  <a:moveTo>
                    <a:pt x="49318" y="26203"/>
                  </a:moveTo>
                  <a:cubicBezTo>
                    <a:pt x="49487" y="26203"/>
                    <a:pt x="49656" y="26259"/>
                    <a:pt x="49768" y="26400"/>
                  </a:cubicBezTo>
                  <a:cubicBezTo>
                    <a:pt x="50894" y="28454"/>
                    <a:pt x="50725" y="31379"/>
                    <a:pt x="48812" y="32786"/>
                  </a:cubicBezTo>
                  <a:cubicBezTo>
                    <a:pt x="48221" y="33264"/>
                    <a:pt x="47490" y="33518"/>
                    <a:pt x="46758" y="33546"/>
                  </a:cubicBezTo>
                  <a:cubicBezTo>
                    <a:pt x="47658" y="32758"/>
                    <a:pt x="48306" y="31717"/>
                    <a:pt x="48559" y="30564"/>
                  </a:cubicBezTo>
                  <a:cubicBezTo>
                    <a:pt x="48896" y="29438"/>
                    <a:pt x="48981" y="28341"/>
                    <a:pt x="48502" y="27216"/>
                  </a:cubicBezTo>
                  <a:lnTo>
                    <a:pt x="48502" y="26287"/>
                  </a:lnTo>
                  <a:cubicBezTo>
                    <a:pt x="48756" y="26231"/>
                    <a:pt x="49037" y="26203"/>
                    <a:pt x="49318" y="26203"/>
                  </a:cubicBezTo>
                  <a:close/>
                  <a:moveTo>
                    <a:pt x="20014" y="24657"/>
                  </a:moveTo>
                  <a:cubicBezTo>
                    <a:pt x="20344" y="24657"/>
                    <a:pt x="20679" y="24675"/>
                    <a:pt x="21016" y="24684"/>
                  </a:cubicBezTo>
                  <a:cubicBezTo>
                    <a:pt x="24139" y="24768"/>
                    <a:pt x="27177" y="25471"/>
                    <a:pt x="30272" y="25809"/>
                  </a:cubicBezTo>
                  <a:cubicBezTo>
                    <a:pt x="33648" y="26175"/>
                    <a:pt x="37052" y="26541"/>
                    <a:pt x="40456" y="26850"/>
                  </a:cubicBezTo>
                  <a:cubicBezTo>
                    <a:pt x="42482" y="27019"/>
                    <a:pt x="44536" y="27047"/>
                    <a:pt x="46589" y="27159"/>
                  </a:cubicBezTo>
                  <a:cubicBezTo>
                    <a:pt x="46702" y="27159"/>
                    <a:pt x="46814" y="27188"/>
                    <a:pt x="46927" y="27244"/>
                  </a:cubicBezTo>
                  <a:cubicBezTo>
                    <a:pt x="43045" y="29157"/>
                    <a:pt x="39978" y="32055"/>
                    <a:pt x="37193" y="35374"/>
                  </a:cubicBezTo>
                  <a:cubicBezTo>
                    <a:pt x="32748" y="33686"/>
                    <a:pt x="28247" y="32111"/>
                    <a:pt x="23548" y="31183"/>
                  </a:cubicBezTo>
                  <a:cubicBezTo>
                    <a:pt x="19503" y="30383"/>
                    <a:pt x="15438" y="29876"/>
                    <a:pt x="11315" y="29876"/>
                  </a:cubicBezTo>
                  <a:cubicBezTo>
                    <a:pt x="10649" y="29876"/>
                    <a:pt x="9982" y="29889"/>
                    <a:pt x="9313" y="29917"/>
                  </a:cubicBezTo>
                  <a:cubicBezTo>
                    <a:pt x="11760" y="28060"/>
                    <a:pt x="14461" y="26569"/>
                    <a:pt x="17331" y="25443"/>
                  </a:cubicBezTo>
                  <a:cubicBezTo>
                    <a:pt x="17556" y="25359"/>
                    <a:pt x="17809" y="25275"/>
                    <a:pt x="18034" y="25134"/>
                  </a:cubicBezTo>
                  <a:cubicBezTo>
                    <a:pt x="18661" y="24735"/>
                    <a:pt x="19327" y="24657"/>
                    <a:pt x="20014" y="24657"/>
                  </a:cubicBezTo>
                  <a:close/>
                  <a:moveTo>
                    <a:pt x="45380" y="28847"/>
                  </a:moveTo>
                  <a:cubicBezTo>
                    <a:pt x="45408" y="28847"/>
                    <a:pt x="45436" y="28876"/>
                    <a:pt x="45548" y="28904"/>
                  </a:cubicBezTo>
                  <a:cubicBezTo>
                    <a:pt x="42313" y="31464"/>
                    <a:pt x="40062" y="34784"/>
                    <a:pt x="37756" y="38047"/>
                  </a:cubicBezTo>
                  <a:cubicBezTo>
                    <a:pt x="36208" y="37569"/>
                    <a:pt x="34689" y="37006"/>
                    <a:pt x="33114" y="36697"/>
                  </a:cubicBezTo>
                  <a:cubicBezTo>
                    <a:pt x="29766" y="36021"/>
                    <a:pt x="26418" y="35431"/>
                    <a:pt x="23042" y="34924"/>
                  </a:cubicBezTo>
                  <a:cubicBezTo>
                    <a:pt x="18203" y="34221"/>
                    <a:pt x="13308" y="34136"/>
                    <a:pt x="8441" y="34052"/>
                  </a:cubicBezTo>
                  <a:cubicBezTo>
                    <a:pt x="8272" y="34052"/>
                    <a:pt x="8103" y="34024"/>
                    <a:pt x="7822" y="34024"/>
                  </a:cubicBezTo>
                  <a:cubicBezTo>
                    <a:pt x="8328" y="33433"/>
                    <a:pt x="8750" y="32927"/>
                    <a:pt x="9200" y="32420"/>
                  </a:cubicBezTo>
                  <a:cubicBezTo>
                    <a:pt x="9538" y="32027"/>
                    <a:pt x="9932" y="31605"/>
                    <a:pt x="10269" y="31211"/>
                  </a:cubicBezTo>
                  <a:cubicBezTo>
                    <a:pt x="10410" y="30986"/>
                    <a:pt x="10523" y="30761"/>
                    <a:pt x="10523" y="30507"/>
                  </a:cubicBezTo>
                  <a:cubicBezTo>
                    <a:pt x="12604" y="30620"/>
                    <a:pt x="14686" y="30648"/>
                    <a:pt x="16740" y="30817"/>
                  </a:cubicBezTo>
                  <a:cubicBezTo>
                    <a:pt x="20791" y="31211"/>
                    <a:pt x="24786" y="31970"/>
                    <a:pt x="28697" y="33124"/>
                  </a:cubicBezTo>
                  <a:cubicBezTo>
                    <a:pt x="31144" y="33855"/>
                    <a:pt x="33507" y="34755"/>
                    <a:pt x="35927" y="35571"/>
                  </a:cubicBezTo>
                  <a:cubicBezTo>
                    <a:pt x="36594" y="35781"/>
                    <a:pt x="36925" y="35932"/>
                    <a:pt x="37182" y="35932"/>
                  </a:cubicBezTo>
                  <a:cubicBezTo>
                    <a:pt x="37509" y="35932"/>
                    <a:pt x="37715" y="35687"/>
                    <a:pt x="38346" y="35009"/>
                  </a:cubicBezTo>
                  <a:cubicBezTo>
                    <a:pt x="40288" y="32842"/>
                    <a:pt x="42341" y="30817"/>
                    <a:pt x="44789" y="29213"/>
                  </a:cubicBezTo>
                  <a:cubicBezTo>
                    <a:pt x="44986" y="29101"/>
                    <a:pt x="45183" y="28988"/>
                    <a:pt x="45380" y="28847"/>
                  </a:cubicBezTo>
                  <a:close/>
                  <a:moveTo>
                    <a:pt x="47236" y="28313"/>
                  </a:moveTo>
                  <a:lnTo>
                    <a:pt x="47236" y="28341"/>
                  </a:lnTo>
                  <a:cubicBezTo>
                    <a:pt x="45605" y="30254"/>
                    <a:pt x="43889" y="32083"/>
                    <a:pt x="42398" y="34080"/>
                  </a:cubicBezTo>
                  <a:cubicBezTo>
                    <a:pt x="40710" y="36303"/>
                    <a:pt x="39247" y="38694"/>
                    <a:pt x="37727" y="41029"/>
                  </a:cubicBezTo>
                  <a:cubicBezTo>
                    <a:pt x="37480" y="41419"/>
                    <a:pt x="37388" y="41585"/>
                    <a:pt x="37185" y="41585"/>
                  </a:cubicBezTo>
                  <a:cubicBezTo>
                    <a:pt x="37066" y="41585"/>
                    <a:pt x="36909" y="41527"/>
                    <a:pt x="36658" y="41423"/>
                  </a:cubicBezTo>
                  <a:cubicBezTo>
                    <a:pt x="33029" y="39848"/>
                    <a:pt x="29147" y="39172"/>
                    <a:pt x="25236" y="38807"/>
                  </a:cubicBezTo>
                  <a:cubicBezTo>
                    <a:pt x="21523" y="38497"/>
                    <a:pt x="17837" y="38216"/>
                    <a:pt x="14124" y="38019"/>
                  </a:cubicBezTo>
                  <a:cubicBezTo>
                    <a:pt x="13291" y="37974"/>
                    <a:pt x="12458" y="37960"/>
                    <a:pt x="11624" y="37960"/>
                  </a:cubicBezTo>
                  <a:cubicBezTo>
                    <a:pt x="10372" y="37960"/>
                    <a:pt x="9116" y="37991"/>
                    <a:pt x="7850" y="37991"/>
                  </a:cubicBezTo>
                  <a:cubicBezTo>
                    <a:pt x="7765" y="37991"/>
                    <a:pt x="7681" y="37963"/>
                    <a:pt x="7597" y="37963"/>
                  </a:cubicBezTo>
                  <a:cubicBezTo>
                    <a:pt x="7850" y="36781"/>
                    <a:pt x="8806" y="35937"/>
                    <a:pt x="9088" y="34840"/>
                  </a:cubicBezTo>
                  <a:cubicBezTo>
                    <a:pt x="9800" y="34840"/>
                    <a:pt x="10588" y="34815"/>
                    <a:pt x="11393" y="34815"/>
                  </a:cubicBezTo>
                  <a:cubicBezTo>
                    <a:pt x="11795" y="34815"/>
                    <a:pt x="12201" y="34821"/>
                    <a:pt x="12604" y="34840"/>
                  </a:cubicBezTo>
                  <a:cubicBezTo>
                    <a:pt x="15108" y="34924"/>
                    <a:pt x="17612" y="35009"/>
                    <a:pt x="20116" y="35262"/>
                  </a:cubicBezTo>
                  <a:cubicBezTo>
                    <a:pt x="24871" y="35656"/>
                    <a:pt x="29569" y="36472"/>
                    <a:pt x="34183" y="37653"/>
                  </a:cubicBezTo>
                  <a:cubicBezTo>
                    <a:pt x="35280" y="37934"/>
                    <a:pt x="36349" y="38328"/>
                    <a:pt x="37390" y="38722"/>
                  </a:cubicBezTo>
                  <a:cubicBezTo>
                    <a:pt x="37494" y="38770"/>
                    <a:pt x="37602" y="38793"/>
                    <a:pt x="37708" y="38793"/>
                  </a:cubicBezTo>
                  <a:cubicBezTo>
                    <a:pt x="37977" y="38793"/>
                    <a:pt x="38233" y="38647"/>
                    <a:pt x="38374" y="38385"/>
                  </a:cubicBezTo>
                  <a:cubicBezTo>
                    <a:pt x="39922" y="36303"/>
                    <a:pt x="41385" y="34165"/>
                    <a:pt x="43073" y="32195"/>
                  </a:cubicBezTo>
                  <a:cubicBezTo>
                    <a:pt x="44254" y="30817"/>
                    <a:pt x="45717" y="29663"/>
                    <a:pt x="47068" y="28425"/>
                  </a:cubicBezTo>
                  <a:cubicBezTo>
                    <a:pt x="47124" y="28397"/>
                    <a:pt x="47180" y="28341"/>
                    <a:pt x="47236" y="28313"/>
                  </a:cubicBezTo>
                  <a:close/>
                  <a:moveTo>
                    <a:pt x="48109" y="28482"/>
                  </a:moveTo>
                  <a:cubicBezTo>
                    <a:pt x="48137" y="30170"/>
                    <a:pt x="47771" y="31717"/>
                    <a:pt x="46477" y="32899"/>
                  </a:cubicBezTo>
                  <a:cubicBezTo>
                    <a:pt x="45886" y="33405"/>
                    <a:pt x="45352" y="33968"/>
                    <a:pt x="44873" y="34558"/>
                  </a:cubicBezTo>
                  <a:cubicBezTo>
                    <a:pt x="42229" y="37878"/>
                    <a:pt x="39894" y="41367"/>
                    <a:pt x="37840" y="45052"/>
                  </a:cubicBezTo>
                  <a:cubicBezTo>
                    <a:pt x="37557" y="45547"/>
                    <a:pt x="37419" y="45742"/>
                    <a:pt x="37153" y="45742"/>
                  </a:cubicBezTo>
                  <a:cubicBezTo>
                    <a:pt x="36995" y="45742"/>
                    <a:pt x="36793" y="45674"/>
                    <a:pt x="36490" y="45559"/>
                  </a:cubicBezTo>
                  <a:cubicBezTo>
                    <a:pt x="33789" y="44630"/>
                    <a:pt x="31004" y="44011"/>
                    <a:pt x="28162" y="43758"/>
                  </a:cubicBezTo>
                  <a:cubicBezTo>
                    <a:pt x="24308" y="43308"/>
                    <a:pt x="20454" y="42858"/>
                    <a:pt x="16599" y="42633"/>
                  </a:cubicBezTo>
                  <a:cubicBezTo>
                    <a:pt x="12014" y="42380"/>
                    <a:pt x="7456" y="42351"/>
                    <a:pt x="2870" y="42211"/>
                  </a:cubicBezTo>
                  <a:cubicBezTo>
                    <a:pt x="2645" y="42211"/>
                    <a:pt x="2420" y="42183"/>
                    <a:pt x="2054" y="42183"/>
                  </a:cubicBezTo>
                  <a:cubicBezTo>
                    <a:pt x="2448" y="41310"/>
                    <a:pt x="2758" y="40523"/>
                    <a:pt x="3152" y="39848"/>
                  </a:cubicBezTo>
                  <a:cubicBezTo>
                    <a:pt x="4418" y="37709"/>
                    <a:pt x="5684" y="35571"/>
                    <a:pt x="7034" y="33489"/>
                  </a:cubicBezTo>
                  <a:cubicBezTo>
                    <a:pt x="7512" y="32758"/>
                    <a:pt x="8187" y="32167"/>
                    <a:pt x="8778" y="31520"/>
                  </a:cubicBezTo>
                  <a:cubicBezTo>
                    <a:pt x="8863" y="31379"/>
                    <a:pt x="9060" y="31267"/>
                    <a:pt x="9088" y="31126"/>
                  </a:cubicBezTo>
                  <a:cubicBezTo>
                    <a:pt x="9148" y="30783"/>
                    <a:pt x="9310" y="30643"/>
                    <a:pt x="9573" y="30643"/>
                  </a:cubicBezTo>
                  <a:cubicBezTo>
                    <a:pt x="9677" y="30643"/>
                    <a:pt x="9797" y="30664"/>
                    <a:pt x="9932" y="30704"/>
                  </a:cubicBezTo>
                  <a:lnTo>
                    <a:pt x="9679" y="30986"/>
                  </a:lnTo>
                  <a:cubicBezTo>
                    <a:pt x="8891" y="31886"/>
                    <a:pt x="8075" y="32730"/>
                    <a:pt x="7315" y="33658"/>
                  </a:cubicBezTo>
                  <a:cubicBezTo>
                    <a:pt x="7118" y="33883"/>
                    <a:pt x="7062" y="34193"/>
                    <a:pt x="7090" y="34474"/>
                  </a:cubicBezTo>
                  <a:cubicBezTo>
                    <a:pt x="7203" y="34671"/>
                    <a:pt x="7625" y="34699"/>
                    <a:pt x="7906" y="34755"/>
                  </a:cubicBezTo>
                  <a:cubicBezTo>
                    <a:pt x="8005" y="34769"/>
                    <a:pt x="8103" y="34777"/>
                    <a:pt x="8198" y="34777"/>
                  </a:cubicBezTo>
                  <a:cubicBezTo>
                    <a:pt x="8293" y="34777"/>
                    <a:pt x="8384" y="34769"/>
                    <a:pt x="8469" y="34755"/>
                  </a:cubicBezTo>
                  <a:lnTo>
                    <a:pt x="8469" y="34755"/>
                  </a:lnTo>
                  <a:cubicBezTo>
                    <a:pt x="8075" y="35459"/>
                    <a:pt x="7709" y="36078"/>
                    <a:pt x="7372" y="36697"/>
                  </a:cubicBezTo>
                  <a:cubicBezTo>
                    <a:pt x="7147" y="37090"/>
                    <a:pt x="6978" y="37512"/>
                    <a:pt x="6893" y="37963"/>
                  </a:cubicBezTo>
                  <a:cubicBezTo>
                    <a:pt x="6781" y="38469"/>
                    <a:pt x="7006" y="38666"/>
                    <a:pt x="7512" y="38666"/>
                  </a:cubicBezTo>
                  <a:cubicBezTo>
                    <a:pt x="8287" y="38642"/>
                    <a:pt x="9041" y="38576"/>
                    <a:pt x="9791" y="38576"/>
                  </a:cubicBezTo>
                  <a:cubicBezTo>
                    <a:pt x="9913" y="38576"/>
                    <a:pt x="10035" y="38578"/>
                    <a:pt x="10157" y="38582"/>
                  </a:cubicBezTo>
                  <a:cubicBezTo>
                    <a:pt x="12886" y="38666"/>
                    <a:pt x="15615" y="38750"/>
                    <a:pt x="18344" y="38919"/>
                  </a:cubicBezTo>
                  <a:cubicBezTo>
                    <a:pt x="20566" y="39060"/>
                    <a:pt x="22789" y="39229"/>
                    <a:pt x="25011" y="39454"/>
                  </a:cubicBezTo>
                  <a:cubicBezTo>
                    <a:pt x="28809" y="39876"/>
                    <a:pt x="32579" y="40410"/>
                    <a:pt x="36124" y="41958"/>
                  </a:cubicBezTo>
                  <a:cubicBezTo>
                    <a:pt x="36264" y="42014"/>
                    <a:pt x="36405" y="42070"/>
                    <a:pt x="36546" y="42126"/>
                  </a:cubicBezTo>
                  <a:cubicBezTo>
                    <a:pt x="36825" y="42216"/>
                    <a:pt x="37050" y="42266"/>
                    <a:pt x="37242" y="42266"/>
                  </a:cubicBezTo>
                  <a:cubicBezTo>
                    <a:pt x="37649" y="42266"/>
                    <a:pt x="37909" y="42043"/>
                    <a:pt x="38234" y="41507"/>
                  </a:cubicBezTo>
                  <a:cubicBezTo>
                    <a:pt x="39978" y="38441"/>
                    <a:pt x="41976" y="35543"/>
                    <a:pt x="44198" y="32814"/>
                  </a:cubicBezTo>
                  <a:cubicBezTo>
                    <a:pt x="45295" y="31520"/>
                    <a:pt x="46449" y="30282"/>
                    <a:pt x="47574" y="29016"/>
                  </a:cubicBezTo>
                  <a:cubicBezTo>
                    <a:pt x="47715" y="28791"/>
                    <a:pt x="47912" y="28622"/>
                    <a:pt x="48109" y="28482"/>
                  </a:cubicBezTo>
                  <a:close/>
                  <a:moveTo>
                    <a:pt x="44311" y="36359"/>
                  </a:moveTo>
                  <a:lnTo>
                    <a:pt x="44395" y="36415"/>
                  </a:lnTo>
                  <a:lnTo>
                    <a:pt x="43495" y="38103"/>
                  </a:lnTo>
                  <a:cubicBezTo>
                    <a:pt x="41525" y="41704"/>
                    <a:pt x="39753" y="45418"/>
                    <a:pt x="38234" y="49216"/>
                  </a:cubicBezTo>
                  <a:cubicBezTo>
                    <a:pt x="38066" y="49573"/>
                    <a:pt x="37898" y="49710"/>
                    <a:pt x="37625" y="49710"/>
                  </a:cubicBezTo>
                  <a:cubicBezTo>
                    <a:pt x="37532" y="49710"/>
                    <a:pt x="37427" y="49695"/>
                    <a:pt x="37305" y="49666"/>
                  </a:cubicBezTo>
                  <a:cubicBezTo>
                    <a:pt x="32804" y="48569"/>
                    <a:pt x="28218" y="47781"/>
                    <a:pt x="23605" y="47303"/>
                  </a:cubicBezTo>
                  <a:cubicBezTo>
                    <a:pt x="20116" y="46937"/>
                    <a:pt x="16599" y="46515"/>
                    <a:pt x="13083" y="46262"/>
                  </a:cubicBezTo>
                  <a:cubicBezTo>
                    <a:pt x="9088" y="45952"/>
                    <a:pt x="5177" y="45221"/>
                    <a:pt x="1239" y="44546"/>
                  </a:cubicBezTo>
                  <a:cubicBezTo>
                    <a:pt x="817" y="44461"/>
                    <a:pt x="760" y="44264"/>
                    <a:pt x="845" y="43927"/>
                  </a:cubicBezTo>
                  <a:cubicBezTo>
                    <a:pt x="901" y="43786"/>
                    <a:pt x="929" y="43674"/>
                    <a:pt x="985" y="43533"/>
                  </a:cubicBezTo>
                  <a:cubicBezTo>
                    <a:pt x="1098" y="43167"/>
                    <a:pt x="1267" y="42802"/>
                    <a:pt x="1435" y="42323"/>
                  </a:cubicBezTo>
                  <a:cubicBezTo>
                    <a:pt x="1717" y="42858"/>
                    <a:pt x="2139" y="42858"/>
                    <a:pt x="2589" y="42858"/>
                  </a:cubicBezTo>
                  <a:cubicBezTo>
                    <a:pt x="6077" y="42914"/>
                    <a:pt x="9566" y="42886"/>
                    <a:pt x="13026" y="43055"/>
                  </a:cubicBezTo>
                  <a:cubicBezTo>
                    <a:pt x="17021" y="43280"/>
                    <a:pt x="21044" y="43589"/>
                    <a:pt x="25011" y="44039"/>
                  </a:cubicBezTo>
                  <a:cubicBezTo>
                    <a:pt x="27937" y="44377"/>
                    <a:pt x="30863" y="44940"/>
                    <a:pt x="33817" y="45446"/>
                  </a:cubicBezTo>
                  <a:cubicBezTo>
                    <a:pt x="34577" y="45615"/>
                    <a:pt x="35308" y="45840"/>
                    <a:pt x="36039" y="46121"/>
                  </a:cubicBezTo>
                  <a:cubicBezTo>
                    <a:pt x="36544" y="46286"/>
                    <a:pt x="36905" y="46381"/>
                    <a:pt x="37194" y="46381"/>
                  </a:cubicBezTo>
                  <a:cubicBezTo>
                    <a:pt x="37741" y="46381"/>
                    <a:pt x="38027" y="46040"/>
                    <a:pt x="38543" y="45193"/>
                  </a:cubicBezTo>
                  <a:cubicBezTo>
                    <a:pt x="39866" y="43027"/>
                    <a:pt x="41188" y="40917"/>
                    <a:pt x="42538" y="38807"/>
                  </a:cubicBezTo>
                  <a:cubicBezTo>
                    <a:pt x="43073" y="37963"/>
                    <a:pt x="43720" y="37175"/>
                    <a:pt x="44311" y="36359"/>
                  </a:cubicBezTo>
                  <a:close/>
                  <a:moveTo>
                    <a:pt x="21213" y="1"/>
                  </a:moveTo>
                  <a:cubicBezTo>
                    <a:pt x="18287" y="1"/>
                    <a:pt x="15361" y="73"/>
                    <a:pt x="12436" y="433"/>
                  </a:cubicBezTo>
                  <a:cubicBezTo>
                    <a:pt x="10269" y="714"/>
                    <a:pt x="8103" y="911"/>
                    <a:pt x="5993" y="1502"/>
                  </a:cubicBezTo>
                  <a:cubicBezTo>
                    <a:pt x="5008" y="1755"/>
                    <a:pt x="4755" y="2318"/>
                    <a:pt x="5290" y="3190"/>
                  </a:cubicBezTo>
                  <a:cubicBezTo>
                    <a:pt x="5824" y="4090"/>
                    <a:pt x="6387" y="4962"/>
                    <a:pt x="6865" y="5863"/>
                  </a:cubicBezTo>
                  <a:cubicBezTo>
                    <a:pt x="7400" y="6932"/>
                    <a:pt x="8075" y="7916"/>
                    <a:pt x="7962" y="9239"/>
                  </a:cubicBezTo>
                  <a:cubicBezTo>
                    <a:pt x="7906" y="9829"/>
                    <a:pt x="8272" y="10448"/>
                    <a:pt x="8441" y="11095"/>
                  </a:cubicBezTo>
                  <a:cubicBezTo>
                    <a:pt x="7653" y="11180"/>
                    <a:pt x="7512" y="11405"/>
                    <a:pt x="7737" y="12221"/>
                  </a:cubicBezTo>
                  <a:cubicBezTo>
                    <a:pt x="7878" y="12840"/>
                    <a:pt x="8075" y="13459"/>
                    <a:pt x="8272" y="14049"/>
                  </a:cubicBezTo>
                  <a:cubicBezTo>
                    <a:pt x="9791" y="17679"/>
                    <a:pt x="12042" y="20745"/>
                    <a:pt x="15361" y="22911"/>
                  </a:cubicBezTo>
                  <a:cubicBezTo>
                    <a:pt x="16234" y="23474"/>
                    <a:pt x="17162" y="23952"/>
                    <a:pt x="18090" y="24515"/>
                  </a:cubicBezTo>
                  <a:cubicBezTo>
                    <a:pt x="17331" y="24824"/>
                    <a:pt x="16571" y="25106"/>
                    <a:pt x="15812" y="25443"/>
                  </a:cubicBezTo>
                  <a:cubicBezTo>
                    <a:pt x="13336" y="26512"/>
                    <a:pt x="10973" y="27835"/>
                    <a:pt x="8778" y="29410"/>
                  </a:cubicBezTo>
                  <a:cubicBezTo>
                    <a:pt x="8469" y="29635"/>
                    <a:pt x="8159" y="29888"/>
                    <a:pt x="7878" y="30142"/>
                  </a:cubicBezTo>
                  <a:cubicBezTo>
                    <a:pt x="7625" y="30339"/>
                    <a:pt x="7709" y="30620"/>
                    <a:pt x="8019" y="30704"/>
                  </a:cubicBezTo>
                  <a:cubicBezTo>
                    <a:pt x="8131" y="30732"/>
                    <a:pt x="8272" y="30732"/>
                    <a:pt x="8413" y="30761"/>
                  </a:cubicBezTo>
                  <a:lnTo>
                    <a:pt x="8131" y="31098"/>
                  </a:lnTo>
                  <a:cubicBezTo>
                    <a:pt x="7203" y="32223"/>
                    <a:pt x="6246" y="33349"/>
                    <a:pt x="5346" y="34502"/>
                  </a:cubicBezTo>
                  <a:cubicBezTo>
                    <a:pt x="3264" y="37062"/>
                    <a:pt x="1604" y="39960"/>
                    <a:pt x="423" y="43027"/>
                  </a:cubicBezTo>
                  <a:cubicBezTo>
                    <a:pt x="282" y="43392"/>
                    <a:pt x="198" y="43758"/>
                    <a:pt x="113" y="44124"/>
                  </a:cubicBezTo>
                  <a:cubicBezTo>
                    <a:pt x="1" y="44715"/>
                    <a:pt x="254" y="45052"/>
                    <a:pt x="873" y="45193"/>
                  </a:cubicBezTo>
                  <a:cubicBezTo>
                    <a:pt x="1323" y="45277"/>
                    <a:pt x="1773" y="45362"/>
                    <a:pt x="2251" y="45418"/>
                  </a:cubicBezTo>
                  <a:cubicBezTo>
                    <a:pt x="4615" y="45812"/>
                    <a:pt x="7006" y="46234"/>
                    <a:pt x="9369" y="46600"/>
                  </a:cubicBezTo>
                  <a:cubicBezTo>
                    <a:pt x="10832" y="46825"/>
                    <a:pt x="12323" y="46881"/>
                    <a:pt x="13786" y="47050"/>
                  </a:cubicBezTo>
                  <a:cubicBezTo>
                    <a:pt x="15558" y="47218"/>
                    <a:pt x="17303" y="47415"/>
                    <a:pt x="19075" y="47584"/>
                  </a:cubicBezTo>
                  <a:cubicBezTo>
                    <a:pt x="20932" y="47781"/>
                    <a:pt x="22789" y="47894"/>
                    <a:pt x="24617" y="48119"/>
                  </a:cubicBezTo>
                  <a:cubicBezTo>
                    <a:pt x="27346" y="48484"/>
                    <a:pt x="30047" y="48935"/>
                    <a:pt x="32748" y="49385"/>
                  </a:cubicBezTo>
                  <a:cubicBezTo>
                    <a:pt x="34436" y="49666"/>
                    <a:pt x="36124" y="50060"/>
                    <a:pt x="37784" y="50454"/>
                  </a:cubicBezTo>
                  <a:cubicBezTo>
                    <a:pt x="37883" y="50477"/>
                    <a:pt x="37971" y="50489"/>
                    <a:pt x="38051" y="50489"/>
                  </a:cubicBezTo>
                  <a:cubicBezTo>
                    <a:pt x="38265" y="50489"/>
                    <a:pt x="38413" y="50398"/>
                    <a:pt x="38515" y="50172"/>
                  </a:cubicBezTo>
                  <a:cubicBezTo>
                    <a:pt x="38712" y="49750"/>
                    <a:pt x="38909" y="49300"/>
                    <a:pt x="39106" y="48850"/>
                  </a:cubicBezTo>
                  <a:cubicBezTo>
                    <a:pt x="41103" y="44039"/>
                    <a:pt x="43438" y="39369"/>
                    <a:pt x="46083" y="34896"/>
                  </a:cubicBezTo>
                  <a:cubicBezTo>
                    <a:pt x="46280" y="34530"/>
                    <a:pt x="46646" y="34277"/>
                    <a:pt x="47040" y="34277"/>
                  </a:cubicBezTo>
                  <a:cubicBezTo>
                    <a:pt x="48840" y="34080"/>
                    <a:pt x="50303" y="32814"/>
                    <a:pt x="50809" y="31098"/>
                  </a:cubicBezTo>
                  <a:cubicBezTo>
                    <a:pt x="51372" y="29410"/>
                    <a:pt x="51175" y="27553"/>
                    <a:pt x="50275" y="26034"/>
                  </a:cubicBezTo>
                  <a:cubicBezTo>
                    <a:pt x="50219" y="25922"/>
                    <a:pt x="50190" y="25809"/>
                    <a:pt x="50162" y="25668"/>
                  </a:cubicBezTo>
                  <a:cubicBezTo>
                    <a:pt x="50387" y="23165"/>
                    <a:pt x="50472" y="20633"/>
                    <a:pt x="50866" y="18185"/>
                  </a:cubicBezTo>
                  <a:cubicBezTo>
                    <a:pt x="51597" y="13937"/>
                    <a:pt x="52526" y="9773"/>
                    <a:pt x="53370" y="5553"/>
                  </a:cubicBezTo>
                  <a:cubicBezTo>
                    <a:pt x="53510" y="5244"/>
                    <a:pt x="53313" y="4878"/>
                    <a:pt x="53004" y="4794"/>
                  </a:cubicBezTo>
                  <a:cubicBezTo>
                    <a:pt x="52441" y="4540"/>
                    <a:pt x="51850" y="4343"/>
                    <a:pt x="51260" y="4175"/>
                  </a:cubicBezTo>
                  <a:cubicBezTo>
                    <a:pt x="47377" y="3274"/>
                    <a:pt x="43495" y="2318"/>
                    <a:pt x="39584" y="1586"/>
                  </a:cubicBezTo>
                  <a:cubicBezTo>
                    <a:pt x="36658" y="1024"/>
                    <a:pt x="33704" y="742"/>
                    <a:pt x="30722" y="461"/>
                  </a:cubicBezTo>
                  <a:cubicBezTo>
                    <a:pt x="28303" y="208"/>
                    <a:pt x="25855" y="11"/>
                    <a:pt x="23408" y="11"/>
                  </a:cubicBezTo>
                  <a:cubicBezTo>
                    <a:pt x="22676" y="5"/>
                    <a:pt x="21945" y="1"/>
                    <a:pt x="21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5" name="Google Shape;1995;p49"/>
          <p:cNvSpPr/>
          <p:nvPr/>
        </p:nvSpPr>
        <p:spPr>
          <a:xfrm>
            <a:off x="765266" y="3360447"/>
            <a:ext cx="1167199" cy="1016487"/>
          </a:xfrm>
          <a:custGeom>
            <a:rect b="b" l="l" r="r" t="t"/>
            <a:pathLst>
              <a:path extrusionOk="0" h="51144" w="58727">
                <a:moveTo>
                  <a:pt x="34834" y="633"/>
                </a:moveTo>
                <a:cubicBezTo>
                  <a:pt x="35286" y="633"/>
                  <a:pt x="35737" y="664"/>
                  <a:pt x="36180" y="728"/>
                </a:cubicBezTo>
                <a:cubicBezTo>
                  <a:pt x="37502" y="953"/>
                  <a:pt x="38712" y="1628"/>
                  <a:pt x="39556" y="2641"/>
                </a:cubicBezTo>
                <a:cubicBezTo>
                  <a:pt x="39753" y="2838"/>
                  <a:pt x="39753" y="3119"/>
                  <a:pt x="39556" y="3316"/>
                </a:cubicBezTo>
                <a:cubicBezTo>
                  <a:pt x="38571" y="4891"/>
                  <a:pt x="37614" y="6495"/>
                  <a:pt x="36630" y="8099"/>
                </a:cubicBezTo>
                <a:lnTo>
                  <a:pt x="36433" y="8380"/>
                </a:lnTo>
                <a:cubicBezTo>
                  <a:pt x="35120" y="6377"/>
                  <a:pt x="33401" y="5500"/>
                  <a:pt x="31306" y="5500"/>
                </a:cubicBezTo>
                <a:cubicBezTo>
                  <a:pt x="30753" y="5500"/>
                  <a:pt x="30174" y="5562"/>
                  <a:pt x="29568" y="5679"/>
                </a:cubicBezTo>
                <a:cubicBezTo>
                  <a:pt x="29822" y="5257"/>
                  <a:pt x="30018" y="4863"/>
                  <a:pt x="30215" y="4469"/>
                </a:cubicBezTo>
                <a:cubicBezTo>
                  <a:pt x="30750" y="3513"/>
                  <a:pt x="31256" y="2556"/>
                  <a:pt x="31763" y="1572"/>
                </a:cubicBezTo>
                <a:cubicBezTo>
                  <a:pt x="31903" y="1234"/>
                  <a:pt x="32213" y="981"/>
                  <a:pt x="32607" y="896"/>
                </a:cubicBezTo>
                <a:cubicBezTo>
                  <a:pt x="33328" y="721"/>
                  <a:pt x="34082" y="633"/>
                  <a:pt x="34834" y="633"/>
                </a:cubicBezTo>
                <a:close/>
                <a:moveTo>
                  <a:pt x="31319" y="6030"/>
                </a:moveTo>
                <a:cubicBezTo>
                  <a:pt x="32640" y="6030"/>
                  <a:pt x="33863" y="6544"/>
                  <a:pt x="34998" y="7451"/>
                </a:cubicBezTo>
                <a:cubicBezTo>
                  <a:pt x="35420" y="7817"/>
                  <a:pt x="35673" y="8352"/>
                  <a:pt x="35955" y="8858"/>
                </a:cubicBezTo>
                <a:cubicBezTo>
                  <a:pt x="36011" y="8971"/>
                  <a:pt x="35898" y="9252"/>
                  <a:pt x="35814" y="9393"/>
                </a:cubicBezTo>
                <a:cubicBezTo>
                  <a:pt x="34210" y="12122"/>
                  <a:pt x="32579" y="14850"/>
                  <a:pt x="30975" y="17551"/>
                </a:cubicBezTo>
                <a:cubicBezTo>
                  <a:pt x="30553" y="18311"/>
                  <a:pt x="30131" y="19042"/>
                  <a:pt x="29709" y="19802"/>
                </a:cubicBezTo>
                <a:cubicBezTo>
                  <a:pt x="28247" y="18009"/>
                  <a:pt x="26448" y="17146"/>
                  <a:pt x="24296" y="17146"/>
                </a:cubicBezTo>
                <a:cubicBezTo>
                  <a:pt x="23882" y="17146"/>
                  <a:pt x="23454" y="17178"/>
                  <a:pt x="23013" y="17242"/>
                </a:cubicBezTo>
                <a:cubicBezTo>
                  <a:pt x="23041" y="17157"/>
                  <a:pt x="23098" y="17045"/>
                  <a:pt x="23182" y="16932"/>
                </a:cubicBezTo>
                <a:cubicBezTo>
                  <a:pt x="25095" y="13528"/>
                  <a:pt x="27036" y="10124"/>
                  <a:pt x="28949" y="6720"/>
                </a:cubicBezTo>
                <a:cubicBezTo>
                  <a:pt x="29034" y="6579"/>
                  <a:pt x="29174" y="6467"/>
                  <a:pt x="29315" y="6411"/>
                </a:cubicBezTo>
                <a:cubicBezTo>
                  <a:pt x="30007" y="6152"/>
                  <a:pt x="30674" y="6030"/>
                  <a:pt x="31319" y="6030"/>
                </a:cubicBezTo>
                <a:close/>
                <a:moveTo>
                  <a:pt x="24458" y="17686"/>
                </a:moveTo>
                <a:cubicBezTo>
                  <a:pt x="25586" y="17686"/>
                  <a:pt x="26648" y="18084"/>
                  <a:pt x="27655" y="18677"/>
                </a:cubicBezTo>
                <a:cubicBezTo>
                  <a:pt x="28218" y="18986"/>
                  <a:pt x="28668" y="19577"/>
                  <a:pt x="29174" y="20055"/>
                </a:cubicBezTo>
                <a:cubicBezTo>
                  <a:pt x="29343" y="20224"/>
                  <a:pt x="29343" y="20505"/>
                  <a:pt x="29203" y="20702"/>
                </a:cubicBezTo>
                <a:cubicBezTo>
                  <a:pt x="28387" y="22137"/>
                  <a:pt x="27599" y="23572"/>
                  <a:pt x="26839" y="25007"/>
                </a:cubicBezTo>
                <a:cubicBezTo>
                  <a:pt x="26747" y="25177"/>
                  <a:pt x="26662" y="25262"/>
                  <a:pt x="26568" y="25262"/>
                </a:cubicBezTo>
                <a:cubicBezTo>
                  <a:pt x="26490" y="25262"/>
                  <a:pt x="26406" y="25205"/>
                  <a:pt x="26305" y="25091"/>
                </a:cubicBezTo>
                <a:cubicBezTo>
                  <a:pt x="25091" y="23877"/>
                  <a:pt x="23444" y="23177"/>
                  <a:pt x="21736" y="23177"/>
                </a:cubicBezTo>
                <a:cubicBezTo>
                  <a:pt x="21702" y="23177"/>
                  <a:pt x="21668" y="23177"/>
                  <a:pt x="21635" y="23178"/>
                </a:cubicBezTo>
                <a:cubicBezTo>
                  <a:pt x="20903" y="23234"/>
                  <a:pt x="20144" y="23347"/>
                  <a:pt x="19440" y="23515"/>
                </a:cubicBezTo>
                <a:cubicBezTo>
                  <a:pt x="19919" y="22672"/>
                  <a:pt x="20453" y="21743"/>
                  <a:pt x="20988" y="20843"/>
                </a:cubicBezTo>
                <a:cubicBezTo>
                  <a:pt x="21466" y="20055"/>
                  <a:pt x="21916" y="19239"/>
                  <a:pt x="22338" y="18452"/>
                </a:cubicBezTo>
                <a:cubicBezTo>
                  <a:pt x="22479" y="18170"/>
                  <a:pt x="22704" y="18001"/>
                  <a:pt x="22985" y="17917"/>
                </a:cubicBezTo>
                <a:cubicBezTo>
                  <a:pt x="23488" y="17758"/>
                  <a:pt x="23979" y="17686"/>
                  <a:pt x="24458" y="17686"/>
                </a:cubicBezTo>
                <a:close/>
                <a:moveTo>
                  <a:pt x="21610" y="23744"/>
                </a:moveTo>
                <a:cubicBezTo>
                  <a:pt x="23339" y="23744"/>
                  <a:pt x="25171" y="24548"/>
                  <a:pt x="25911" y="25541"/>
                </a:cubicBezTo>
                <a:cubicBezTo>
                  <a:pt x="25790" y="25693"/>
                  <a:pt x="25603" y="25771"/>
                  <a:pt x="25417" y="25771"/>
                </a:cubicBezTo>
                <a:cubicBezTo>
                  <a:pt x="25258" y="25771"/>
                  <a:pt x="25099" y="25714"/>
                  <a:pt x="24983" y="25597"/>
                </a:cubicBezTo>
                <a:cubicBezTo>
                  <a:pt x="23857" y="24810"/>
                  <a:pt x="22563" y="24613"/>
                  <a:pt x="21213" y="24613"/>
                </a:cubicBezTo>
                <a:cubicBezTo>
                  <a:pt x="20960" y="24613"/>
                  <a:pt x="20734" y="24669"/>
                  <a:pt x="20509" y="24753"/>
                </a:cubicBezTo>
                <a:cubicBezTo>
                  <a:pt x="20300" y="24808"/>
                  <a:pt x="20149" y="24842"/>
                  <a:pt x="20031" y="24842"/>
                </a:cubicBezTo>
                <a:cubicBezTo>
                  <a:pt x="19784" y="24842"/>
                  <a:pt x="19678" y="24694"/>
                  <a:pt x="19468" y="24275"/>
                </a:cubicBezTo>
                <a:cubicBezTo>
                  <a:pt x="20092" y="23903"/>
                  <a:pt x="20841" y="23744"/>
                  <a:pt x="21610" y="23744"/>
                </a:cubicBezTo>
                <a:close/>
                <a:moveTo>
                  <a:pt x="30891" y="1853"/>
                </a:moveTo>
                <a:lnTo>
                  <a:pt x="30975" y="1937"/>
                </a:lnTo>
                <a:cubicBezTo>
                  <a:pt x="30131" y="3428"/>
                  <a:pt x="29287" y="4948"/>
                  <a:pt x="28415" y="6467"/>
                </a:cubicBezTo>
                <a:cubicBezTo>
                  <a:pt x="25939" y="10856"/>
                  <a:pt x="23492" y="15244"/>
                  <a:pt x="21016" y="19633"/>
                </a:cubicBezTo>
                <a:cubicBezTo>
                  <a:pt x="20312" y="20899"/>
                  <a:pt x="19553" y="22109"/>
                  <a:pt x="18850" y="23347"/>
                </a:cubicBezTo>
                <a:cubicBezTo>
                  <a:pt x="18765" y="23572"/>
                  <a:pt x="18681" y="23825"/>
                  <a:pt x="18624" y="24050"/>
                </a:cubicBezTo>
                <a:cubicBezTo>
                  <a:pt x="18540" y="24219"/>
                  <a:pt x="18456" y="24388"/>
                  <a:pt x="18315" y="24500"/>
                </a:cubicBezTo>
                <a:cubicBezTo>
                  <a:pt x="16289" y="26385"/>
                  <a:pt x="13982" y="27932"/>
                  <a:pt x="11507" y="29142"/>
                </a:cubicBezTo>
                <a:cubicBezTo>
                  <a:pt x="9144" y="30211"/>
                  <a:pt x="6612" y="30915"/>
                  <a:pt x="4023" y="31196"/>
                </a:cubicBezTo>
                <a:cubicBezTo>
                  <a:pt x="2982" y="31308"/>
                  <a:pt x="1941" y="31308"/>
                  <a:pt x="844" y="31365"/>
                </a:cubicBezTo>
                <a:cubicBezTo>
                  <a:pt x="1322" y="30324"/>
                  <a:pt x="1773" y="29367"/>
                  <a:pt x="2251" y="28439"/>
                </a:cubicBezTo>
                <a:cubicBezTo>
                  <a:pt x="3376" y="26132"/>
                  <a:pt x="4614" y="23853"/>
                  <a:pt x="5627" y="21518"/>
                </a:cubicBezTo>
                <a:cubicBezTo>
                  <a:pt x="7315" y="17495"/>
                  <a:pt x="9031" y="13500"/>
                  <a:pt x="10213" y="9280"/>
                </a:cubicBezTo>
                <a:cubicBezTo>
                  <a:pt x="10297" y="9055"/>
                  <a:pt x="10325" y="8802"/>
                  <a:pt x="10381" y="8577"/>
                </a:cubicBezTo>
                <a:cubicBezTo>
                  <a:pt x="17724" y="7958"/>
                  <a:pt x="24617" y="5876"/>
                  <a:pt x="30891" y="1853"/>
                </a:cubicBezTo>
                <a:close/>
                <a:moveTo>
                  <a:pt x="18962" y="24641"/>
                </a:moveTo>
                <a:cubicBezTo>
                  <a:pt x="19103" y="24810"/>
                  <a:pt x="19243" y="24978"/>
                  <a:pt x="19384" y="25147"/>
                </a:cubicBezTo>
                <a:cubicBezTo>
                  <a:pt x="19300" y="25288"/>
                  <a:pt x="19215" y="25429"/>
                  <a:pt x="19131" y="25541"/>
                </a:cubicBezTo>
                <a:cubicBezTo>
                  <a:pt x="17471" y="27482"/>
                  <a:pt x="15755" y="29339"/>
                  <a:pt x="13589" y="30689"/>
                </a:cubicBezTo>
                <a:cubicBezTo>
                  <a:pt x="11141" y="32237"/>
                  <a:pt x="8581" y="33559"/>
                  <a:pt x="5768" y="34347"/>
                </a:cubicBezTo>
                <a:cubicBezTo>
                  <a:pt x="5688" y="34367"/>
                  <a:pt x="5608" y="34376"/>
                  <a:pt x="5528" y="34376"/>
                </a:cubicBezTo>
                <a:cubicBezTo>
                  <a:pt x="5383" y="34376"/>
                  <a:pt x="5238" y="34345"/>
                  <a:pt x="5092" y="34291"/>
                </a:cubicBezTo>
                <a:cubicBezTo>
                  <a:pt x="3967" y="33812"/>
                  <a:pt x="3264" y="32940"/>
                  <a:pt x="2560" y="31871"/>
                </a:cubicBezTo>
                <a:cubicBezTo>
                  <a:pt x="9003" y="31590"/>
                  <a:pt x="14376" y="29058"/>
                  <a:pt x="18962" y="24641"/>
                </a:cubicBezTo>
                <a:close/>
                <a:moveTo>
                  <a:pt x="21344" y="25153"/>
                </a:moveTo>
                <a:cubicBezTo>
                  <a:pt x="21412" y="25153"/>
                  <a:pt x="21497" y="25162"/>
                  <a:pt x="21607" y="25175"/>
                </a:cubicBezTo>
                <a:cubicBezTo>
                  <a:pt x="20284" y="28551"/>
                  <a:pt x="18202" y="31393"/>
                  <a:pt x="15755" y="33953"/>
                </a:cubicBezTo>
                <a:cubicBezTo>
                  <a:pt x="15164" y="34516"/>
                  <a:pt x="14517" y="35050"/>
                  <a:pt x="13870" y="35528"/>
                </a:cubicBezTo>
                <a:cubicBezTo>
                  <a:pt x="13552" y="35813"/>
                  <a:pt x="13165" y="35958"/>
                  <a:pt x="12773" y="35958"/>
                </a:cubicBezTo>
                <a:cubicBezTo>
                  <a:pt x="12505" y="35958"/>
                  <a:pt x="12236" y="35890"/>
                  <a:pt x="11985" y="35753"/>
                </a:cubicBezTo>
                <a:cubicBezTo>
                  <a:pt x="12126" y="35669"/>
                  <a:pt x="12238" y="35557"/>
                  <a:pt x="12351" y="35472"/>
                </a:cubicBezTo>
                <a:cubicBezTo>
                  <a:pt x="15839" y="32968"/>
                  <a:pt x="18737" y="29677"/>
                  <a:pt x="20763" y="25907"/>
                </a:cubicBezTo>
                <a:cubicBezTo>
                  <a:pt x="20819" y="25766"/>
                  <a:pt x="20903" y="25654"/>
                  <a:pt x="20960" y="25513"/>
                </a:cubicBezTo>
                <a:cubicBezTo>
                  <a:pt x="21087" y="25236"/>
                  <a:pt x="21134" y="25153"/>
                  <a:pt x="21344" y="25153"/>
                </a:cubicBezTo>
                <a:close/>
                <a:moveTo>
                  <a:pt x="20369" y="25288"/>
                </a:moveTo>
                <a:lnTo>
                  <a:pt x="20481" y="25457"/>
                </a:lnTo>
                <a:lnTo>
                  <a:pt x="20509" y="25457"/>
                </a:lnTo>
                <a:cubicBezTo>
                  <a:pt x="19694" y="26666"/>
                  <a:pt x="18906" y="27932"/>
                  <a:pt x="18034" y="29142"/>
                </a:cubicBezTo>
                <a:cubicBezTo>
                  <a:pt x="15952" y="31871"/>
                  <a:pt x="13392" y="34206"/>
                  <a:pt x="10466" y="36063"/>
                </a:cubicBezTo>
                <a:cubicBezTo>
                  <a:pt x="10209" y="36221"/>
                  <a:pt x="9925" y="36309"/>
                  <a:pt x="9632" y="36309"/>
                </a:cubicBezTo>
                <a:cubicBezTo>
                  <a:pt x="9508" y="36309"/>
                  <a:pt x="9382" y="36293"/>
                  <a:pt x="9256" y="36260"/>
                </a:cubicBezTo>
                <a:cubicBezTo>
                  <a:pt x="8131" y="36035"/>
                  <a:pt x="7118" y="35528"/>
                  <a:pt x="6246" y="34797"/>
                </a:cubicBezTo>
                <a:cubicBezTo>
                  <a:pt x="6921" y="34572"/>
                  <a:pt x="7540" y="34375"/>
                  <a:pt x="8159" y="34150"/>
                </a:cubicBezTo>
                <a:cubicBezTo>
                  <a:pt x="11985" y="32574"/>
                  <a:pt x="15502" y="30549"/>
                  <a:pt x="18259" y="27342"/>
                </a:cubicBezTo>
                <a:cubicBezTo>
                  <a:pt x="18765" y="26751"/>
                  <a:pt x="19243" y="26132"/>
                  <a:pt x="19778" y="25541"/>
                </a:cubicBezTo>
                <a:cubicBezTo>
                  <a:pt x="19890" y="25400"/>
                  <a:pt x="20172" y="25372"/>
                  <a:pt x="20369" y="25288"/>
                </a:cubicBezTo>
                <a:close/>
                <a:moveTo>
                  <a:pt x="40118" y="3400"/>
                </a:moveTo>
                <a:cubicBezTo>
                  <a:pt x="41637" y="4807"/>
                  <a:pt x="43382" y="5623"/>
                  <a:pt x="45210" y="6354"/>
                </a:cubicBezTo>
                <a:cubicBezTo>
                  <a:pt x="48643" y="7705"/>
                  <a:pt x="52244" y="8520"/>
                  <a:pt x="55901" y="8774"/>
                </a:cubicBezTo>
                <a:cubicBezTo>
                  <a:pt x="56604" y="8830"/>
                  <a:pt x="57364" y="8830"/>
                  <a:pt x="58180" y="8830"/>
                </a:cubicBezTo>
                <a:cubicBezTo>
                  <a:pt x="57927" y="9955"/>
                  <a:pt x="57758" y="11052"/>
                  <a:pt x="57420" y="12122"/>
                </a:cubicBezTo>
                <a:cubicBezTo>
                  <a:pt x="56829" y="14175"/>
                  <a:pt x="56154" y="16201"/>
                  <a:pt x="55423" y="18226"/>
                </a:cubicBezTo>
                <a:cubicBezTo>
                  <a:pt x="53285" y="24050"/>
                  <a:pt x="51118" y="29845"/>
                  <a:pt x="48924" y="35669"/>
                </a:cubicBezTo>
                <a:cubicBezTo>
                  <a:pt x="48840" y="35894"/>
                  <a:pt x="48671" y="36063"/>
                  <a:pt x="48446" y="36147"/>
                </a:cubicBezTo>
                <a:cubicBezTo>
                  <a:pt x="47698" y="36426"/>
                  <a:pt x="46934" y="36513"/>
                  <a:pt x="46164" y="36513"/>
                </a:cubicBezTo>
                <a:cubicBezTo>
                  <a:pt x="45456" y="36513"/>
                  <a:pt x="44743" y="36440"/>
                  <a:pt x="44029" y="36372"/>
                </a:cubicBezTo>
                <a:cubicBezTo>
                  <a:pt x="39837" y="35979"/>
                  <a:pt x="36208" y="34150"/>
                  <a:pt x="32804" y="31843"/>
                </a:cubicBezTo>
                <a:cubicBezTo>
                  <a:pt x="31059" y="30661"/>
                  <a:pt x="29371" y="29423"/>
                  <a:pt x="28134" y="27735"/>
                </a:cubicBezTo>
                <a:cubicBezTo>
                  <a:pt x="27796" y="27285"/>
                  <a:pt x="27543" y="26807"/>
                  <a:pt x="27233" y="26357"/>
                </a:cubicBezTo>
                <a:cubicBezTo>
                  <a:pt x="27036" y="26104"/>
                  <a:pt x="27036" y="25738"/>
                  <a:pt x="27233" y="25485"/>
                </a:cubicBezTo>
                <a:cubicBezTo>
                  <a:pt x="28330" y="23515"/>
                  <a:pt x="29400" y="21518"/>
                  <a:pt x="30553" y="19577"/>
                </a:cubicBezTo>
                <a:cubicBezTo>
                  <a:pt x="33479" y="14569"/>
                  <a:pt x="36405" y="9590"/>
                  <a:pt x="39331" y="4638"/>
                </a:cubicBezTo>
                <a:cubicBezTo>
                  <a:pt x="39584" y="4216"/>
                  <a:pt x="39837" y="3822"/>
                  <a:pt x="40118" y="3400"/>
                </a:cubicBezTo>
                <a:close/>
                <a:moveTo>
                  <a:pt x="26389" y="25935"/>
                </a:moveTo>
                <a:cubicBezTo>
                  <a:pt x="26446" y="26019"/>
                  <a:pt x="26502" y="26132"/>
                  <a:pt x="26558" y="26216"/>
                </a:cubicBezTo>
                <a:cubicBezTo>
                  <a:pt x="27402" y="27932"/>
                  <a:pt x="28612" y="29452"/>
                  <a:pt x="30131" y="30605"/>
                </a:cubicBezTo>
                <a:cubicBezTo>
                  <a:pt x="33057" y="32940"/>
                  <a:pt x="36208" y="34881"/>
                  <a:pt x="39781" y="36091"/>
                </a:cubicBezTo>
                <a:cubicBezTo>
                  <a:pt x="41947" y="36823"/>
                  <a:pt x="44169" y="36991"/>
                  <a:pt x="46505" y="37160"/>
                </a:cubicBezTo>
                <a:lnTo>
                  <a:pt x="46533" y="37160"/>
                </a:lnTo>
                <a:cubicBezTo>
                  <a:pt x="45998" y="37920"/>
                  <a:pt x="45548" y="38651"/>
                  <a:pt x="44985" y="39354"/>
                </a:cubicBezTo>
                <a:cubicBezTo>
                  <a:pt x="44838" y="39502"/>
                  <a:pt x="44626" y="39585"/>
                  <a:pt x="44425" y="39585"/>
                </a:cubicBezTo>
                <a:cubicBezTo>
                  <a:pt x="44396" y="39585"/>
                  <a:pt x="44367" y="39583"/>
                  <a:pt x="44338" y="39580"/>
                </a:cubicBezTo>
                <a:cubicBezTo>
                  <a:pt x="43241" y="39326"/>
                  <a:pt x="42116" y="39101"/>
                  <a:pt x="41047" y="38792"/>
                </a:cubicBezTo>
                <a:cubicBezTo>
                  <a:pt x="37811" y="37863"/>
                  <a:pt x="34717" y="36429"/>
                  <a:pt x="31932" y="34572"/>
                </a:cubicBezTo>
                <a:cubicBezTo>
                  <a:pt x="30047" y="33278"/>
                  <a:pt x="28443" y="31674"/>
                  <a:pt x="27149" y="29817"/>
                </a:cubicBezTo>
                <a:cubicBezTo>
                  <a:pt x="26446" y="28805"/>
                  <a:pt x="25995" y="27623"/>
                  <a:pt x="25433" y="26469"/>
                </a:cubicBezTo>
                <a:lnTo>
                  <a:pt x="26389" y="25935"/>
                </a:lnTo>
                <a:close/>
                <a:moveTo>
                  <a:pt x="26052" y="29198"/>
                </a:moveTo>
                <a:lnTo>
                  <a:pt x="26052" y="29198"/>
                </a:lnTo>
                <a:cubicBezTo>
                  <a:pt x="26952" y="30633"/>
                  <a:pt x="28049" y="31955"/>
                  <a:pt x="29287" y="33137"/>
                </a:cubicBezTo>
                <a:cubicBezTo>
                  <a:pt x="31453" y="35247"/>
                  <a:pt x="34070" y="36682"/>
                  <a:pt x="36827" y="37863"/>
                </a:cubicBezTo>
                <a:cubicBezTo>
                  <a:pt x="38712" y="38679"/>
                  <a:pt x="40681" y="39354"/>
                  <a:pt x="42678" y="39833"/>
                </a:cubicBezTo>
                <a:cubicBezTo>
                  <a:pt x="42791" y="39861"/>
                  <a:pt x="42932" y="39917"/>
                  <a:pt x="43213" y="39973"/>
                </a:cubicBezTo>
                <a:cubicBezTo>
                  <a:pt x="42678" y="40536"/>
                  <a:pt x="42228" y="41042"/>
                  <a:pt x="41750" y="41521"/>
                </a:cubicBezTo>
                <a:cubicBezTo>
                  <a:pt x="41554" y="41663"/>
                  <a:pt x="41336" y="41738"/>
                  <a:pt x="41116" y="41738"/>
                </a:cubicBezTo>
                <a:cubicBezTo>
                  <a:pt x="40989" y="41738"/>
                  <a:pt x="40861" y="41713"/>
                  <a:pt x="40737" y="41661"/>
                </a:cubicBezTo>
                <a:cubicBezTo>
                  <a:pt x="36883" y="40789"/>
                  <a:pt x="33338" y="38904"/>
                  <a:pt x="30469" y="36232"/>
                </a:cubicBezTo>
                <a:cubicBezTo>
                  <a:pt x="28556" y="34431"/>
                  <a:pt x="27093" y="32237"/>
                  <a:pt x="26192" y="29789"/>
                </a:cubicBezTo>
                <a:cubicBezTo>
                  <a:pt x="26136" y="29677"/>
                  <a:pt x="26108" y="29536"/>
                  <a:pt x="26080" y="29423"/>
                </a:cubicBezTo>
                <a:cubicBezTo>
                  <a:pt x="26052" y="29367"/>
                  <a:pt x="26052" y="29283"/>
                  <a:pt x="26052" y="29198"/>
                </a:cubicBezTo>
                <a:close/>
                <a:moveTo>
                  <a:pt x="25433" y="29677"/>
                </a:moveTo>
                <a:cubicBezTo>
                  <a:pt x="27515" y="35360"/>
                  <a:pt x="31735" y="38820"/>
                  <a:pt x="37052" y="41183"/>
                </a:cubicBezTo>
                <a:cubicBezTo>
                  <a:pt x="36725" y="41530"/>
                  <a:pt x="35984" y="41773"/>
                  <a:pt x="35387" y="41773"/>
                </a:cubicBezTo>
                <a:cubicBezTo>
                  <a:pt x="35161" y="41773"/>
                  <a:pt x="34956" y="41739"/>
                  <a:pt x="34801" y="41661"/>
                </a:cubicBezTo>
                <a:cubicBezTo>
                  <a:pt x="31791" y="40142"/>
                  <a:pt x="29118" y="38257"/>
                  <a:pt x="27430" y="35247"/>
                </a:cubicBezTo>
                <a:cubicBezTo>
                  <a:pt x="26699" y="33925"/>
                  <a:pt x="25967" y="32574"/>
                  <a:pt x="25630" y="31083"/>
                </a:cubicBezTo>
                <a:cubicBezTo>
                  <a:pt x="25545" y="30605"/>
                  <a:pt x="25489" y="30127"/>
                  <a:pt x="25405" y="29677"/>
                </a:cubicBezTo>
                <a:close/>
                <a:moveTo>
                  <a:pt x="24758" y="26188"/>
                </a:moveTo>
                <a:cubicBezTo>
                  <a:pt x="24898" y="26695"/>
                  <a:pt x="25011" y="27257"/>
                  <a:pt x="25067" y="27792"/>
                </a:cubicBezTo>
                <a:cubicBezTo>
                  <a:pt x="25067" y="28467"/>
                  <a:pt x="24926" y="29142"/>
                  <a:pt x="24898" y="29845"/>
                </a:cubicBezTo>
                <a:cubicBezTo>
                  <a:pt x="24758" y="32771"/>
                  <a:pt x="25461" y="35669"/>
                  <a:pt x="26924" y="38229"/>
                </a:cubicBezTo>
                <a:cubicBezTo>
                  <a:pt x="27965" y="40030"/>
                  <a:pt x="28978" y="41886"/>
                  <a:pt x="29934" y="43743"/>
                </a:cubicBezTo>
                <a:cubicBezTo>
                  <a:pt x="30637" y="45066"/>
                  <a:pt x="31088" y="46528"/>
                  <a:pt x="31228" y="48048"/>
                </a:cubicBezTo>
                <a:cubicBezTo>
                  <a:pt x="31256" y="48554"/>
                  <a:pt x="31228" y="49089"/>
                  <a:pt x="31144" y="49595"/>
                </a:cubicBezTo>
                <a:lnTo>
                  <a:pt x="31031" y="49595"/>
                </a:lnTo>
                <a:cubicBezTo>
                  <a:pt x="30975" y="49342"/>
                  <a:pt x="30862" y="49060"/>
                  <a:pt x="30778" y="48835"/>
                </a:cubicBezTo>
                <a:cubicBezTo>
                  <a:pt x="30666" y="48638"/>
                  <a:pt x="30497" y="48526"/>
                  <a:pt x="30328" y="48470"/>
                </a:cubicBezTo>
                <a:cubicBezTo>
                  <a:pt x="30320" y="48468"/>
                  <a:pt x="30312" y="48467"/>
                  <a:pt x="30303" y="48467"/>
                </a:cubicBezTo>
                <a:cubicBezTo>
                  <a:pt x="30168" y="48467"/>
                  <a:pt x="30014" y="48675"/>
                  <a:pt x="29934" y="48807"/>
                </a:cubicBezTo>
                <a:cubicBezTo>
                  <a:pt x="29765" y="49117"/>
                  <a:pt x="29596" y="49426"/>
                  <a:pt x="29456" y="49764"/>
                </a:cubicBezTo>
                <a:cubicBezTo>
                  <a:pt x="29512" y="49032"/>
                  <a:pt x="29625" y="48329"/>
                  <a:pt x="29625" y="47626"/>
                </a:cubicBezTo>
                <a:cubicBezTo>
                  <a:pt x="29596" y="45319"/>
                  <a:pt x="28752" y="43265"/>
                  <a:pt x="27571" y="41324"/>
                </a:cubicBezTo>
                <a:cubicBezTo>
                  <a:pt x="26586" y="39692"/>
                  <a:pt x="25545" y="38088"/>
                  <a:pt x="24673" y="36401"/>
                </a:cubicBezTo>
                <a:cubicBezTo>
                  <a:pt x="23632" y="34291"/>
                  <a:pt x="23323" y="31899"/>
                  <a:pt x="23773" y="29592"/>
                </a:cubicBezTo>
                <a:cubicBezTo>
                  <a:pt x="23942" y="28608"/>
                  <a:pt x="24223" y="27651"/>
                  <a:pt x="24476" y="26695"/>
                </a:cubicBezTo>
                <a:cubicBezTo>
                  <a:pt x="24504" y="26526"/>
                  <a:pt x="24589" y="26357"/>
                  <a:pt x="24645" y="26188"/>
                </a:cubicBezTo>
                <a:close/>
                <a:moveTo>
                  <a:pt x="34639" y="0"/>
                </a:moveTo>
                <a:cubicBezTo>
                  <a:pt x="33324" y="0"/>
                  <a:pt x="32000" y="330"/>
                  <a:pt x="30975" y="1121"/>
                </a:cubicBezTo>
                <a:cubicBezTo>
                  <a:pt x="30891" y="1206"/>
                  <a:pt x="30778" y="1262"/>
                  <a:pt x="30694" y="1318"/>
                </a:cubicBezTo>
                <a:cubicBezTo>
                  <a:pt x="25433" y="4666"/>
                  <a:pt x="19665" y="6692"/>
                  <a:pt x="13560" y="7648"/>
                </a:cubicBezTo>
                <a:cubicBezTo>
                  <a:pt x="12548" y="7817"/>
                  <a:pt x="11535" y="7845"/>
                  <a:pt x="10550" y="7958"/>
                </a:cubicBezTo>
                <a:cubicBezTo>
                  <a:pt x="9875" y="8014"/>
                  <a:pt x="9875" y="8042"/>
                  <a:pt x="9762" y="8717"/>
                </a:cubicBezTo>
                <a:cubicBezTo>
                  <a:pt x="9762" y="8774"/>
                  <a:pt x="9734" y="8830"/>
                  <a:pt x="9734" y="8886"/>
                </a:cubicBezTo>
                <a:cubicBezTo>
                  <a:pt x="8384" y="13416"/>
                  <a:pt x="6583" y="17804"/>
                  <a:pt x="4698" y="22137"/>
                </a:cubicBezTo>
                <a:cubicBezTo>
                  <a:pt x="3826" y="24106"/>
                  <a:pt x="2785" y="25991"/>
                  <a:pt x="1829" y="27904"/>
                </a:cubicBezTo>
                <a:cubicBezTo>
                  <a:pt x="1294" y="28945"/>
                  <a:pt x="816" y="29986"/>
                  <a:pt x="310" y="31027"/>
                </a:cubicBezTo>
                <a:cubicBezTo>
                  <a:pt x="0" y="31618"/>
                  <a:pt x="141" y="31871"/>
                  <a:pt x="816" y="31899"/>
                </a:cubicBezTo>
                <a:cubicBezTo>
                  <a:pt x="947" y="31909"/>
                  <a:pt x="1076" y="31912"/>
                  <a:pt x="1202" y="31912"/>
                </a:cubicBezTo>
                <a:cubicBezTo>
                  <a:pt x="1454" y="31912"/>
                  <a:pt x="1698" y="31899"/>
                  <a:pt x="1941" y="31899"/>
                </a:cubicBezTo>
                <a:cubicBezTo>
                  <a:pt x="2476" y="32996"/>
                  <a:pt x="3320" y="33925"/>
                  <a:pt x="4361" y="34572"/>
                </a:cubicBezTo>
                <a:cubicBezTo>
                  <a:pt x="4670" y="34713"/>
                  <a:pt x="4980" y="34853"/>
                  <a:pt x="5289" y="34966"/>
                </a:cubicBezTo>
                <a:cubicBezTo>
                  <a:pt x="5486" y="35050"/>
                  <a:pt x="5683" y="35135"/>
                  <a:pt x="5852" y="35247"/>
                </a:cubicBezTo>
                <a:cubicBezTo>
                  <a:pt x="6696" y="35922"/>
                  <a:pt x="7652" y="36401"/>
                  <a:pt x="8665" y="36710"/>
                </a:cubicBezTo>
                <a:cubicBezTo>
                  <a:pt x="9018" y="36820"/>
                  <a:pt x="9353" y="36883"/>
                  <a:pt x="9677" y="36883"/>
                </a:cubicBezTo>
                <a:cubicBezTo>
                  <a:pt x="10178" y="36883"/>
                  <a:pt x="10651" y="36732"/>
                  <a:pt x="11113" y="36372"/>
                </a:cubicBezTo>
                <a:cubicBezTo>
                  <a:pt x="11207" y="36297"/>
                  <a:pt x="11325" y="36260"/>
                  <a:pt x="11444" y="36260"/>
                </a:cubicBezTo>
                <a:cubicBezTo>
                  <a:pt x="11504" y="36260"/>
                  <a:pt x="11563" y="36269"/>
                  <a:pt x="11619" y="36288"/>
                </a:cubicBezTo>
                <a:cubicBezTo>
                  <a:pt x="11962" y="36421"/>
                  <a:pt x="12322" y="36487"/>
                  <a:pt x="12679" y="36487"/>
                </a:cubicBezTo>
                <a:cubicBezTo>
                  <a:pt x="13375" y="36487"/>
                  <a:pt x="14062" y="36237"/>
                  <a:pt x="14601" y="35753"/>
                </a:cubicBezTo>
                <a:cubicBezTo>
                  <a:pt x="14770" y="35585"/>
                  <a:pt x="14995" y="35444"/>
                  <a:pt x="15164" y="35275"/>
                </a:cubicBezTo>
                <a:cubicBezTo>
                  <a:pt x="17302" y="33390"/>
                  <a:pt x="19131" y="31140"/>
                  <a:pt x="20566" y="28664"/>
                </a:cubicBezTo>
                <a:cubicBezTo>
                  <a:pt x="21213" y="27567"/>
                  <a:pt x="21719" y="26385"/>
                  <a:pt x="22338" y="25175"/>
                </a:cubicBezTo>
                <a:lnTo>
                  <a:pt x="24195" y="25710"/>
                </a:lnTo>
                <a:cubicBezTo>
                  <a:pt x="23942" y="26638"/>
                  <a:pt x="23717" y="27426"/>
                  <a:pt x="23492" y="28242"/>
                </a:cubicBezTo>
                <a:cubicBezTo>
                  <a:pt x="22844" y="30830"/>
                  <a:pt x="22788" y="33447"/>
                  <a:pt x="23857" y="35922"/>
                </a:cubicBezTo>
                <a:cubicBezTo>
                  <a:pt x="24561" y="37441"/>
                  <a:pt x="25348" y="38904"/>
                  <a:pt x="26220" y="40339"/>
                </a:cubicBezTo>
                <a:cubicBezTo>
                  <a:pt x="26727" y="41211"/>
                  <a:pt x="27346" y="42027"/>
                  <a:pt x="27796" y="42927"/>
                </a:cubicBezTo>
                <a:cubicBezTo>
                  <a:pt x="29006" y="45262"/>
                  <a:pt x="29456" y="47710"/>
                  <a:pt x="28668" y="50270"/>
                </a:cubicBezTo>
                <a:cubicBezTo>
                  <a:pt x="28612" y="50383"/>
                  <a:pt x="28584" y="50523"/>
                  <a:pt x="28584" y="50664"/>
                </a:cubicBezTo>
                <a:cubicBezTo>
                  <a:pt x="28612" y="50833"/>
                  <a:pt x="28640" y="51058"/>
                  <a:pt x="28752" y="51114"/>
                </a:cubicBezTo>
                <a:cubicBezTo>
                  <a:pt x="28822" y="51134"/>
                  <a:pt x="28888" y="51143"/>
                  <a:pt x="28951" y="51143"/>
                </a:cubicBezTo>
                <a:cubicBezTo>
                  <a:pt x="29065" y="51143"/>
                  <a:pt x="29168" y="51112"/>
                  <a:pt x="29259" y="51058"/>
                </a:cubicBezTo>
                <a:cubicBezTo>
                  <a:pt x="29456" y="50889"/>
                  <a:pt x="29596" y="50720"/>
                  <a:pt x="29709" y="50523"/>
                </a:cubicBezTo>
                <a:cubicBezTo>
                  <a:pt x="29906" y="50158"/>
                  <a:pt x="30103" y="49792"/>
                  <a:pt x="30300" y="49426"/>
                </a:cubicBezTo>
                <a:lnTo>
                  <a:pt x="30412" y="49426"/>
                </a:lnTo>
                <a:cubicBezTo>
                  <a:pt x="30440" y="49736"/>
                  <a:pt x="30497" y="50017"/>
                  <a:pt x="30553" y="50298"/>
                </a:cubicBezTo>
                <a:cubicBezTo>
                  <a:pt x="30609" y="50439"/>
                  <a:pt x="30750" y="50664"/>
                  <a:pt x="30862" y="50692"/>
                </a:cubicBezTo>
                <a:cubicBezTo>
                  <a:pt x="31059" y="50664"/>
                  <a:pt x="31228" y="50608"/>
                  <a:pt x="31341" y="50467"/>
                </a:cubicBezTo>
                <a:cubicBezTo>
                  <a:pt x="31453" y="50326"/>
                  <a:pt x="31510" y="50186"/>
                  <a:pt x="31566" y="50017"/>
                </a:cubicBezTo>
                <a:cubicBezTo>
                  <a:pt x="31875" y="49173"/>
                  <a:pt x="31932" y="48245"/>
                  <a:pt x="31763" y="47372"/>
                </a:cubicBezTo>
                <a:cubicBezTo>
                  <a:pt x="31369" y="45375"/>
                  <a:pt x="30609" y="43434"/>
                  <a:pt x="29540" y="41690"/>
                </a:cubicBezTo>
                <a:cubicBezTo>
                  <a:pt x="28274" y="39664"/>
                  <a:pt x="27177" y="37526"/>
                  <a:pt x="26249" y="35303"/>
                </a:cubicBezTo>
                <a:cubicBezTo>
                  <a:pt x="25995" y="34572"/>
                  <a:pt x="25770" y="33840"/>
                  <a:pt x="25602" y="33081"/>
                </a:cubicBezTo>
                <a:lnTo>
                  <a:pt x="25714" y="33025"/>
                </a:lnTo>
                <a:cubicBezTo>
                  <a:pt x="25798" y="33165"/>
                  <a:pt x="25855" y="33306"/>
                  <a:pt x="25911" y="33447"/>
                </a:cubicBezTo>
                <a:cubicBezTo>
                  <a:pt x="26755" y="35669"/>
                  <a:pt x="28134" y="37638"/>
                  <a:pt x="29934" y="39186"/>
                </a:cubicBezTo>
                <a:cubicBezTo>
                  <a:pt x="31341" y="40367"/>
                  <a:pt x="33029" y="41239"/>
                  <a:pt x="34632" y="42224"/>
                </a:cubicBezTo>
                <a:cubicBezTo>
                  <a:pt x="34864" y="42313"/>
                  <a:pt x="35107" y="42368"/>
                  <a:pt x="35354" y="42368"/>
                </a:cubicBezTo>
                <a:cubicBezTo>
                  <a:pt x="35497" y="42368"/>
                  <a:pt x="35641" y="42350"/>
                  <a:pt x="35786" y="42308"/>
                </a:cubicBezTo>
                <a:cubicBezTo>
                  <a:pt x="36377" y="42168"/>
                  <a:pt x="36967" y="41943"/>
                  <a:pt x="37530" y="41690"/>
                </a:cubicBezTo>
                <a:cubicBezTo>
                  <a:pt x="37671" y="41602"/>
                  <a:pt x="37833" y="41558"/>
                  <a:pt x="37997" y="41558"/>
                </a:cubicBezTo>
                <a:cubicBezTo>
                  <a:pt x="38096" y="41558"/>
                  <a:pt x="38195" y="41573"/>
                  <a:pt x="38290" y="41605"/>
                </a:cubicBezTo>
                <a:cubicBezTo>
                  <a:pt x="39077" y="41858"/>
                  <a:pt x="39893" y="42083"/>
                  <a:pt x="40681" y="42280"/>
                </a:cubicBezTo>
                <a:cubicBezTo>
                  <a:pt x="40838" y="42328"/>
                  <a:pt x="40996" y="42351"/>
                  <a:pt x="41150" y="42351"/>
                </a:cubicBezTo>
                <a:cubicBezTo>
                  <a:pt x="41545" y="42351"/>
                  <a:pt x="41917" y="42198"/>
                  <a:pt x="42200" y="41915"/>
                </a:cubicBezTo>
                <a:cubicBezTo>
                  <a:pt x="42678" y="41436"/>
                  <a:pt x="43100" y="40930"/>
                  <a:pt x="43494" y="40395"/>
                </a:cubicBezTo>
                <a:cubicBezTo>
                  <a:pt x="43634" y="40233"/>
                  <a:pt x="43754" y="40128"/>
                  <a:pt x="43950" y="40128"/>
                </a:cubicBezTo>
                <a:cubicBezTo>
                  <a:pt x="43991" y="40128"/>
                  <a:pt x="44036" y="40132"/>
                  <a:pt x="44085" y="40142"/>
                </a:cubicBezTo>
                <a:cubicBezTo>
                  <a:pt x="44217" y="40182"/>
                  <a:pt x="44350" y="40201"/>
                  <a:pt x="44480" y="40201"/>
                </a:cubicBezTo>
                <a:cubicBezTo>
                  <a:pt x="44991" y="40201"/>
                  <a:pt x="45465" y="39909"/>
                  <a:pt x="45689" y="39439"/>
                </a:cubicBezTo>
                <a:cubicBezTo>
                  <a:pt x="45942" y="39017"/>
                  <a:pt x="46279" y="38623"/>
                  <a:pt x="46533" y="38173"/>
                </a:cubicBezTo>
                <a:cubicBezTo>
                  <a:pt x="46870" y="37441"/>
                  <a:pt x="47574" y="36907"/>
                  <a:pt x="48389" y="36794"/>
                </a:cubicBezTo>
                <a:cubicBezTo>
                  <a:pt x="48952" y="36738"/>
                  <a:pt x="49430" y="36344"/>
                  <a:pt x="49543" y="35782"/>
                </a:cubicBezTo>
                <a:cubicBezTo>
                  <a:pt x="51822" y="29536"/>
                  <a:pt x="54157" y="23319"/>
                  <a:pt x="56436" y="17045"/>
                </a:cubicBezTo>
                <a:cubicBezTo>
                  <a:pt x="57420" y="14344"/>
                  <a:pt x="58321" y="11615"/>
                  <a:pt x="58686" y="8746"/>
                </a:cubicBezTo>
                <a:cubicBezTo>
                  <a:pt x="58726" y="8324"/>
                  <a:pt x="58724" y="8175"/>
                  <a:pt x="58514" y="8175"/>
                </a:cubicBezTo>
                <a:cubicBezTo>
                  <a:pt x="58430" y="8175"/>
                  <a:pt x="58313" y="8199"/>
                  <a:pt x="58152" y="8239"/>
                </a:cubicBezTo>
                <a:lnTo>
                  <a:pt x="57927" y="8239"/>
                </a:lnTo>
                <a:cubicBezTo>
                  <a:pt x="57842" y="8240"/>
                  <a:pt x="57756" y="8240"/>
                  <a:pt x="57671" y="8240"/>
                </a:cubicBezTo>
                <a:cubicBezTo>
                  <a:pt x="54352" y="8240"/>
                  <a:pt x="51037" y="7706"/>
                  <a:pt x="47883" y="6664"/>
                </a:cubicBezTo>
                <a:cubicBezTo>
                  <a:pt x="46111" y="6045"/>
                  <a:pt x="44366" y="5341"/>
                  <a:pt x="42650" y="4554"/>
                </a:cubicBezTo>
                <a:cubicBezTo>
                  <a:pt x="41497" y="4075"/>
                  <a:pt x="40512" y="3231"/>
                  <a:pt x="39837" y="2162"/>
                </a:cubicBezTo>
                <a:cubicBezTo>
                  <a:pt x="39696" y="1937"/>
                  <a:pt x="39527" y="1740"/>
                  <a:pt x="39302" y="1600"/>
                </a:cubicBezTo>
                <a:cubicBezTo>
                  <a:pt x="38346" y="660"/>
                  <a:pt x="36501" y="0"/>
                  <a:pt x="34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9"/>
          <p:cNvSpPr/>
          <p:nvPr/>
        </p:nvSpPr>
        <p:spPr>
          <a:xfrm>
            <a:off x="917469" y="1927577"/>
            <a:ext cx="862794" cy="1219947"/>
          </a:xfrm>
          <a:custGeom>
            <a:rect b="b" l="l" r="r" t="t"/>
            <a:pathLst>
              <a:path extrusionOk="0" h="61381" w="43411">
                <a:moveTo>
                  <a:pt x="24589" y="1773"/>
                </a:moveTo>
                <a:lnTo>
                  <a:pt x="25827" y="3968"/>
                </a:lnTo>
                <a:lnTo>
                  <a:pt x="25714" y="4080"/>
                </a:lnTo>
                <a:cubicBezTo>
                  <a:pt x="25658" y="4052"/>
                  <a:pt x="25574" y="3996"/>
                  <a:pt x="25489" y="3940"/>
                </a:cubicBezTo>
                <a:cubicBezTo>
                  <a:pt x="25264" y="3686"/>
                  <a:pt x="25039" y="3405"/>
                  <a:pt x="24814" y="3152"/>
                </a:cubicBezTo>
                <a:cubicBezTo>
                  <a:pt x="24573" y="2878"/>
                  <a:pt x="24396" y="2752"/>
                  <a:pt x="24188" y="2752"/>
                </a:cubicBezTo>
                <a:cubicBezTo>
                  <a:pt x="24033" y="2752"/>
                  <a:pt x="23861" y="2823"/>
                  <a:pt x="23633" y="2955"/>
                </a:cubicBezTo>
                <a:cubicBezTo>
                  <a:pt x="22282" y="3771"/>
                  <a:pt x="20932" y="4615"/>
                  <a:pt x="19581" y="5459"/>
                </a:cubicBezTo>
                <a:cubicBezTo>
                  <a:pt x="17106" y="6950"/>
                  <a:pt x="14658" y="8413"/>
                  <a:pt x="12182" y="9904"/>
                </a:cubicBezTo>
                <a:cubicBezTo>
                  <a:pt x="12126" y="9932"/>
                  <a:pt x="12070" y="9960"/>
                  <a:pt x="12013" y="10016"/>
                </a:cubicBezTo>
                <a:lnTo>
                  <a:pt x="11957" y="9932"/>
                </a:lnTo>
                <a:lnTo>
                  <a:pt x="24589" y="1773"/>
                </a:lnTo>
                <a:close/>
                <a:moveTo>
                  <a:pt x="24167" y="3349"/>
                </a:moveTo>
                <a:lnTo>
                  <a:pt x="25067" y="4362"/>
                </a:lnTo>
                <a:lnTo>
                  <a:pt x="10776" y="11536"/>
                </a:lnTo>
                <a:lnTo>
                  <a:pt x="10747" y="11479"/>
                </a:lnTo>
                <a:lnTo>
                  <a:pt x="24167" y="3349"/>
                </a:lnTo>
                <a:close/>
                <a:moveTo>
                  <a:pt x="23604" y="676"/>
                </a:moveTo>
                <a:lnTo>
                  <a:pt x="24026" y="1380"/>
                </a:lnTo>
                <a:lnTo>
                  <a:pt x="648" y="16543"/>
                </a:lnTo>
                <a:lnTo>
                  <a:pt x="591" y="16487"/>
                </a:lnTo>
                <a:cubicBezTo>
                  <a:pt x="816" y="16121"/>
                  <a:pt x="1126" y="15784"/>
                  <a:pt x="1435" y="15474"/>
                </a:cubicBezTo>
                <a:cubicBezTo>
                  <a:pt x="2504" y="14630"/>
                  <a:pt x="3602" y="13786"/>
                  <a:pt x="4727" y="13027"/>
                </a:cubicBezTo>
                <a:cubicBezTo>
                  <a:pt x="8778" y="10270"/>
                  <a:pt x="12829" y="7569"/>
                  <a:pt x="16909" y="4896"/>
                </a:cubicBezTo>
                <a:cubicBezTo>
                  <a:pt x="18906" y="3546"/>
                  <a:pt x="20960" y="2308"/>
                  <a:pt x="23014" y="1042"/>
                </a:cubicBezTo>
                <a:cubicBezTo>
                  <a:pt x="23182" y="901"/>
                  <a:pt x="23379" y="789"/>
                  <a:pt x="23604" y="676"/>
                </a:cubicBezTo>
                <a:close/>
                <a:moveTo>
                  <a:pt x="3911" y="15924"/>
                </a:moveTo>
                <a:lnTo>
                  <a:pt x="5065" y="18681"/>
                </a:lnTo>
                <a:lnTo>
                  <a:pt x="1885" y="20398"/>
                </a:lnTo>
                <a:cubicBezTo>
                  <a:pt x="1492" y="19441"/>
                  <a:pt x="1126" y="18485"/>
                  <a:pt x="732" y="17584"/>
                </a:cubicBezTo>
                <a:cubicBezTo>
                  <a:pt x="619" y="17331"/>
                  <a:pt x="676" y="17190"/>
                  <a:pt x="929" y="17106"/>
                </a:cubicBezTo>
                <a:cubicBezTo>
                  <a:pt x="1914" y="16712"/>
                  <a:pt x="2898" y="16318"/>
                  <a:pt x="3911" y="15924"/>
                </a:cubicBezTo>
                <a:close/>
                <a:moveTo>
                  <a:pt x="5346" y="19132"/>
                </a:moveTo>
                <a:lnTo>
                  <a:pt x="5627" y="19694"/>
                </a:lnTo>
                <a:lnTo>
                  <a:pt x="2392" y="21551"/>
                </a:lnTo>
                <a:cubicBezTo>
                  <a:pt x="2307" y="21326"/>
                  <a:pt x="2223" y="21129"/>
                  <a:pt x="2139" y="20932"/>
                </a:cubicBezTo>
                <a:lnTo>
                  <a:pt x="5346" y="19132"/>
                </a:lnTo>
                <a:close/>
                <a:moveTo>
                  <a:pt x="5740" y="20257"/>
                </a:moveTo>
                <a:lnTo>
                  <a:pt x="6527" y="22001"/>
                </a:lnTo>
                <a:lnTo>
                  <a:pt x="3348" y="23633"/>
                </a:lnTo>
                <a:lnTo>
                  <a:pt x="2645" y="22057"/>
                </a:lnTo>
                <a:lnTo>
                  <a:pt x="5740" y="20257"/>
                </a:lnTo>
                <a:close/>
                <a:moveTo>
                  <a:pt x="6837" y="22479"/>
                </a:moveTo>
                <a:cubicBezTo>
                  <a:pt x="6949" y="22733"/>
                  <a:pt x="7062" y="22930"/>
                  <a:pt x="7146" y="23183"/>
                </a:cubicBezTo>
                <a:lnTo>
                  <a:pt x="3939" y="24871"/>
                </a:lnTo>
                <a:lnTo>
                  <a:pt x="3630" y="24167"/>
                </a:lnTo>
                <a:lnTo>
                  <a:pt x="6837" y="22479"/>
                </a:lnTo>
                <a:close/>
                <a:moveTo>
                  <a:pt x="7303" y="23752"/>
                </a:moveTo>
                <a:cubicBezTo>
                  <a:pt x="9829" y="29339"/>
                  <a:pt x="12328" y="34841"/>
                  <a:pt x="14827" y="40372"/>
                </a:cubicBezTo>
                <a:lnTo>
                  <a:pt x="11113" y="42088"/>
                </a:lnTo>
                <a:cubicBezTo>
                  <a:pt x="8778" y="36518"/>
                  <a:pt x="6471" y="30948"/>
                  <a:pt x="4164" y="25377"/>
                </a:cubicBezTo>
                <a:lnTo>
                  <a:pt x="7303" y="23752"/>
                </a:lnTo>
                <a:close/>
                <a:moveTo>
                  <a:pt x="14996" y="40907"/>
                </a:moveTo>
                <a:cubicBezTo>
                  <a:pt x="15080" y="41104"/>
                  <a:pt x="15164" y="41244"/>
                  <a:pt x="15221" y="41357"/>
                </a:cubicBezTo>
                <a:lnTo>
                  <a:pt x="11620" y="43298"/>
                </a:lnTo>
                <a:cubicBezTo>
                  <a:pt x="11535" y="43073"/>
                  <a:pt x="11451" y="42876"/>
                  <a:pt x="11338" y="42623"/>
                </a:cubicBezTo>
                <a:lnTo>
                  <a:pt x="14996" y="40907"/>
                </a:lnTo>
                <a:close/>
                <a:moveTo>
                  <a:pt x="15446" y="41835"/>
                </a:moveTo>
                <a:cubicBezTo>
                  <a:pt x="15811" y="42707"/>
                  <a:pt x="16121" y="43467"/>
                  <a:pt x="16430" y="44226"/>
                </a:cubicBezTo>
                <a:lnTo>
                  <a:pt x="12857" y="46027"/>
                </a:lnTo>
                <a:lnTo>
                  <a:pt x="11929" y="43804"/>
                </a:lnTo>
                <a:lnTo>
                  <a:pt x="15446" y="41835"/>
                </a:lnTo>
                <a:close/>
                <a:moveTo>
                  <a:pt x="16684" y="44677"/>
                </a:moveTo>
                <a:cubicBezTo>
                  <a:pt x="16740" y="44873"/>
                  <a:pt x="16796" y="45014"/>
                  <a:pt x="16881" y="45267"/>
                </a:cubicBezTo>
                <a:lnTo>
                  <a:pt x="13279" y="47012"/>
                </a:lnTo>
                <a:lnTo>
                  <a:pt x="13083" y="46561"/>
                </a:lnTo>
                <a:lnTo>
                  <a:pt x="16684" y="44677"/>
                </a:lnTo>
                <a:close/>
                <a:moveTo>
                  <a:pt x="27037" y="4052"/>
                </a:moveTo>
                <a:cubicBezTo>
                  <a:pt x="27205" y="4362"/>
                  <a:pt x="27431" y="4699"/>
                  <a:pt x="27599" y="5065"/>
                </a:cubicBezTo>
                <a:cubicBezTo>
                  <a:pt x="29062" y="8244"/>
                  <a:pt x="30553" y="11423"/>
                  <a:pt x="31988" y="14630"/>
                </a:cubicBezTo>
                <a:cubicBezTo>
                  <a:pt x="34773" y="20904"/>
                  <a:pt x="37502" y="27150"/>
                  <a:pt x="40287" y="33423"/>
                </a:cubicBezTo>
                <a:cubicBezTo>
                  <a:pt x="40991" y="35027"/>
                  <a:pt x="41778" y="36630"/>
                  <a:pt x="42538" y="38290"/>
                </a:cubicBezTo>
                <a:cubicBezTo>
                  <a:pt x="34745" y="41723"/>
                  <a:pt x="27234" y="45830"/>
                  <a:pt x="19103" y="49122"/>
                </a:cubicBezTo>
                <a:cubicBezTo>
                  <a:pt x="14236" y="37925"/>
                  <a:pt x="9341" y="26699"/>
                  <a:pt x="4417" y="15418"/>
                </a:cubicBezTo>
                <a:lnTo>
                  <a:pt x="27037" y="4052"/>
                </a:lnTo>
                <a:close/>
                <a:moveTo>
                  <a:pt x="17049" y="45774"/>
                </a:moveTo>
                <a:lnTo>
                  <a:pt x="18653" y="49093"/>
                </a:lnTo>
                <a:lnTo>
                  <a:pt x="15024" y="50950"/>
                </a:lnTo>
                <a:cubicBezTo>
                  <a:pt x="14489" y="49769"/>
                  <a:pt x="13983" y="48671"/>
                  <a:pt x="13476" y="47574"/>
                </a:cubicBezTo>
                <a:lnTo>
                  <a:pt x="17049" y="45774"/>
                </a:lnTo>
                <a:close/>
                <a:moveTo>
                  <a:pt x="17528" y="50444"/>
                </a:moveTo>
                <a:cubicBezTo>
                  <a:pt x="18625" y="52413"/>
                  <a:pt x="20172" y="54101"/>
                  <a:pt x="22029" y="55367"/>
                </a:cubicBezTo>
                <a:cubicBezTo>
                  <a:pt x="23914" y="56605"/>
                  <a:pt x="25939" y="57674"/>
                  <a:pt x="28049" y="58490"/>
                </a:cubicBezTo>
                <a:cubicBezTo>
                  <a:pt x="27740" y="58602"/>
                  <a:pt x="27543" y="58631"/>
                  <a:pt x="27346" y="58715"/>
                </a:cubicBezTo>
                <a:cubicBezTo>
                  <a:pt x="26924" y="58856"/>
                  <a:pt x="26812" y="59137"/>
                  <a:pt x="27037" y="59531"/>
                </a:cubicBezTo>
                <a:cubicBezTo>
                  <a:pt x="27262" y="59897"/>
                  <a:pt x="27515" y="60234"/>
                  <a:pt x="27824" y="60684"/>
                </a:cubicBezTo>
                <a:cubicBezTo>
                  <a:pt x="27459" y="60600"/>
                  <a:pt x="27177" y="60544"/>
                  <a:pt x="26896" y="60459"/>
                </a:cubicBezTo>
                <a:cubicBezTo>
                  <a:pt x="24983" y="59897"/>
                  <a:pt x="23211" y="58968"/>
                  <a:pt x="21635" y="57758"/>
                </a:cubicBezTo>
                <a:cubicBezTo>
                  <a:pt x="20172" y="56633"/>
                  <a:pt x="18822" y="55395"/>
                  <a:pt x="17612" y="54017"/>
                </a:cubicBezTo>
                <a:cubicBezTo>
                  <a:pt x="16824" y="53116"/>
                  <a:pt x="16149" y="51907"/>
                  <a:pt x="16008" y="51203"/>
                </a:cubicBezTo>
                <a:lnTo>
                  <a:pt x="17528" y="50444"/>
                </a:lnTo>
                <a:close/>
                <a:moveTo>
                  <a:pt x="23656" y="0"/>
                </a:moveTo>
                <a:cubicBezTo>
                  <a:pt x="23558" y="0"/>
                  <a:pt x="23433" y="78"/>
                  <a:pt x="23211" y="226"/>
                </a:cubicBezTo>
                <a:cubicBezTo>
                  <a:pt x="21129" y="1492"/>
                  <a:pt x="19047" y="2758"/>
                  <a:pt x="17021" y="4080"/>
                </a:cubicBezTo>
                <a:cubicBezTo>
                  <a:pt x="13927" y="6106"/>
                  <a:pt x="10860" y="8188"/>
                  <a:pt x="7793" y="10270"/>
                </a:cubicBezTo>
                <a:cubicBezTo>
                  <a:pt x="5796" y="11620"/>
                  <a:pt x="3799" y="12970"/>
                  <a:pt x="1857" y="14377"/>
                </a:cubicBezTo>
                <a:cubicBezTo>
                  <a:pt x="1267" y="14855"/>
                  <a:pt x="732" y="15418"/>
                  <a:pt x="282" y="16037"/>
                </a:cubicBezTo>
                <a:cubicBezTo>
                  <a:pt x="85" y="16290"/>
                  <a:pt x="1" y="16571"/>
                  <a:pt x="29" y="16881"/>
                </a:cubicBezTo>
                <a:cubicBezTo>
                  <a:pt x="141" y="17444"/>
                  <a:pt x="282" y="17950"/>
                  <a:pt x="507" y="18456"/>
                </a:cubicBezTo>
                <a:cubicBezTo>
                  <a:pt x="3742" y="26137"/>
                  <a:pt x="6978" y="33817"/>
                  <a:pt x="10241" y="41497"/>
                </a:cubicBezTo>
                <a:cubicBezTo>
                  <a:pt x="11535" y="44536"/>
                  <a:pt x="12886" y="47546"/>
                  <a:pt x="14208" y="50556"/>
                </a:cubicBezTo>
                <a:cubicBezTo>
                  <a:pt x="14454" y="51098"/>
                  <a:pt x="14808" y="51360"/>
                  <a:pt x="15176" y="51360"/>
                </a:cubicBezTo>
                <a:cubicBezTo>
                  <a:pt x="15228" y="51360"/>
                  <a:pt x="15281" y="51355"/>
                  <a:pt x="15333" y="51344"/>
                </a:cubicBezTo>
                <a:cubicBezTo>
                  <a:pt x="15783" y="52160"/>
                  <a:pt x="16093" y="52976"/>
                  <a:pt x="16627" y="53623"/>
                </a:cubicBezTo>
                <a:cubicBezTo>
                  <a:pt x="17612" y="54833"/>
                  <a:pt x="18681" y="55986"/>
                  <a:pt x="19835" y="57055"/>
                </a:cubicBezTo>
                <a:cubicBezTo>
                  <a:pt x="22029" y="59165"/>
                  <a:pt x="24786" y="60628"/>
                  <a:pt x="27796" y="61303"/>
                </a:cubicBezTo>
                <a:cubicBezTo>
                  <a:pt x="27937" y="61331"/>
                  <a:pt x="28099" y="61381"/>
                  <a:pt x="28239" y="61381"/>
                </a:cubicBezTo>
                <a:cubicBezTo>
                  <a:pt x="28380" y="61381"/>
                  <a:pt x="28500" y="61331"/>
                  <a:pt x="28556" y="61163"/>
                </a:cubicBezTo>
                <a:cubicBezTo>
                  <a:pt x="28584" y="60909"/>
                  <a:pt x="28528" y="60656"/>
                  <a:pt x="28387" y="60431"/>
                </a:cubicBezTo>
                <a:cubicBezTo>
                  <a:pt x="28162" y="60037"/>
                  <a:pt x="27881" y="59700"/>
                  <a:pt x="27571" y="59278"/>
                </a:cubicBezTo>
                <a:cubicBezTo>
                  <a:pt x="27965" y="59165"/>
                  <a:pt x="28331" y="59109"/>
                  <a:pt x="28668" y="58996"/>
                </a:cubicBezTo>
                <a:cubicBezTo>
                  <a:pt x="28809" y="58912"/>
                  <a:pt x="29034" y="58771"/>
                  <a:pt x="29034" y="58631"/>
                </a:cubicBezTo>
                <a:cubicBezTo>
                  <a:pt x="29006" y="58462"/>
                  <a:pt x="28893" y="58293"/>
                  <a:pt x="28725" y="58209"/>
                </a:cubicBezTo>
                <a:cubicBezTo>
                  <a:pt x="28415" y="58012"/>
                  <a:pt x="28049" y="57843"/>
                  <a:pt x="27712" y="57730"/>
                </a:cubicBezTo>
                <a:cubicBezTo>
                  <a:pt x="25714" y="56943"/>
                  <a:pt x="23829" y="55930"/>
                  <a:pt x="22085" y="54692"/>
                </a:cubicBezTo>
                <a:cubicBezTo>
                  <a:pt x="20425" y="53538"/>
                  <a:pt x="19047" y="52019"/>
                  <a:pt x="18090" y="50219"/>
                </a:cubicBezTo>
                <a:cubicBezTo>
                  <a:pt x="18175" y="50191"/>
                  <a:pt x="18287" y="50134"/>
                  <a:pt x="18372" y="50106"/>
                </a:cubicBezTo>
                <a:cubicBezTo>
                  <a:pt x="23267" y="48081"/>
                  <a:pt x="28106" y="45830"/>
                  <a:pt x="32860" y="43495"/>
                </a:cubicBezTo>
                <a:cubicBezTo>
                  <a:pt x="36152" y="41891"/>
                  <a:pt x="39472" y="40372"/>
                  <a:pt x="42763" y="38825"/>
                </a:cubicBezTo>
                <a:cubicBezTo>
                  <a:pt x="43410" y="38515"/>
                  <a:pt x="43410" y="38515"/>
                  <a:pt x="43016" y="37953"/>
                </a:cubicBezTo>
                <a:cubicBezTo>
                  <a:pt x="42988" y="37896"/>
                  <a:pt x="42988" y="37840"/>
                  <a:pt x="42960" y="37784"/>
                </a:cubicBezTo>
                <a:cubicBezTo>
                  <a:pt x="41385" y="34295"/>
                  <a:pt x="39781" y="30835"/>
                  <a:pt x="38234" y="27346"/>
                </a:cubicBezTo>
                <a:cubicBezTo>
                  <a:pt x="35730" y="21748"/>
                  <a:pt x="33310" y="16121"/>
                  <a:pt x="30807" y="10523"/>
                </a:cubicBezTo>
                <a:cubicBezTo>
                  <a:pt x="29850" y="8413"/>
                  <a:pt x="28809" y="6331"/>
                  <a:pt x="27768" y="4249"/>
                </a:cubicBezTo>
                <a:cubicBezTo>
                  <a:pt x="27504" y="3703"/>
                  <a:pt x="27361" y="3499"/>
                  <a:pt x="27069" y="3499"/>
                </a:cubicBezTo>
                <a:cubicBezTo>
                  <a:pt x="26896" y="3499"/>
                  <a:pt x="26669" y="3571"/>
                  <a:pt x="26333" y="3686"/>
                </a:cubicBezTo>
                <a:cubicBezTo>
                  <a:pt x="26052" y="3180"/>
                  <a:pt x="25799" y="2674"/>
                  <a:pt x="25489" y="2195"/>
                </a:cubicBezTo>
                <a:cubicBezTo>
                  <a:pt x="25321" y="1914"/>
                  <a:pt x="25180" y="1520"/>
                  <a:pt x="24927" y="1380"/>
                </a:cubicBezTo>
                <a:cubicBezTo>
                  <a:pt x="24477" y="1154"/>
                  <a:pt x="24308" y="761"/>
                  <a:pt x="24055" y="395"/>
                </a:cubicBezTo>
                <a:cubicBezTo>
                  <a:pt x="23865" y="127"/>
                  <a:pt x="23782" y="0"/>
                  <a:pt x="236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7" name="Google Shape;1997;p49"/>
          <p:cNvGrpSpPr/>
          <p:nvPr/>
        </p:nvGrpSpPr>
        <p:grpSpPr>
          <a:xfrm>
            <a:off x="1931778" y="2114392"/>
            <a:ext cx="1182066" cy="846317"/>
            <a:chOff x="3317040" y="3633842"/>
            <a:chExt cx="1182066" cy="846317"/>
          </a:xfrm>
        </p:grpSpPr>
        <p:sp>
          <p:nvSpPr>
            <p:cNvPr id="1998" name="Google Shape;1998;p49"/>
            <p:cNvSpPr/>
            <p:nvPr/>
          </p:nvSpPr>
          <p:spPr>
            <a:xfrm>
              <a:off x="3937140" y="3716105"/>
              <a:ext cx="424411" cy="246609"/>
            </a:xfrm>
            <a:custGeom>
              <a:rect b="b" l="l" r="r" t="t"/>
              <a:pathLst>
                <a:path extrusionOk="0" h="12408" w="21354">
                  <a:moveTo>
                    <a:pt x="6860" y="1060"/>
                  </a:moveTo>
                  <a:cubicBezTo>
                    <a:pt x="9725" y="1060"/>
                    <a:pt x="12529" y="1602"/>
                    <a:pt x="15305" y="2392"/>
                  </a:cubicBezTo>
                  <a:cubicBezTo>
                    <a:pt x="16711" y="2786"/>
                    <a:pt x="18090" y="3293"/>
                    <a:pt x="19468" y="3771"/>
                  </a:cubicBezTo>
                  <a:cubicBezTo>
                    <a:pt x="19693" y="3827"/>
                    <a:pt x="19890" y="3940"/>
                    <a:pt x="20115" y="4052"/>
                  </a:cubicBezTo>
                  <a:cubicBezTo>
                    <a:pt x="19581" y="5656"/>
                    <a:pt x="19074" y="7203"/>
                    <a:pt x="18568" y="8779"/>
                  </a:cubicBezTo>
                  <a:cubicBezTo>
                    <a:pt x="18315" y="9454"/>
                    <a:pt x="18062" y="10157"/>
                    <a:pt x="17865" y="10861"/>
                  </a:cubicBezTo>
                  <a:cubicBezTo>
                    <a:pt x="17784" y="11162"/>
                    <a:pt x="17661" y="11277"/>
                    <a:pt x="17443" y="11277"/>
                  </a:cubicBezTo>
                  <a:cubicBezTo>
                    <a:pt x="17356" y="11277"/>
                    <a:pt x="17254" y="11258"/>
                    <a:pt x="17133" y="11226"/>
                  </a:cubicBezTo>
                  <a:cubicBezTo>
                    <a:pt x="14264" y="10523"/>
                    <a:pt x="11366" y="9791"/>
                    <a:pt x="8468" y="9173"/>
                  </a:cubicBezTo>
                  <a:cubicBezTo>
                    <a:pt x="6218" y="8666"/>
                    <a:pt x="3882" y="8413"/>
                    <a:pt x="1576" y="8413"/>
                  </a:cubicBezTo>
                  <a:lnTo>
                    <a:pt x="1210" y="8413"/>
                  </a:lnTo>
                  <a:cubicBezTo>
                    <a:pt x="1294" y="8047"/>
                    <a:pt x="1350" y="7738"/>
                    <a:pt x="1435" y="7400"/>
                  </a:cubicBezTo>
                  <a:cubicBezTo>
                    <a:pt x="1885" y="5600"/>
                    <a:pt x="2363" y="3799"/>
                    <a:pt x="2785" y="1970"/>
                  </a:cubicBezTo>
                  <a:cubicBezTo>
                    <a:pt x="2842" y="1605"/>
                    <a:pt x="3151" y="1352"/>
                    <a:pt x="3489" y="1323"/>
                  </a:cubicBezTo>
                  <a:cubicBezTo>
                    <a:pt x="4623" y="1142"/>
                    <a:pt x="5746" y="1060"/>
                    <a:pt x="6860" y="1060"/>
                  </a:cubicBezTo>
                  <a:close/>
                  <a:moveTo>
                    <a:pt x="6957" y="0"/>
                  </a:moveTo>
                  <a:cubicBezTo>
                    <a:pt x="5677" y="0"/>
                    <a:pt x="4395" y="102"/>
                    <a:pt x="3123" y="311"/>
                  </a:cubicBezTo>
                  <a:cubicBezTo>
                    <a:pt x="2448" y="339"/>
                    <a:pt x="1885" y="873"/>
                    <a:pt x="1801" y="1520"/>
                  </a:cubicBezTo>
                  <a:cubicBezTo>
                    <a:pt x="1660" y="2224"/>
                    <a:pt x="1463" y="2927"/>
                    <a:pt x="1294" y="3630"/>
                  </a:cubicBezTo>
                  <a:cubicBezTo>
                    <a:pt x="900" y="5206"/>
                    <a:pt x="478" y="6809"/>
                    <a:pt x="141" y="8413"/>
                  </a:cubicBezTo>
                  <a:cubicBezTo>
                    <a:pt x="0" y="9088"/>
                    <a:pt x="169" y="9285"/>
                    <a:pt x="844" y="9426"/>
                  </a:cubicBezTo>
                  <a:cubicBezTo>
                    <a:pt x="1013" y="9454"/>
                    <a:pt x="1182" y="9454"/>
                    <a:pt x="1350" y="9454"/>
                  </a:cubicBezTo>
                  <a:cubicBezTo>
                    <a:pt x="2616" y="9538"/>
                    <a:pt x="3882" y="9538"/>
                    <a:pt x="5120" y="9679"/>
                  </a:cubicBezTo>
                  <a:cubicBezTo>
                    <a:pt x="8890" y="10185"/>
                    <a:pt x="12632" y="10973"/>
                    <a:pt x="16289" y="12070"/>
                  </a:cubicBezTo>
                  <a:cubicBezTo>
                    <a:pt x="16739" y="12211"/>
                    <a:pt x="17190" y="12323"/>
                    <a:pt x="17527" y="12408"/>
                  </a:cubicBezTo>
                  <a:cubicBezTo>
                    <a:pt x="18315" y="12380"/>
                    <a:pt x="18596" y="11930"/>
                    <a:pt x="18765" y="11395"/>
                  </a:cubicBezTo>
                  <a:cubicBezTo>
                    <a:pt x="19581" y="9032"/>
                    <a:pt x="20369" y="6641"/>
                    <a:pt x="21184" y="4277"/>
                  </a:cubicBezTo>
                  <a:cubicBezTo>
                    <a:pt x="21353" y="3884"/>
                    <a:pt x="21184" y="3433"/>
                    <a:pt x="20791" y="3236"/>
                  </a:cubicBezTo>
                  <a:cubicBezTo>
                    <a:pt x="20453" y="3040"/>
                    <a:pt x="20087" y="2871"/>
                    <a:pt x="19693" y="2730"/>
                  </a:cubicBezTo>
                  <a:cubicBezTo>
                    <a:pt x="16374" y="1408"/>
                    <a:pt x="12885" y="536"/>
                    <a:pt x="9312" y="114"/>
                  </a:cubicBezTo>
                  <a:cubicBezTo>
                    <a:pt x="8530" y="39"/>
                    <a:pt x="7744" y="0"/>
                    <a:pt x="6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9"/>
            <p:cNvSpPr/>
            <p:nvPr/>
          </p:nvSpPr>
          <p:spPr>
            <a:xfrm>
              <a:off x="3516784" y="3772033"/>
              <a:ext cx="321399" cy="158285"/>
            </a:xfrm>
            <a:custGeom>
              <a:rect b="b" l="l" r="r" t="t"/>
              <a:pathLst>
                <a:path extrusionOk="0" h="7964" w="16171">
                  <a:moveTo>
                    <a:pt x="4945" y="1070"/>
                  </a:moveTo>
                  <a:cubicBezTo>
                    <a:pt x="8040" y="1098"/>
                    <a:pt x="11107" y="1576"/>
                    <a:pt x="14061" y="2448"/>
                  </a:cubicBezTo>
                  <a:cubicBezTo>
                    <a:pt x="15101" y="2786"/>
                    <a:pt x="15101" y="2786"/>
                    <a:pt x="14820" y="3798"/>
                  </a:cubicBezTo>
                  <a:cubicBezTo>
                    <a:pt x="14623" y="4614"/>
                    <a:pt x="14398" y="5458"/>
                    <a:pt x="14145" y="6274"/>
                  </a:cubicBezTo>
                  <a:cubicBezTo>
                    <a:pt x="14032" y="6724"/>
                    <a:pt x="13982" y="6862"/>
                    <a:pt x="13761" y="6862"/>
                  </a:cubicBezTo>
                  <a:cubicBezTo>
                    <a:pt x="13651" y="6862"/>
                    <a:pt x="13498" y="6827"/>
                    <a:pt x="13273" y="6781"/>
                  </a:cubicBezTo>
                  <a:cubicBezTo>
                    <a:pt x="9587" y="5824"/>
                    <a:pt x="5817" y="5346"/>
                    <a:pt x="2048" y="5318"/>
                  </a:cubicBezTo>
                  <a:lnTo>
                    <a:pt x="1175" y="5318"/>
                  </a:lnTo>
                  <a:cubicBezTo>
                    <a:pt x="1485" y="3995"/>
                    <a:pt x="1794" y="2701"/>
                    <a:pt x="2160" y="1435"/>
                  </a:cubicBezTo>
                  <a:cubicBezTo>
                    <a:pt x="2273" y="1266"/>
                    <a:pt x="2441" y="1154"/>
                    <a:pt x="2610" y="1126"/>
                  </a:cubicBezTo>
                  <a:cubicBezTo>
                    <a:pt x="3398" y="1070"/>
                    <a:pt x="4186" y="1070"/>
                    <a:pt x="4945" y="1070"/>
                  </a:cubicBezTo>
                  <a:close/>
                  <a:moveTo>
                    <a:pt x="3426" y="0"/>
                  </a:moveTo>
                  <a:cubicBezTo>
                    <a:pt x="1569" y="0"/>
                    <a:pt x="1288" y="197"/>
                    <a:pt x="838" y="1970"/>
                  </a:cubicBezTo>
                  <a:cubicBezTo>
                    <a:pt x="528" y="3264"/>
                    <a:pt x="303" y="4558"/>
                    <a:pt x="78" y="5880"/>
                  </a:cubicBezTo>
                  <a:cubicBezTo>
                    <a:pt x="0" y="6321"/>
                    <a:pt x="257" y="6618"/>
                    <a:pt x="606" y="6618"/>
                  </a:cubicBezTo>
                  <a:cubicBezTo>
                    <a:pt x="636" y="6618"/>
                    <a:pt x="666" y="6616"/>
                    <a:pt x="697" y="6612"/>
                  </a:cubicBezTo>
                  <a:cubicBezTo>
                    <a:pt x="1316" y="6471"/>
                    <a:pt x="1935" y="6387"/>
                    <a:pt x="2554" y="6387"/>
                  </a:cubicBezTo>
                  <a:cubicBezTo>
                    <a:pt x="6183" y="6443"/>
                    <a:pt x="9812" y="6949"/>
                    <a:pt x="13329" y="7878"/>
                  </a:cubicBezTo>
                  <a:cubicBezTo>
                    <a:pt x="13551" y="7933"/>
                    <a:pt x="13747" y="7963"/>
                    <a:pt x="13921" y="7963"/>
                  </a:cubicBezTo>
                  <a:cubicBezTo>
                    <a:pt x="14453" y="7963"/>
                    <a:pt x="14777" y="7684"/>
                    <a:pt x="14989" y="7006"/>
                  </a:cubicBezTo>
                  <a:cubicBezTo>
                    <a:pt x="15383" y="5740"/>
                    <a:pt x="15720" y="4417"/>
                    <a:pt x="16030" y="3123"/>
                  </a:cubicBezTo>
                  <a:cubicBezTo>
                    <a:pt x="16171" y="2645"/>
                    <a:pt x="15945" y="2110"/>
                    <a:pt x="15467" y="1914"/>
                  </a:cubicBezTo>
                  <a:cubicBezTo>
                    <a:pt x="15101" y="1688"/>
                    <a:pt x="14679" y="1520"/>
                    <a:pt x="14286" y="1407"/>
                  </a:cubicBezTo>
                  <a:cubicBezTo>
                    <a:pt x="11303" y="507"/>
                    <a:pt x="8237" y="29"/>
                    <a:pt x="5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9"/>
            <p:cNvSpPr/>
            <p:nvPr/>
          </p:nvSpPr>
          <p:spPr>
            <a:xfrm>
              <a:off x="3573766" y="3980681"/>
              <a:ext cx="249312" cy="223534"/>
            </a:xfrm>
            <a:custGeom>
              <a:rect b="b" l="l" r="r" t="t"/>
              <a:pathLst>
                <a:path extrusionOk="0" h="11247" w="12544">
                  <a:moveTo>
                    <a:pt x="4611" y="1069"/>
                  </a:moveTo>
                  <a:cubicBezTo>
                    <a:pt x="6627" y="1069"/>
                    <a:pt x="8584" y="1511"/>
                    <a:pt x="10518" y="2106"/>
                  </a:cubicBezTo>
                  <a:cubicBezTo>
                    <a:pt x="10800" y="2191"/>
                    <a:pt x="11053" y="2359"/>
                    <a:pt x="11278" y="2528"/>
                  </a:cubicBezTo>
                  <a:cubicBezTo>
                    <a:pt x="11362" y="2641"/>
                    <a:pt x="11419" y="2781"/>
                    <a:pt x="11390" y="2950"/>
                  </a:cubicBezTo>
                  <a:cubicBezTo>
                    <a:pt x="10912" y="5201"/>
                    <a:pt x="10406" y="7423"/>
                    <a:pt x="9899" y="9674"/>
                  </a:cubicBezTo>
                  <a:cubicBezTo>
                    <a:pt x="9834" y="10024"/>
                    <a:pt x="9700" y="10153"/>
                    <a:pt x="9444" y="10153"/>
                  </a:cubicBezTo>
                  <a:cubicBezTo>
                    <a:pt x="9372" y="10153"/>
                    <a:pt x="9289" y="10143"/>
                    <a:pt x="9196" y="10124"/>
                  </a:cubicBezTo>
                  <a:cubicBezTo>
                    <a:pt x="6608" y="9533"/>
                    <a:pt x="3991" y="9224"/>
                    <a:pt x="1347" y="9224"/>
                  </a:cubicBezTo>
                  <a:cubicBezTo>
                    <a:pt x="1262" y="9224"/>
                    <a:pt x="1178" y="9196"/>
                    <a:pt x="1122" y="9196"/>
                  </a:cubicBezTo>
                  <a:cubicBezTo>
                    <a:pt x="1375" y="7902"/>
                    <a:pt x="1572" y="6579"/>
                    <a:pt x="1910" y="5341"/>
                  </a:cubicBezTo>
                  <a:cubicBezTo>
                    <a:pt x="2219" y="4104"/>
                    <a:pt x="2641" y="2866"/>
                    <a:pt x="3007" y="1628"/>
                  </a:cubicBezTo>
                  <a:cubicBezTo>
                    <a:pt x="3083" y="1322"/>
                    <a:pt x="3367" y="1085"/>
                    <a:pt x="3692" y="1085"/>
                  </a:cubicBezTo>
                  <a:cubicBezTo>
                    <a:pt x="3726" y="1085"/>
                    <a:pt x="3760" y="1088"/>
                    <a:pt x="3794" y="1093"/>
                  </a:cubicBezTo>
                  <a:cubicBezTo>
                    <a:pt x="4068" y="1077"/>
                    <a:pt x="4340" y="1069"/>
                    <a:pt x="4611" y="1069"/>
                  </a:cubicBezTo>
                  <a:close/>
                  <a:moveTo>
                    <a:pt x="4493" y="1"/>
                  </a:moveTo>
                  <a:cubicBezTo>
                    <a:pt x="4205" y="1"/>
                    <a:pt x="3916" y="8"/>
                    <a:pt x="3626" y="24"/>
                  </a:cubicBezTo>
                  <a:cubicBezTo>
                    <a:pt x="3604" y="23"/>
                    <a:pt x="3583" y="23"/>
                    <a:pt x="3562" y="23"/>
                  </a:cubicBezTo>
                  <a:cubicBezTo>
                    <a:pt x="2910" y="23"/>
                    <a:pt x="2296" y="439"/>
                    <a:pt x="2078" y="1065"/>
                  </a:cubicBezTo>
                  <a:cubicBezTo>
                    <a:pt x="1994" y="1318"/>
                    <a:pt x="1881" y="1572"/>
                    <a:pt x="1797" y="1825"/>
                  </a:cubicBezTo>
                  <a:cubicBezTo>
                    <a:pt x="953" y="4244"/>
                    <a:pt x="390" y="6776"/>
                    <a:pt x="81" y="9336"/>
                  </a:cubicBezTo>
                  <a:cubicBezTo>
                    <a:pt x="0" y="10035"/>
                    <a:pt x="253" y="10323"/>
                    <a:pt x="913" y="10323"/>
                  </a:cubicBezTo>
                  <a:cubicBezTo>
                    <a:pt x="944" y="10323"/>
                    <a:pt x="976" y="10322"/>
                    <a:pt x="1009" y="10321"/>
                  </a:cubicBezTo>
                  <a:cubicBezTo>
                    <a:pt x="1277" y="10293"/>
                    <a:pt x="1551" y="10279"/>
                    <a:pt x="1829" y="10279"/>
                  </a:cubicBezTo>
                  <a:cubicBezTo>
                    <a:pt x="2106" y="10279"/>
                    <a:pt x="2388" y="10293"/>
                    <a:pt x="2669" y="10321"/>
                  </a:cubicBezTo>
                  <a:cubicBezTo>
                    <a:pt x="4779" y="10574"/>
                    <a:pt x="6889" y="10856"/>
                    <a:pt x="8999" y="11193"/>
                  </a:cubicBezTo>
                  <a:cubicBezTo>
                    <a:pt x="9235" y="11227"/>
                    <a:pt x="9441" y="11246"/>
                    <a:pt x="9622" y="11246"/>
                  </a:cubicBezTo>
                  <a:cubicBezTo>
                    <a:pt x="10344" y="11246"/>
                    <a:pt x="10659" y="10940"/>
                    <a:pt x="10884" y="10040"/>
                  </a:cubicBezTo>
                  <a:cubicBezTo>
                    <a:pt x="11250" y="8492"/>
                    <a:pt x="11531" y="6945"/>
                    <a:pt x="11897" y="5398"/>
                  </a:cubicBezTo>
                  <a:cubicBezTo>
                    <a:pt x="12094" y="4469"/>
                    <a:pt x="12319" y="3569"/>
                    <a:pt x="12544" y="2613"/>
                  </a:cubicBezTo>
                  <a:cubicBezTo>
                    <a:pt x="12460" y="2387"/>
                    <a:pt x="12431" y="2106"/>
                    <a:pt x="12263" y="1937"/>
                  </a:cubicBezTo>
                  <a:cubicBezTo>
                    <a:pt x="11925" y="1628"/>
                    <a:pt x="11531" y="1347"/>
                    <a:pt x="11109" y="1178"/>
                  </a:cubicBezTo>
                  <a:cubicBezTo>
                    <a:pt x="8961" y="478"/>
                    <a:pt x="6769" y="1"/>
                    <a:pt x="44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9"/>
            <p:cNvSpPr/>
            <p:nvPr/>
          </p:nvSpPr>
          <p:spPr>
            <a:xfrm>
              <a:off x="3317040" y="3633842"/>
              <a:ext cx="1182066" cy="846317"/>
            </a:xfrm>
            <a:custGeom>
              <a:rect b="b" l="l" r="r" t="t"/>
              <a:pathLst>
                <a:path extrusionOk="0" h="42582" w="59475">
                  <a:moveTo>
                    <a:pt x="20180" y="650"/>
                  </a:moveTo>
                  <a:cubicBezTo>
                    <a:pt x="21594" y="650"/>
                    <a:pt x="23001" y="774"/>
                    <a:pt x="24392" y="1074"/>
                  </a:cubicBezTo>
                  <a:cubicBezTo>
                    <a:pt x="26530" y="1552"/>
                    <a:pt x="28556" y="2452"/>
                    <a:pt x="30328" y="3718"/>
                  </a:cubicBezTo>
                  <a:cubicBezTo>
                    <a:pt x="30581" y="3859"/>
                    <a:pt x="30694" y="4196"/>
                    <a:pt x="30581" y="4450"/>
                  </a:cubicBezTo>
                  <a:cubicBezTo>
                    <a:pt x="29737" y="8726"/>
                    <a:pt x="28949" y="13002"/>
                    <a:pt x="28134" y="17250"/>
                  </a:cubicBezTo>
                  <a:cubicBezTo>
                    <a:pt x="27318" y="21414"/>
                    <a:pt x="26474" y="25578"/>
                    <a:pt x="25658" y="29769"/>
                  </a:cubicBezTo>
                  <a:cubicBezTo>
                    <a:pt x="25545" y="30388"/>
                    <a:pt x="25461" y="31007"/>
                    <a:pt x="25348" y="31654"/>
                  </a:cubicBezTo>
                  <a:lnTo>
                    <a:pt x="25320" y="31654"/>
                  </a:lnTo>
                  <a:cubicBezTo>
                    <a:pt x="23604" y="30839"/>
                    <a:pt x="21747" y="30332"/>
                    <a:pt x="19862" y="30107"/>
                  </a:cubicBezTo>
                  <a:cubicBezTo>
                    <a:pt x="18653" y="29966"/>
                    <a:pt x="17443" y="29910"/>
                    <a:pt x="16205" y="29910"/>
                  </a:cubicBezTo>
                  <a:cubicBezTo>
                    <a:pt x="13251" y="29938"/>
                    <a:pt x="10297" y="30220"/>
                    <a:pt x="7399" y="30726"/>
                  </a:cubicBezTo>
                  <a:cubicBezTo>
                    <a:pt x="6443" y="30895"/>
                    <a:pt x="5514" y="31148"/>
                    <a:pt x="4473" y="31373"/>
                  </a:cubicBezTo>
                  <a:cubicBezTo>
                    <a:pt x="4445" y="31204"/>
                    <a:pt x="4445" y="31035"/>
                    <a:pt x="4473" y="30867"/>
                  </a:cubicBezTo>
                  <a:cubicBezTo>
                    <a:pt x="5486" y="25803"/>
                    <a:pt x="6527" y="20739"/>
                    <a:pt x="7540" y="15647"/>
                  </a:cubicBezTo>
                  <a:cubicBezTo>
                    <a:pt x="8384" y="11483"/>
                    <a:pt x="9172" y="7291"/>
                    <a:pt x="9988" y="3099"/>
                  </a:cubicBezTo>
                  <a:cubicBezTo>
                    <a:pt x="10016" y="2818"/>
                    <a:pt x="10213" y="2621"/>
                    <a:pt x="10466" y="2537"/>
                  </a:cubicBezTo>
                  <a:cubicBezTo>
                    <a:pt x="12379" y="1693"/>
                    <a:pt x="14376" y="1158"/>
                    <a:pt x="16430" y="905"/>
                  </a:cubicBezTo>
                  <a:cubicBezTo>
                    <a:pt x="17682" y="747"/>
                    <a:pt x="18934" y="650"/>
                    <a:pt x="20180" y="650"/>
                  </a:cubicBezTo>
                  <a:close/>
                  <a:moveTo>
                    <a:pt x="16794" y="30525"/>
                  </a:moveTo>
                  <a:cubicBezTo>
                    <a:pt x="17029" y="30525"/>
                    <a:pt x="17264" y="30526"/>
                    <a:pt x="17499" y="30529"/>
                  </a:cubicBezTo>
                  <a:cubicBezTo>
                    <a:pt x="19834" y="30613"/>
                    <a:pt x="22169" y="31035"/>
                    <a:pt x="24392" y="31851"/>
                  </a:cubicBezTo>
                  <a:cubicBezTo>
                    <a:pt x="24898" y="32048"/>
                    <a:pt x="25377" y="32245"/>
                    <a:pt x="25123" y="33005"/>
                  </a:cubicBezTo>
                  <a:cubicBezTo>
                    <a:pt x="24898" y="32949"/>
                    <a:pt x="24673" y="32892"/>
                    <a:pt x="24448" y="32780"/>
                  </a:cubicBezTo>
                  <a:cubicBezTo>
                    <a:pt x="22985" y="31908"/>
                    <a:pt x="21353" y="31570"/>
                    <a:pt x="19694" y="31373"/>
                  </a:cubicBezTo>
                  <a:cubicBezTo>
                    <a:pt x="18430" y="31204"/>
                    <a:pt x="17176" y="31123"/>
                    <a:pt x="15931" y="31123"/>
                  </a:cubicBezTo>
                  <a:cubicBezTo>
                    <a:pt x="12407" y="31123"/>
                    <a:pt x="8952" y="31770"/>
                    <a:pt x="5543" y="32892"/>
                  </a:cubicBezTo>
                  <a:lnTo>
                    <a:pt x="5289" y="32977"/>
                  </a:lnTo>
                  <a:lnTo>
                    <a:pt x="5261" y="32977"/>
                  </a:lnTo>
                  <a:cubicBezTo>
                    <a:pt x="5233" y="32667"/>
                    <a:pt x="5233" y="32358"/>
                    <a:pt x="5233" y="32048"/>
                  </a:cubicBezTo>
                  <a:cubicBezTo>
                    <a:pt x="5233" y="31936"/>
                    <a:pt x="5458" y="31795"/>
                    <a:pt x="5599" y="31767"/>
                  </a:cubicBezTo>
                  <a:cubicBezTo>
                    <a:pt x="7146" y="31486"/>
                    <a:pt x="8693" y="31120"/>
                    <a:pt x="10269" y="30951"/>
                  </a:cubicBezTo>
                  <a:cubicBezTo>
                    <a:pt x="12428" y="30646"/>
                    <a:pt x="14610" y="30525"/>
                    <a:pt x="16794" y="30525"/>
                  </a:cubicBezTo>
                  <a:close/>
                  <a:moveTo>
                    <a:pt x="16120" y="31744"/>
                  </a:moveTo>
                  <a:cubicBezTo>
                    <a:pt x="18175" y="31744"/>
                    <a:pt x="20236" y="31971"/>
                    <a:pt x="22310" y="32470"/>
                  </a:cubicBezTo>
                  <a:lnTo>
                    <a:pt x="22310" y="32583"/>
                  </a:lnTo>
                  <a:lnTo>
                    <a:pt x="20903" y="32386"/>
                  </a:lnTo>
                  <a:cubicBezTo>
                    <a:pt x="19564" y="32179"/>
                    <a:pt x="18217" y="32076"/>
                    <a:pt x="16872" y="32076"/>
                  </a:cubicBezTo>
                  <a:cubicBezTo>
                    <a:pt x="14008" y="32076"/>
                    <a:pt x="11159" y="32545"/>
                    <a:pt x="8440" y="33483"/>
                  </a:cubicBezTo>
                  <a:cubicBezTo>
                    <a:pt x="8103" y="33596"/>
                    <a:pt x="7737" y="33652"/>
                    <a:pt x="7399" y="33764"/>
                  </a:cubicBezTo>
                  <a:cubicBezTo>
                    <a:pt x="7190" y="33821"/>
                    <a:pt x="7052" y="33859"/>
                    <a:pt x="6942" y="33859"/>
                  </a:cubicBezTo>
                  <a:cubicBezTo>
                    <a:pt x="6729" y="33859"/>
                    <a:pt x="6628" y="33714"/>
                    <a:pt x="6330" y="33286"/>
                  </a:cubicBezTo>
                  <a:cubicBezTo>
                    <a:pt x="9595" y="32319"/>
                    <a:pt x="12850" y="31744"/>
                    <a:pt x="16120" y="31744"/>
                  </a:cubicBezTo>
                  <a:close/>
                  <a:moveTo>
                    <a:pt x="42353" y="1390"/>
                  </a:moveTo>
                  <a:cubicBezTo>
                    <a:pt x="45112" y="1390"/>
                    <a:pt x="47812" y="1919"/>
                    <a:pt x="50471" y="2733"/>
                  </a:cubicBezTo>
                  <a:cubicBezTo>
                    <a:pt x="52778" y="3437"/>
                    <a:pt x="54663" y="4759"/>
                    <a:pt x="56408" y="6335"/>
                  </a:cubicBezTo>
                  <a:cubicBezTo>
                    <a:pt x="56492" y="6503"/>
                    <a:pt x="56520" y="6672"/>
                    <a:pt x="56464" y="6841"/>
                  </a:cubicBezTo>
                  <a:cubicBezTo>
                    <a:pt x="55789" y="8613"/>
                    <a:pt x="55029" y="10358"/>
                    <a:pt x="54382" y="12158"/>
                  </a:cubicBezTo>
                  <a:cubicBezTo>
                    <a:pt x="51934" y="19191"/>
                    <a:pt x="49571" y="26253"/>
                    <a:pt x="47742" y="33455"/>
                  </a:cubicBezTo>
                  <a:cubicBezTo>
                    <a:pt x="47489" y="34411"/>
                    <a:pt x="47292" y="35368"/>
                    <a:pt x="47039" y="36381"/>
                  </a:cubicBezTo>
                  <a:cubicBezTo>
                    <a:pt x="43776" y="34665"/>
                    <a:pt x="40315" y="33314"/>
                    <a:pt x="36742" y="32442"/>
                  </a:cubicBezTo>
                  <a:cubicBezTo>
                    <a:pt x="34325" y="31867"/>
                    <a:pt x="31856" y="31579"/>
                    <a:pt x="29379" y="31579"/>
                  </a:cubicBezTo>
                  <a:cubicBezTo>
                    <a:pt x="28223" y="31579"/>
                    <a:pt x="27066" y="31642"/>
                    <a:pt x="25911" y="31767"/>
                  </a:cubicBezTo>
                  <a:cubicBezTo>
                    <a:pt x="27093" y="25634"/>
                    <a:pt x="28302" y="19557"/>
                    <a:pt x="29484" y="13480"/>
                  </a:cubicBezTo>
                  <a:cubicBezTo>
                    <a:pt x="30075" y="10329"/>
                    <a:pt x="30637" y="7179"/>
                    <a:pt x="31228" y="4028"/>
                  </a:cubicBezTo>
                  <a:cubicBezTo>
                    <a:pt x="31256" y="3887"/>
                    <a:pt x="31341" y="3803"/>
                    <a:pt x="31425" y="3746"/>
                  </a:cubicBezTo>
                  <a:cubicBezTo>
                    <a:pt x="33085" y="2677"/>
                    <a:pt x="34970" y="2030"/>
                    <a:pt x="36911" y="1833"/>
                  </a:cubicBezTo>
                  <a:cubicBezTo>
                    <a:pt x="38233" y="1664"/>
                    <a:pt x="39556" y="1524"/>
                    <a:pt x="40906" y="1439"/>
                  </a:cubicBezTo>
                  <a:cubicBezTo>
                    <a:pt x="41390" y="1406"/>
                    <a:pt x="41873" y="1390"/>
                    <a:pt x="42353" y="1390"/>
                  </a:cubicBezTo>
                  <a:close/>
                  <a:moveTo>
                    <a:pt x="56717" y="7797"/>
                  </a:moveTo>
                  <a:cubicBezTo>
                    <a:pt x="57252" y="7882"/>
                    <a:pt x="57364" y="8023"/>
                    <a:pt x="57223" y="8416"/>
                  </a:cubicBezTo>
                  <a:cubicBezTo>
                    <a:pt x="56379" y="10526"/>
                    <a:pt x="55564" y="12636"/>
                    <a:pt x="54720" y="14746"/>
                  </a:cubicBezTo>
                  <a:cubicBezTo>
                    <a:pt x="53313" y="18235"/>
                    <a:pt x="52525" y="21892"/>
                    <a:pt x="51484" y="25465"/>
                  </a:cubicBezTo>
                  <a:cubicBezTo>
                    <a:pt x="50387" y="29376"/>
                    <a:pt x="49121" y="33202"/>
                    <a:pt x="47939" y="37084"/>
                  </a:cubicBezTo>
                  <a:cubicBezTo>
                    <a:pt x="47799" y="37478"/>
                    <a:pt x="47686" y="37872"/>
                    <a:pt x="47546" y="38322"/>
                  </a:cubicBezTo>
                  <a:cubicBezTo>
                    <a:pt x="44001" y="36550"/>
                    <a:pt x="40231" y="35227"/>
                    <a:pt x="36348" y="34411"/>
                  </a:cubicBezTo>
                  <a:cubicBezTo>
                    <a:pt x="33519" y="33747"/>
                    <a:pt x="30647" y="33406"/>
                    <a:pt x="27750" y="33406"/>
                  </a:cubicBezTo>
                  <a:cubicBezTo>
                    <a:pt x="27335" y="33406"/>
                    <a:pt x="26918" y="33413"/>
                    <a:pt x="26502" y="33427"/>
                  </a:cubicBezTo>
                  <a:cubicBezTo>
                    <a:pt x="26469" y="33428"/>
                    <a:pt x="26438" y="33429"/>
                    <a:pt x="26408" y="33429"/>
                  </a:cubicBezTo>
                  <a:cubicBezTo>
                    <a:pt x="25890" y="33429"/>
                    <a:pt x="25717" y="33197"/>
                    <a:pt x="25770" y="32639"/>
                  </a:cubicBezTo>
                  <a:cubicBezTo>
                    <a:pt x="25799" y="32498"/>
                    <a:pt x="25911" y="32414"/>
                    <a:pt x="26052" y="32386"/>
                  </a:cubicBezTo>
                  <a:cubicBezTo>
                    <a:pt x="26896" y="32301"/>
                    <a:pt x="27740" y="32245"/>
                    <a:pt x="28584" y="32217"/>
                  </a:cubicBezTo>
                  <a:cubicBezTo>
                    <a:pt x="28906" y="32206"/>
                    <a:pt x="29227" y="32200"/>
                    <a:pt x="29547" y="32200"/>
                  </a:cubicBezTo>
                  <a:cubicBezTo>
                    <a:pt x="34895" y="32200"/>
                    <a:pt x="39903" y="33727"/>
                    <a:pt x="44760" y="35931"/>
                  </a:cubicBezTo>
                  <a:cubicBezTo>
                    <a:pt x="45436" y="36240"/>
                    <a:pt x="46111" y="36578"/>
                    <a:pt x="46814" y="36887"/>
                  </a:cubicBezTo>
                  <a:cubicBezTo>
                    <a:pt x="46990" y="36971"/>
                    <a:pt x="47127" y="37014"/>
                    <a:pt x="47235" y="37014"/>
                  </a:cubicBezTo>
                  <a:cubicBezTo>
                    <a:pt x="47457" y="37014"/>
                    <a:pt x="47564" y="36833"/>
                    <a:pt x="47658" y="36437"/>
                  </a:cubicBezTo>
                  <a:cubicBezTo>
                    <a:pt x="47968" y="35171"/>
                    <a:pt x="48221" y="33905"/>
                    <a:pt x="48615" y="32639"/>
                  </a:cubicBezTo>
                  <a:cubicBezTo>
                    <a:pt x="50106" y="27631"/>
                    <a:pt x="51569" y="22652"/>
                    <a:pt x="53172" y="17672"/>
                  </a:cubicBezTo>
                  <a:cubicBezTo>
                    <a:pt x="54213" y="14437"/>
                    <a:pt x="55451" y="11286"/>
                    <a:pt x="56576" y="8079"/>
                  </a:cubicBezTo>
                  <a:cubicBezTo>
                    <a:pt x="56633" y="7994"/>
                    <a:pt x="56661" y="7882"/>
                    <a:pt x="56717" y="7797"/>
                  </a:cubicBezTo>
                  <a:close/>
                  <a:moveTo>
                    <a:pt x="30809" y="34185"/>
                  </a:moveTo>
                  <a:cubicBezTo>
                    <a:pt x="34118" y="34185"/>
                    <a:pt x="44146" y="36938"/>
                    <a:pt x="46336" y="38435"/>
                  </a:cubicBezTo>
                  <a:cubicBezTo>
                    <a:pt x="46189" y="38618"/>
                    <a:pt x="45970" y="38718"/>
                    <a:pt x="45741" y="38718"/>
                  </a:cubicBezTo>
                  <a:cubicBezTo>
                    <a:pt x="45620" y="38718"/>
                    <a:pt x="45496" y="38690"/>
                    <a:pt x="45379" y="38631"/>
                  </a:cubicBezTo>
                  <a:cubicBezTo>
                    <a:pt x="43269" y="37816"/>
                    <a:pt x="41159" y="36915"/>
                    <a:pt x="38965" y="36268"/>
                  </a:cubicBezTo>
                  <a:cubicBezTo>
                    <a:pt x="36264" y="35481"/>
                    <a:pt x="33535" y="34918"/>
                    <a:pt x="30806" y="34271"/>
                  </a:cubicBezTo>
                  <a:cubicBezTo>
                    <a:pt x="30750" y="34243"/>
                    <a:pt x="30722" y="34215"/>
                    <a:pt x="30666" y="34186"/>
                  </a:cubicBezTo>
                  <a:cubicBezTo>
                    <a:pt x="30712" y="34185"/>
                    <a:pt x="30760" y="34185"/>
                    <a:pt x="30809" y="34185"/>
                  </a:cubicBezTo>
                  <a:close/>
                  <a:moveTo>
                    <a:pt x="9312" y="3465"/>
                  </a:moveTo>
                  <a:lnTo>
                    <a:pt x="9312" y="3465"/>
                  </a:lnTo>
                  <a:cubicBezTo>
                    <a:pt x="9144" y="4281"/>
                    <a:pt x="9003" y="5040"/>
                    <a:pt x="8862" y="5828"/>
                  </a:cubicBezTo>
                  <a:cubicBezTo>
                    <a:pt x="7934" y="10667"/>
                    <a:pt x="7034" y="15506"/>
                    <a:pt x="6077" y="20317"/>
                  </a:cubicBezTo>
                  <a:cubicBezTo>
                    <a:pt x="5402" y="23636"/>
                    <a:pt x="4670" y="26984"/>
                    <a:pt x="3967" y="30332"/>
                  </a:cubicBezTo>
                  <a:cubicBezTo>
                    <a:pt x="3883" y="30754"/>
                    <a:pt x="3855" y="31204"/>
                    <a:pt x="3855" y="31654"/>
                  </a:cubicBezTo>
                  <a:cubicBezTo>
                    <a:pt x="3855" y="32001"/>
                    <a:pt x="4083" y="32120"/>
                    <a:pt x="4336" y="32120"/>
                  </a:cubicBezTo>
                  <a:cubicBezTo>
                    <a:pt x="4391" y="32120"/>
                    <a:pt x="4447" y="32115"/>
                    <a:pt x="4502" y="32105"/>
                  </a:cubicBezTo>
                  <a:cubicBezTo>
                    <a:pt x="4586" y="32498"/>
                    <a:pt x="4670" y="32864"/>
                    <a:pt x="4755" y="33230"/>
                  </a:cubicBezTo>
                  <a:cubicBezTo>
                    <a:pt x="4778" y="33486"/>
                    <a:pt x="4994" y="33645"/>
                    <a:pt x="5226" y="33645"/>
                  </a:cubicBezTo>
                  <a:cubicBezTo>
                    <a:pt x="5275" y="33645"/>
                    <a:pt x="5325" y="33638"/>
                    <a:pt x="5374" y="33624"/>
                  </a:cubicBezTo>
                  <a:cubicBezTo>
                    <a:pt x="5433" y="33602"/>
                    <a:pt x="5491" y="33591"/>
                    <a:pt x="5548" y="33591"/>
                  </a:cubicBezTo>
                  <a:cubicBezTo>
                    <a:pt x="5709" y="33591"/>
                    <a:pt x="5853" y="33675"/>
                    <a:pt x="5936" y="33821"/>
                  </a:cubicBezTo>
                  <a:cubicBezTo>
                    <a:pt x="6334" y="34345"/>
                    <a:pt x="6499" y="34532"/>
                    <a:pt x="6835" y="34532"/>
                  </a:cubicBezTo>
                  <a:cubicBezTo>
                    <a:pt x="7022" y="34532"/>
                    <a:pt x="7262" y="34474"/>
                    <a:pt x="7624" y="34383"/>
                  </a:cubicBezTo>
                  <a:cubicBezTo>
                    <a:pt x="9537" y="33877"/>
                    <a:pt x="11422" y="33286"/>
                    <a:pt x="13364" y="32977"/>
                  </a:cubicBezTo>
                  <a:cubicBezTo>
                    <a:pt x="14524" y="32805"/>
                    <a:pt x="15668" y="32731"/>
                    <a:pt x="16821" y="32731"/>
                  </a:cubicBezTo>
                  <a:cubicBezTo>
                    <a:pt x="17177" y="32731"/>
                    <a:pt x="17534" y="32738"/>
                    <a:pt x="17893" y="32752"/>
                  </a:cubicBezTo>
                  <a:cubicBezTo>
                    <a:pt x="20678" y="32836"/>
                    <a:pt x="23463" y="33314"/>
                    <a:pt x="26136" y="34186"/>
                  </a:cubicBezTo>
                  <a:cubicBezTo>
                    <a:pt x="26671" y="34355"/>
                    <a:pt x="27318" y="34271"/>
                    <a:pt x="27909" y="34355"/>
                  </a:cubicBezTo>
                  <a:cubicBezTo>
                    <a:pt x="33535" y="35312"/>
                    <a:pt x="39077" y="36634"/>
                    <a:pt x="44338" y="38885"/>
                  </a:cubicBezTo>
                  <a:cubicBezTo>
                    <a:pt x="44592" y="38997"/>
                    <a:pt x="44873" y="39082"/>
                    <a:pt x="45126" y="39194"/>
                  </a:cubicBezTo>
                  <a:cubicBezTo>
                    <a:pt x="45324" y="39304"/>
                    <a:pt x="45547" y="39358"/>
                    <a:pt x="45771" y="39358"/>
                  </a:cubicBezTo>
                  <a:cubicBezTo>
                    <a:pt x="46121" y="39358"/>
                    <a:pt x="46472" y="39226"/>
                    <a:pt x="46730" y="38969"/>
                  </a:cubicBezTo>
                  <a:cubicBezTo>
                    <a:pt x="46816" y="38866"/>
                    <a:pt x="46943" y="38805"/>
                    <a:pt x="47075" y="38805"/>
                  </a:cubicBezTo>
                  <a:cubicBezTo>
                    <a:pt x="47158" y="38805"/>
                    <a:pt x="47244" y="38830"/>
                    <a:pt x="47320" y="38885"/>
                  </a:cubicBezTo>
                  <a:cubicBezTo>
                    <a:pt x="47417" y="38930"/>
                    <a:pt x="47507" y="38951"/>
                    <a:pt x="47592" y="38951"/>
                  </a:cubicBezTo>
                  <a:cubicBezTo>
                    <a:pt x="47877" y="38951"/>
                    <a:pt x="48091" y="38706"/>
                    <a:pt x="48221" y="38294"/>
                  </a:cubicBezTo>
                  <a:cubicBezTo>
                    <a:pt x="49065" y="35677"/>
                    <a:pt x="49937" y="33061"/>
                    <a:pt x="50696" y="30445"/>
                  </a:cubicBezTo>
                  <a:cubicBezTo>
                    <a:pt x="51737" y="26900"/>
                    <a:pt x="52610" y="23327"/>
                    <a:pt x="53650" y="19810"/>
                  </a:cubicBezTo>
                  <a:cubicBezTo>
                    <a:pt x="54410" y="17306"/>
                    <a:pt x="55367" y="14831"/>
                    <a:pt x="56239" y="12355"/>
                  </a:cubicBezTo>
                  <a:cubicBezTo>
                    <a:pt x="56576" y="11427"/>
                    <a:pt x="56942" y="10498"/>
                    <a:pt x="57280" y="9514"/>
                  </a:cubicBezTo>
                  <a:cubicBezTo>
                    <a:pt x="57702" y="9739"/>
                    <a:pt x="58011" y="9907"/>
                    <a:pt x="58349" y="10048"/>
                  </a:cubicBezTo>
                  <a:cubicBezTo>
                    <a:pt x="58743" y="10189"/>
                    <a:pt x="58940" y="10611"/>
                    <a:pt x="58771" y="10977"/>
                  </a:cubicBezTo>
                  <a:cubicBezTo>
                    <a:pt x="58433" y="12186"/>
                    <a:pt x="58067" y="13368"/>
                    <a:pt x="57730" y="14578"/>
                  </a:cubicBezTo>
                  <a:cubicBezTo>
                    <a:pt x="56408" y="19023"/>
                    <a:pt x="55170" y="23496"/>
                    <a:pt x="53763" y="27913"/>
                  </a:cubicBezTo>
                  <a:cubicBezTo>
                    <a:pt x="52356" y="32498"/>
                    <a:pt x="50753" y="37028"/>
                    <a:pt x="49205" y="41585"/>
                  </a:cubicBezTo>
                  <a:cubicBezTo>
                    <a:pt x="49109" y="41892"/>
                    <a:pt x="49049" y="42032"/>
                    <a:pt x="48904" y="42032"/>
                  </a:cubicBezTo>
                  <a:cubicBezTo>
                    <a:pt x="48796" y="42032"/>
                    <a:pt x="48642" y="41954"/>
                    <a:pt x="48390" y="41810"/>
                  </a:cubicBezTo>
                  <a:cubicBezTo>
                    <a:pt x="43466" y="39082"/>
                    <a:pt x="38121" y="37056"/>
                    <a:pt x="32607" y="35846"/>
                  </a:cubicBezTo>
                  <a:cubicBezTo>
                    <a:pt x="31144" y="35481"/>
                    <a:pt x="29653" y="35368"/>
                    <a:pt x="28190" y="35143"/>
                  </a:cubicBezTo>
                  <a:cubicBezTo>
                    <a:pt x="28138" y="35133"/>
                    <a:pt x="28086" y="35129"/>
                    <a:pt x="28036" y="35129"/>
                  </a:cubicBezTo>
                  <a:cubicBezTo>
                    <a:pt x="27788" y="35129"/>
                    <a:pt x="27571" y="35242"/>
                    <a:pt x="27430" y="35452"/>
                  </a:cubicBezTo>
                  <a:cubicBezTo>
                    <a:pt x="27093" y="35959"/>
                    <a:pt x="26643" y="36409"/>
                    <a:pt x="26136" y="36747"/>
                  </a:cubicBezTo>
                  <a:cubicBezTo>
                    <a:pt x="25880" y="36897"/>
                    <a:pt x="25588" y="36966"/>
                    <a:pt x="25287" y="36966"/>
                  </a:cubicBezTo>
                  <a:cubicBezTo>
                    <a:pt x="24297" y="36966"/>
                    <a:pt x="23214" y="36226"/>
                    <a:pt x="23041" y="35255"/>
                  </a:cubicBezTo>
                  <a:cubicBezTo>
                    <a:pt x="22985" y="34833"/>
                    <a:pt x="22788" y="34721"/>
                    <a:pt x="22423" y="34637"/>
                  </a:cubicBezTo>
                  <a:cubicBezTo>
                    <a:pt x="21032" y="34385"/>
                    <a:pt x="19612" y="34254"/>
                    <a:pt x="18191" y="34254"/>
                  </a:cubicBezTo>
                  <a:cubicBezTo>
                    <a:pt x="17226" y="34254"/>
                    <a:pt x="16261" y="34314"/>
                    <a:pt x="15305" y="34440"/>
                  </a:cubicBezTo>
                  <a:cubicBezTo>
                    <a:pt x="13110" y="34721"/>
                    <a:pt x="10888" y="34918"/>
                    <a:pt x="8693" y="35312"/>
                  </a:cubicBezTo>
                  <a:cubicBezTo>
                    <a:pt x="6752" y="35677"/>
                    <a:pt x="4811" y="36212"/>
                    <a:pt x="2870" y="36662"/>
                  </a:cubicBezTo>
                  <a:cubicBezTo>
                    <a:pt x="2363" y="36775"/>
                    <a:pt x="1857" y="36831"/>
                    <a:pt x="1351" y="36887"/>
                  </a:cubicBezTo>
                  <a:cubicBezTo>
                    <a:pt x="1309" y="36896"/>
                    <a:pt x="1269" y="36900"/>
                    <a:pt x="1229" y="36900"/>
                  </a:cubicBezTo>
                  <a:cubicBezTo>
                    <a:pt x="890" y="36900"/>
                    <a:pt x="625" y="36593"/>
                    <a:pt x="675" y="36240"/>
                  </a:cubicBezTo>
                  <a:cubicBezTo>
                    <a:pt x="675" y="35509"/>
                    <a:pt x="732" y="34749"/>
                    <a:pt x="816" y="34018"/>
                  </a:cubicBezTo>
                  <a:cubicBezTo>
                    <a:pt x="1801" y="27688"/>
                    <a:pt x="2785" y="21386"/>
                    <a:pt x="3742" y="15084"/>
                  </a:cubicBezTo>
                  <a:cubicBezTo>
                    <a:pt x="4136" y="12524"/>
                    <a:pt x="4473" y="9964"/>
                    <a:pt x="4895" y="7432"/>
                  </a:cubicBezTo>
                  <a:cubicBezTo>
                    <a:pt x="5008" y="6616"/>
                    <a:pt x="5261" y="5800"/>
                    <a:pt x="5458" y="5012"/>
                  </a:cubicBezTo>
                  <a:cubicBezTo>
                    <a:pt x="5543" y="4562"/>
                    <a:pt x="5908" y="4225"/>
                    <a:pt x="6387" y="4140"/>
                  </a:cubicBezTo>
                  <a:cubicBezTo>
                    <a:pt x="7343" y="3943"/>
                    <a:pt x="8271" y="3690"/>
                    <a:pt x="9312" y="3465"/>
                  </a:cubicBezTo>
                  <a:close/>
                  <a:moveTo>
                    <a:pt x="19907" y="1"/>
                  </a:moveTo>
                  <a:cubicBezTo>
                    <a:pt x="18831" y="1"/>
                    <a:pt x="17754" y="75"/>
                    <a:pt x="16683" y="230"/>
                  </a:cubicBezTo>
                  <a:cubicBezTo>
                    <a:pt x="14433" y="483"/>
                    <a:pt x="12238" y="1074"/>
                    <a:pt x="10156" y="1974"/>
                  </a:cubicBezTo>
                  <a:cubicBezTo>
                    <a:pt x="9763" y="2143"/>
                    <a:pt x="9425" y="2340"/>
                    <a:pt x="9397" y="2818"/>
                  </a:cubicBezTo>
                  <a:cubicBezTo>
                    <a:pt x="8328" y="3071"/>
                    <a:pt x="7287" y="3352"/>
                    <a:pt x="6274" y="3521"/>
                  </a:cubicBezTo>
                  <a:cubicBezTo>
                    <a:pt x="5571" y="3577"/>
                    <a:pt x="5008" y="4084"/>
                    <a:pt x="4867" y="4787"/>
                  </a:cubicBezTo>
                  <a:cubicBezTo>
                    <a:pt x="4586" y="5856"/>
                    <a:pt x="4277" y="6925"/>
                    <a:pt x="4108" y="7994"/>
                  </a:cubicBezTo>
                  <a:cubicBezTo>
                    <a:pt x="3686" y="10639"/>
                    <a:pt x="3348" y="13312"/>
                    <a:pt x="2954" y="15956"/>
                  </a:cubicBezTo>
                  <a:cubicBezTo>
                    <a:pt x="1998" y="22089"/>
                    <a:pt x="1041" y="28250"/>
                    <a:pt x="113" y="34411"/>
                  </a:cubicBezTo>
                  <a:cubicBezTo>
                    <a:pt x="0" y="35087"/>
                    <a:pt x="0" y="35818"/>
                    <a:pt x="85" y="36521"/>
                  </a:cubicBezTo>
                  <a:cubicBezTo>
                    <a:pt x="141" y="37169"/>
                    <a:pt x="507" y="37450"/>
                    <a:pt x="1154" y="37450"/>
                  </a:cubicBezTo>
                  <a:cubicBezTo>
                    <a:pt x="1745" y="37450"/>
                    <a:pt x="2335" y="37365"/>
                    <a:pt x="2898" y="37253"/>
                  </a:cubicBezTo>
                  <a:cubicBezTo>
                    <a:pt x="5346" y="36718"/>
                    <a:pt x="7793" y="36071"/>
                    <a:pt x="10241" y="35649"/>
                  </a:cubicBezTo>
                  <a:cubicBezTo>
                    <a:pt x="12407" y="35255"/>
                    <a:pt x="14630" y="35115"/>
                    <a:pt x="16824" y="34890"/>
                  </a:cubicBezTo>
                  <a:cubicBezTo>
                    <a:pt x="17324" y="34851"/>
                    <a:pt x="17822" y="34831"/>
                    <a:pt x="18319" y="34831"/>
                  </a:cubicBezTo>
                  <a:cubicBezTo>
                    <a:pt x="19609" y="34831"/>
                    <a:pt x="20889" y="34963"/>
                    <a:pt x="22169" y="35227"/>
                  </a:cubicBezTo>
                  <a:cubicBezTo>
                    <a:pt x="22282" y="35255"/>
                    <a:pt x="22423" y="35452"/>
                    <a:pt x="22507" y="35593"/>
                  </a:cubicBezTo>
                  <a:cubicBezTo>
                    <a:pt x="22676" y="35959"/>
                    <a:pt x="22901" y="36325"/>
                    <a:pt x="23154" y="36634"/>
                  </a:cubicBezTo>
                  <a:cubicBezTo>
                    <a:pt x="23820" y="37249"/>
                    <a:pt x="24597" y="37543"/>
                    <a:pt x="25330" y="37543"/>
                  </a:cubicBezTo>
                  <a:cubicBezTo>
                    <a:pt x="26208" y="37543"/>
                    <a:pt x="27024" y="37122"/>
                    <a:pt x="27515" y="36325"/>
                  </a:cubicBezTo>
                  <a:cubicBezTo>
                    <a:pt x="27758" y="35904"/>
                    <a:pt x="28072" y="35762"/>
                    <a:pt x="28469" y="35762"/>
                  </a:cubicBezTo>
                  <a:cubicBezTo>
                    <a:pt x="28576" y="35762"/>
                    <a:pt x="28689" y="35772"/>
                    <a:pt x="28809" y="35790"/>
                  </a:cubicBezTo>
                  <a:cubicBezTo>
                    <a:pt x="31903" y="36184"/>
                    <a:pt x="34942" y="36915"/>
                    <a:pt x="37896" y="37928"/>
                  </a:cubicBezTo>
                  <a:cubicBezTo>
                    <a:pt x="41469" y="39053"/>
                    <a:pt x="44929" y="40545"/>
                    <a:pt x="48221" y="42373"/>
                  </a:cubicBezTo>
                  <a:cubicBezTo>
                    <a:pt x="48472" y="42513"/>
                    <a:pt x="48696" y="42582"/>
                    <a:pt x="48893" y="42582"/>
                  </a:cubicBezTo>
                  <a:cubicBezTo>
                    <a:pt x="49291" y="42582"/>
                    <a:pt x="49580" y="42300"/>
                    <a:pt x="49768" y="41754"/>
                  </a:cubicBezTo>
                  <a:cubicBezTo>
                    <a:pt x="50246" y="40348"/>
                    <a:pt x="50725" y="38913"/>
                    <a:pt x="51203" y="37506"/>
                  </a:cubicBezTo>
                  <a:cubicBezTo>
                    <a:pt x="52384" y="33933"/>
                    <a:pt x="53650" y="30388"/>
                    <a:pt x="54776" y="26787"/>
                  </a:cubicBezTo>
                  <a:cubicBezTo>
                    <a:pt x="56182" y="22230"/>
                    <a:pt x="57477" y="17616"/>
                    <a:pt x="58799" y="13030"/>
                  </a:cubicBezTo>
                  <a:cubicBezTo>
                    <a:pt x="59024" y="12327"/>
                    <a:pt x="59249" y="11652"/>
                    <a:pt x="59362" y="10920"/>
                  </a:cubicBezTo>
                  <a:cubicBezTo>
                    <a:pt x="59474" y="10189"/>
                    <a:pt x="59305" y="9907"/>
                    <a:pt x="58658" y="9570"/>
                  </a:cubicBezTo>
                  <a:cubicBezTo>
                    <a:pt x="58321" y="9373"/>
                    <a:pt x="57955" y="9204"/>
                    <a:pt x="57617" y="9035"/>
                  </a:cubicBezTo>
                  <a:cubicBezTo>
                    <a:pt x="58039" y="7854"/>
                    <a:pt x="58011" y="7797"/>
                    <a:pt x="56970" y="7150"/>
                  </a:cubicBezTo>
                  <a:cubicBezTo>
                    <a:pt x="56998" y="7066"/>
                    <a:pt x="57026" y="6982"/>
                    <a:pt x="57055" y="6897"/>
                  </a:cubicBezTo>
                  <a:cubicBezTo>
                    <a:pt x="57167" y="6588"/>
                    <a:pt x="57364" y="6306"/>
                    <a:pt x="57055" y="6025"/>
                  </a:cubicBezTo>
                  <a:cubicBezTo>
                    <a:pt x="55395" y="4590"/>
                    <a:pt x="53735" y="3212"/>
                    <a:pt x="51625" y="2452"/>
                  </a:cubicBezTo>
                  <a:cubicBezTo>
                    <a:pt x="48568" y="1334"/>
                    <a:pt x="45364" y="753"/>
                    <a:pt x="42131" y="753"/>
                  </a:cubicBezTo>
                  <a:cubicBezTo>
                    <a:pt x="41377" y="753"/>
                    <a:pt x="40621" y="785"/>
                    <a:pt x="39865" y="849"/>
                  </a:cubicBezTo>
                  <a:cubicBezTo>
                    <a:pt x="36770" y="1102"/>
                    <a:pt x="33732" y="1496"/>
                    <a:pt x="31059" y="3268"/>
                  </a:cubicBezTo>
                  <a:cubicBezTo>
                    <a:pt x="31010" y="3288"/>
                    <a:pt x="30960" y="3297"/>
                    <a:pt x="30911" y="3297"/>
                  </a:cubicBezTo>
                  <a:cubicBezTo>
                    <a:pt x="30823" y="3297"/>
                    <a:pt x="30738" y="3266"/>
                    <a:pt x="30666" y="3212"/>
                  </a:cubicBezTo>
                  <a:cubicBezTo>
                    <a:pt x="28753" y="1833"/>
                    <a:pt x="26586" y="877"/>
                    <a:pt x="24307" y="398"/>
                  </a:cubicBezTo>
                  <a:cubicBezTo>
                    <a:pt x="22847" y="139"/>
                    <a:pt x="21376" y="1"/>
                    <a:pt x="19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9"/>
            <p:cNvSpPr/>
            <p:nvPr/>
          </p:nvSpPr>
          <p:spPr>
            <a:xfrm>
              <a:off x="3911402" y="4097308"/>
              <a:ext cx="317066" cy="62547"/>
            </a:xfrm>
            <a:custGeom>
              <a:rect b="b" l="l" r="r" t="t"/>
              <a:pathLst>
                <a:path extrusionOk="0" h="3147" w="15953">
                  <a:moveTo>
                    <a:pt x="933" y="1"/>
                  </a:moveTo>
                  <a:cubicBezTo>
                    <a:pt x="732" y="1"/>
                    <a:pt x="536" y="8"/>
                    <a:pt x="339" y="36"/>
                  </a:cubicBezTo>
                  <a:cubicBezTo>
                    <a:pt x="226" y="36"/>
                    <a:pt x="114" y="233"/>
                    <a:pt x="1" y="317"/>
                  </a:cubicBezTo>
                  <a:cubicBezTo>
                    <a:pt x="114" y="430"/>
                    <a:pt x="226" y="543"/>
                    <a:pt x="339" y="655"/>
                  </a:cubicBezTo>
                  <a:cubicBezTo>
                    <a:pt x="367" y="664"/>
                    <a:pt x="398" y="668"/>
                    <a:pt x="430" y="668"/>
                  </a:cubicBezTo>
                  <a:cubicBezTo>
                    <a:pt x="495" y="668"/>
                    <a:pt x="564" y="655"/>
                    <a:pt x="620" y="655"/>
                  </a:cubicBezTo>
                  <a:cubicBezTo>
                    <a:pt x="837" y="651"/>
                    <a:pt x="1053" y="649"/>
                    <a:pt x="1270" y="649"/>
                  </a:cubicBezTo>
                  <a:cubicBezTo>
                    <a:pt x="4063" y="649"/>
                    <a:pt x="6851" y="983"/>
                    <a:pt x="9566" y="1583"/>
                  </a:cubicBezTo>
                  <a:cubicBezTo>
                    <a:pt x="11507" y="2005"/>
                    <a:pt x="13449" y="2624"/>
                    <a:pt x="15390" y="3131"/>
                  </a:cubicBezTo>
                  <a:cubicBezTo>
                    <a:pt x="15422" y="3142"/>
                    <a:pt x="15455" y="3146"/>
                    <a:pt x="15489" y="3146"/>
                  </a:cubicBezTo>
                  <a:cubicBezTo>
                    <a:pt x="15634" y="3146"/>
                    <a:pt x="15793" y="3064"/>
                    <a:pt x="15953" y="3018"/>
                  </a:cubicBezTo>
                  <a:cubicBezTo>
                    <a:pt x="15812" y="2878"/>
                    <a:pt x="15727" y="2681"/>
                    <a:pt x="15587" y="2624"/>
                  </a:cubicBezTo>
                  <a:cubicBezTo>
                    <a:pt x="11085" y="1021"/>
                    <a:pt x="6331" y="149"/>
                    <a:pt x="1548" y="8"/>
                  </a:cubicBezTo>
                  <a:cubicBezTo>
                    <a:pt x="1337" y="8"/>
                    <a:pt x="1133" y="1"/>
                    <a:pt x="9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9"/>
            <p:cNvSpPr/>
            <p:nvPr/>
          </p:nvSpPr>
          <p:spPr>
            <a:xfrm>
              <a:off x="3932668" y="4017470"/>
              <a:ext cx="293574" cy="57061"/>
            </a:xfrm>
            <a:custGeom>
              <a:rect b="b" l="l" r="r" t="t"/>
              <a:pathLst>
                <a:path extrusionOk="0" h="2871" w="14771">
                  <a:moveTo>
                    <a:pt x="2801" y="1"/>
                  </a:moveTo>
                  <a:cubicBezTo>
                    <a:pt x="2702" y="1"/>
                    <a:pt x="2603" y="1"/>
                    <a:pt x="2504" y="2"/>
                  </a:cubicBezTo>
                  <a:cubicBezTo>
                    <a:pt x="1829" y="2"/>
                    <a:pt x="1153" y="2"/>
                    <a:pt x="478" y="30"/>
                  </a:cubicBezTo>
                  <a:cubicBezTo>
                    <a:pt x="310" y="30"/>
                    <a:pt x="169" y="227"/>
                    <a:pt x="0" y="311"/>
                  </a:cubicBezTo>
                  <a:cubicBezTo>
                    <a:pt x="169" y="452"/>
                    <a:pt x="310" y="565"/>
                    <a:pt x="478" y="649"/>
                  </a:cubicBezTo>
                  <a:cubicBezTo>
                    <a:pt x="535" y="663"/>
                    <a:pt x="598" y="670"/>
                    <a:pt x="661" y="670"/>
                  </a:cubicBezTo>
                  <a:cubicBezTo>
                    <a:pt x="724" y="670"/>
                    <a:pt x="788" y="663"/>
                    <a:pt x="844" y="649"/>
                  </a:cubicBezTo>
                  <a:cubicBezTo>
                    <a:pt x="1445" y="617"/>
                    <a:pt x="2046" y="601"/>
                    <a:pt x="2646" y="601"/>
                  </a:cubicBezTo>
                  <a:cubicBezTo>
                    <a:pt x="4661" y="601"/>
                    <a:pt x="6671" y="781"/>
                    <a:pt x="8665" y="1127"/>
                  </a:cubicBezTo>
                  <a:cubicBezTo>
                    <a:pt x="10550" y="1465"/>
                    <a:pt x="12407" y="1859"/>
                    <a:pt x="14151" y="2731"/>
                  </a:cubicBezTo>
                  <a:cubicBezTo>
                    <a:pt x="14268" y="2781"/>
                    <a:pt x="14405" y="2871"/>
                    <a:pt x="14526" y="2871"/>
                  </a:cubicBezTo>
                  <a:cubicBezTo>
                    <a:pt x="14609" y="2871"/>
                    <a:pt x="14685" y="2829"/>
                    <a:pt x="14742" y="2703"/>
                  </a:cubicBezTo>
                  <a:cubicBezTo>
                    <a:pt x="14770" y="2590"/>
                    <a:pt x="14545" y="2281"/>
                    <a:pt x="14376" y="2224"/>
                  </a:cubicBezTo>
                  <a:cubicBezTo>
                    <a:pt x="13757" y="1887"/>
                    <a:pt x="13110" y="1634"/>
                    <a:pt x="12463" y="1409"/>
                  </a:cubicBezTo>
                  <a:cubicBezTo>
                    <a:pt x="9323" y="453"/>
                    <a:pt x="6076" y="1"/>
                    <a:pt x="28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9"/>
            <p:cNvSpPr/>
            <p:nvPr/>
          </p:nvSpPr>
          <p:spPr>
            <a:xfrm>
              <a:off x="3905261" y="4186507"/>
              <a:ext cx="272327" cy="64733"/>
            </a:xfrm>
            <a:custGeom>
              <a:rect b="b" l="l" r="r" t="t"/>
              <a:pathLst>
                <a:path extrusionOk="0" h="3257" w="13702">
                  <a:moveTo>
                    <a:pt x="577" y="0"/>
                  </a:moveTo>
                  <a:cubicBezTo>
                    <a:pt x="507" y="0"/>
                    <a:pt x="437" y="7"/>
                    <a:pt x="366" y="21"/>
                  </a:cubicBezTo>
                  <a:cubicBezTo>
                    <a:pt x="226" y="106"/>
                    <a:pt x="113" y="218"/>
                    <a:pt x="1" y="359"/>
                  </a:cubicBezTo>
                  <a:cubicBezTo>
                    <a:pt x="85" y="443"/>
                    <a:pt x="197" y="612"/>
                    <a:pt x="338" y="640"/>
                  </a:cubicBezTo>
                  <a:cubicBezTo>
                    <a:pt x="563" y="668"/>
                    <a:pt x="788" y="668"/>
                    <a:pt x="985" y="668"/>
                  </a:cubicBezTo>
                  <a:cubicBezTo>
                    <a:pt x="2673" y="809"/>
                    <a:pt x="4361" y="893"/>
                    <a:pt x="6021" y="1118"/>
                  </a:cubicBezTo>
                  <a:cubicBezTo>
                    <a:pt x="8412" y="1428"/>
                    <a:pt x="10719" y="2272"/>
                    <a:pt x="12998" y="3144"/>
                  </a:cubicBezTo>
                  <a:cubicBezTo>
                    <a:pt x="13111" y="3200"/>
                    <a:pt x="13251" y="3228"/>
                    <a:pt x="13392" y="3257"/>
                  </a:cubicBezTo>
                  <a:cubicBezTo>
                    <a:pt x="13504" y="3257"/>
                    <a:pt x="13617" y="3200"/>
                    <a:pt x="13673" y="3116"/>
                  </a:cubicBezTo>
                  <a:cubicBezTo>
                    <a:pt x="13701" y="3003"/>
                    <a:pt x="13673" y="2891"/>
                    <a:pt x="13589" y="2778"/>
                  </a:cubicBezTo>
                  <a:cubicBezTo>
                    <a:pt x="13504" y="2722"/>
                    <a:pt x="13392" y="2666"/>
                    <a:pt x="13251" y="2638"/>
                  </a:cubicBezTo>
                  <a:cubicBezTo>
                    <a:pt x="9365" y="996"/>
                    <a:pt x="5345" y="19"/>
                    <a:pt x="1141" y="19"/>
                  </a:cubicBezTo>
                  <a:cubicBezTo>
                    <a:pt x="1023" y="19"/>
                    <a:pt x="906" y="20"/>
                    <a:pt x="788" y="21"/>
                  </a:cubicBezTo>
                  <a:cubicBezTo>
                    <a:pt x="718" y="7"/>
                    <a:pt x="648" y="0"/>
                    <a:pt x="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9"/>
            <p:cNvSpPr/>
            <p:nvPr/>
          </p:nvSpPr>
          <p:spPr>
            <a:xfrm>
              <a:off x="4062373" y="3969412"/>
              <a:ext cx="204116" cy="67436"/>
            </a:xfrm>
            <a:custGeom>
              <a:rect b="b" l="l" r="r" t="t"/>
              <a:pathLst>
                <a:path extrusionOk="0" h="3393" w="10270">
                  <a:moveTo>
                    <a:pt x="423" y="0"/>
                  </a:moveTo>
                  <a:lnTo>
                    <a:pt x="1" y="394"/>
                  </a:lnTo>
                  <a:cubicBezTo>
                    <a:pt x="142" y="507"/>
                    <a:pt x="282" y="619"/>
                    <a:pt x="479" y="704"/>
                  </a:cubicBezTo>
                  <a:cubicBezTo>
                    <a:pt x="1548" y="929"/>
                    <a:pt x="2645" y="1070"/>
                    <a:pt x="3715" y="1323"/>
                  </a:cubicBezTo>
                  <a:cubicBezTo>
                    <a:pt x="5825" y="1801"/>
                    <a:pt x="7963" y="2167"/>
                    <a:pt x="9848" y="3376"/>
                  </a:cubicBezTo>
                  <a:cubicBezTo>
                    <a:pt x="9864" y="3388"/>
                    <a:pt x="9886" y="3392"/>
                    <a:pt x="9910" y="3392"/>
                  </a:cubicBezTo>
                  <a:cubicBezTo>
                    <a:pt x="10009" y="3392"/>
                    <a:pt x="10157" y="3320"/>
                    <a:pt x="10270" y="3320"/>
                  </a:cubicBezTo>
                  <a:cubicBezTo>
                    <a:pt x="10241" y="3180"/>
                    <a:pt x="10213" y="2983"/>
                    <a:pt x="10129" y="2898"/>
                  </a:cubicBezTo>
                  <a:cubicBezTo>
                    <a:pt x="9791" y="2645"/>
                    <a:pt x="9426" y="2420"/>
                    <a:pt x="9032" y="2251"/>
                  </a:cubicBezTo>
                  <a:cubicBezTo>
                    <a:pt x="7372" y="1717"/>
                    <a:pt x="5712" y="1210"/>
                    <a:pt x="3996" y="760"/>
                  </a:cubicBezTo>
                  <a:cubicBezTo>
                    <a:pt x="2871" y="451"/>
                    <a:pt x="1689" y="282"/>
                    <a:pt x="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9"/>
            <p:cNvSpPr/>
            <p:nvPr/>
          </p:nvSpPr>
          <p:spPr>
            <a:xfrm>
              <a:off x="3906374" y="4053284"/>
              <a:ext cx="150434" cy="19636"/>
            </a:xfrm>
            <a:custGeom>
              <a:rect b="b" l="l" r="r" t="t"/>
              <a:pathLst>
                <a:path extrusionOk="0" h="988" w="7569">
                  <a:moveTo>
                    <a:pt x="2589" y="0"/>
                  </a:moveTo>
                  <a:lnTo>
                    <a:pt x="2589" y="57"/>
                  </a:lnTo>
                  <a:cubicBezTo>
                    <a:pt x="2420" y="57"/>
                    <a:pt x="2251" y="44"/>
                    <a:pt x="2083" y="44"/>
                  </a:cubicBezTo>
                  <a:cubicBezTo>
                    <a:pt x="1998" y="44"/>
                    <a:pt x="1914" y="47"/>
                    <a:pt x="1829" y="57"/>
                  </a:cubicBezTo>
                  <a:cubicBezTo>
                    <a:pt x="1351" y="85"/>
                    <a:pt x="845" y="169"/>
                    <a:pt x="367" y="254"/>
                  </a:cubicBezTo>
                  <a:cubicBezTo>
                    <a:pt x="226" y="282"/>
                    <a:pt x="141" y="507"/>
                    <a:pt x="1" y="648"/>
                  </a:cubicBezTo>
                  <a:cubicBezTo>
                    <a:pt x="170" y="732"/>
                    <a:pt x="367" y="760"/>
                    <a:pt x="535" y="788"/>
                  </a:cubicBezTo>
                  <a:cubicBezTo>
                    <a:pt x="873" y="760"/>
                    <a:pt x="1211" y="648"/>
                    <a:pt x="1548" y="648"/>
                  </a:cubicBezTo>
                  <a:cubicBezTo>
                    <a:pt x="3011" y="704"/>
                    <a:pt x="4474" y="788"/>
                    <a:pt x="5909" y="873"/>
                  </a:cubicBezTo>
                  <a:cubicBezTo>
                    <a:pt x="6359" y="901"/>
                    <a:pt x="6781" y="985"/>
                    <a:pt x="7203" y="985"/>
                  </a:cubicBezTo>
                  <a:cubicBezTo>
                    <a:pt x="7210" y="987"/>
                    <a:pt x="7218" y="988"/>
                    <a:pt x="7225" y="988"/>
                  </a:cubicBezTo>
                  <a:cubicBezTo>
                    <a:pt x="7334" y="988"/>
                    <a:pt x="7463" y="811"/>
                    <a:pt x="7569" y="732"/>
                  </a:cubicBezTo>
                  <a:cubicBezTo>
                    <a:pt x="7484" y="619"/>
                    <a:pt x="7372" y="507"/>
                    <a:pt x="7287" y="422"/>
                  </a:cubicBezTo>
                  <a:cubicBezTo>
                    <a:pt x="7203" y="394"/>
                    <a:pt x="7118" y="366"/>
                    <a:pt x="7062" y="366"/>
                  </a:cubicBezTo>
                  <a:lnTo>
                    <a:pt x="25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9"/>
            <p:cNvSpPr/>
            <p:nvPr/>
          </p:nvSpPr>
          <p:spPr>
            <a:xfrm>
              <a:off x="4036098" y="4147214"/>
              <a:ext cx="124159" cy="37186"/>
            </a:xfrm>
            <a:custGeom>
              <a:rect b="b" l="l" r="r" t="t"/>
              <a:pathLst>
                <a:path extrusionOk="0" h="1871" w="6247">
                  <a:moveTo>
                    <a:pt x="282" y="1"/>
                  </a:moveTo>
                  <a:cubicBezTo>
                    <a:pt x="226" y="85"/>
                    <a:pt x="29" y="142"/>
                    <a:pt x="1" y="254"/>
                  </a:cubicBezTo>
                  <a:cubicBezTo>
                    <a:pt x="1" y="367"/>
                    <a:pt x="169" y="535"/>
                    <a:pt x="226" y="620"/>
                  </a:cubicBezTo>
                  <a:cubicBezTo>
                    <a:pt x="282" y="676"/>
                    <a:pt x="395" y="648"/>
                    <a:pt x="507" y="676"/>
                  </a:cubicBezTo>
                  <a:cubicBezTo>
                    <a:pt x="2251" y="1070"/>
                    <a:pt x="3967" y="1492"/>
                    <a:pt x="5712" y="1858"/>
                  </a:cubicBezTo>
                  <a:cubicBezTo>
                    <a:pt x="5744" y="1867"/>
                    <a:pt x="5776" y="1871"/>
                    <a:pt x="5806" y="1871"/>
                  </a:cubicBezTo>
                  <a:cubicBezTo>
                    <a:pt x="5964" y="1871"/>
                    <a:pt x="6105" y="1769"/>
                    <a:pt x="6246" y="1745"/>
                  </a:cubicBezTo>
                  <a:cubicBezTo>
                    <a:pt x="6134" y="1604"/>
                    <a:pt x="6049" y="1379"/>
                    <a:pt x="5909" y="1351"/>
                  </a:cubicBezTo>
                  <a:cubicBezTo>
                    <a:pt x="4980" y="1070"/>
                    <a:pt x="3996" y="789"/>
                    <a:pt x="3095" y="592"/>
                  </a:cubicBezTo>
                  <a:cubicBezTo>
                    <a:pt x="2195" y="367"/>
                    <a:pt x="1295" y="226"/>
                    <a:pt x="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9"/>
            <p:cNvSpPr/>
            <p:nvPr/>
          </p:nvSpPr>
          <p:spPr>
            <a:xfrm>
              <a:off x="4096498" y="4071728"/>
              <a:ext cx="116308" cy="35318"/>
            </a:xfrm>
            <a:custGeom>
              <a:rect b="b" l="l" r="r" t="t"/>
              <a:pathLst>
                <a:path extrusionOk="0" h="1777" w="5852">
                  <a:moveTo>
                    <a:pt x="366" y="1"/>
                  </a:moveTo>
                  <a:lnTo>
                    <a:pt x="0" y="254"/>
                  </a:lnTo>
                  <a:cubicBezTo>
                    <a:pt x="113" y="367"/>
                    <a:pt x="225" y="507"/>
                    <a:pt x="338" y="620"/>
                  </a:cubicBezTo>
                  <a:cubicBezTo>
                    <a:pt x="366" y="648"/>
                    <a:pt x="450" y="648"/>
                    <a:pt x="535" y="648"/>
                  </a:cubicBezTo>
                  <a:cubicBezTo>
                    <a:pt x="1519" y="873"/>
                    <a:pt x="2504" y="1070"/>
                    <a:pt x="3489" y="1295"/>
                  </a:cubicBezTo>
                  <a:cubicBezTo>
                    <a:pt x="4108" y="1436"/>
                    <a:pt x="4726" y="1633"/>
                    <a:pt x="5345" y="1773"/>
                  </a:cubicBezTo>
                  <a:cubicBezTo>
                    <a:pt x="5358" y="1776"/>
                    <a:pt x="5371" y="1777"/>
                    <a:pt x="5384" y="1777"/>
                  </a:cubicBezTo>
                  <a:cubicBezTo>
                    <a:pt x="5521" y="1777"/>
                    <a:pt x="5698" y="1656"/>
                    <a:pt x="5852" y="1604"/>
                  </a:cubicBezTo>
                  <a:cubicBezTo>
                    <a:pt x="5739" y="1436"/>
                    <a:pt x="5627" y="1323"/>
                    <a:pt x="5514" y="1211"/>
                  </a:cubicBezTo>
                  <a:cubicBezTo>
                    <a:pt x="5345" y="1126"/>
                    <a:pt x="5205" y="1098"/>
                    <a:pt x="5036" y="1070"/>
                  </a:cubicBezTo>
                  <a:lnTo>
                    <a:pt x="3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9"/>
            <p:cNvSpPr/>
            <p:nvPr/>
          </p:nvSpPr>
          <p:spPr>
            <a:xfrm>
              <a:off x="3943421" y="3969968"/>
              <a:ext cx="86556" cy="14071"/>
            </a:xfrm>
            <a:custGeom>
              <a:rect b="b" l="l" r="r" t="t"/>
              <a:pathLst>
                <a:path extrusionOk="0" h="708" w="4355">
                  <a:moveTo>
                    <a:pt x="2469" y="1"/>
                  </a:moveTo>
                  <a:cubicBezTo>
                    <a:pt x="1794" y="29"/>
                    <a:pt x="1119" y="57"/>
                    <a:pt x="416" y="141"/>
                  </a:cubicBezTo>
                  <a:cubicBezTo>
                    <a:pt x="275" y="141"/>
                    <a:pt x="22" y="310"/>
                    <a:pt x="22" y="423"/>
                  </a:cubicBezTo>
                  <a:cubicBezTo>
                    <a:pt x="1" y="676"/>
                    <a:pt x="154" y="707"/>
                    <a:pt x="314" y="707"/>
                  </a:cubicBezTo>
                  <a:cubicBezTo>
                    <a:pt x="368" y="707"/>
                    <a:pt x="423" y="704"/>
                    <a:pt x="472" y="704"/>
                  </a:cubicBezTo>
                  <a:cubicBezTo>
                    <a:pt x="1625" y="676"/>
                    <a:pt x="2779" y="648"/>
                    <a:pt x="3932" y="591"/>
                  </a:cubicBezTo>
                  <a:cubicBezTo>
                    <a:pt x="4073" y="563"/>
                    <a:pt x="4214" y="423"/>
                    <a:pt x="4354" y="338"/>
                  </a:cubicBezTo>
                  <a:cubicBezTo>
                    <a:pt x="4214" y="226"/>
                    <a:pt x="4101" y="29"/>
                    <a:pt x="3960" y="29"/>
                  </a:cubicBezTo>
                  <a:lnTo>
                    <a:pt x="2469" y="29"/>
                  </a:lnTo>
                  <a:lnTo>
                    <a:pt x="2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9"/>
            <p:cNvSpPr/>
            <p:nvPr/>
          </p:nvSpPr>
          <p:spPr>
            <a:xfrm>
              <a:off x="4027711" y="4238857"/>
              <a:ext cx="81666" cy="30925"/>
            </a:xfrm>
            <a:custGeom>
              <a:rect b="b" l="l" r="r" t="t"/>
              <a:pathLst>
                <a:path extrusionOk="0" h="1556" w="4109">
                  <a:moveTo>
                    <a:pt x="391" y="0"/>
                  </a:moveTo>
                  <a:cubicBezTo>
                    <a:pt x="280" y="0"/>
                    <a:pt x="129" y="121"/>
                    <a:pt x="1" y="172"/>
                  </a:cubicBezTo>
                  <a:cubicBezTo>
                    <a:pt x="85" y="313"/>
                    <a:pt x="141" y="510"/>
                    <a:pt x="254" y="566"/>
                  </a:cubicBezTo>
                  <a:cubicBezTo>
                    <a:pt x="1351" y="904"/>
                    <a:pt x="2448" y="1242"/>
                    <a:pt x="3545" y="1551"/>
                  </a:cubicBezTo>
                  <a:cubicBezTo>
                    <a:pt x="3557" y="1554"/>
                    <a:pt x="3570" y="1555"/>
                    <a:pt x="3583" y="1555"/>
                  </a:cubicBezTo>
                  <a:cubicBezTo>
                    <a:pt x="3695" y="1555"/>
                    <a:pt x="3857" y="1455"/>
                    <a:pt x="4108" y="1354"/>
                  </a:cubicBezTo>
                  <a:cubicBezTo>
                    <a:pt x="3855" y="1157"/>
                    <a:pt x="3771" y="1045"/>
                    <a:pt x="3630" y="988"/>
                  </a:cubicBezTo>
                  <a:cubicBezTo>
                    <a:pt x="2561" y="651"/>
                    <a:pt x="1492" y="313"/>
                    <a:pt x="423" y="4"/>
                  </a:cubicBezTo>
                  <a:cubicBezTo>
                    <a:pt x="413" y="1"/>
                    <a:pt x="402"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9"/>
            <p:cNvSpPr/>
            <p:nvPr/>
          </p:nvSpPr>
          <p:spPr>
            <a:xfrm>
              <a:off x="3924838" y="4134911"/>
              <a:ext cx="73816" cy="16794"/>
            </a:xfrm>
            <a:custGeom>
              <a:rect b="b" l="l" r="r" t="t"/>
              <a:pathLst>
                <a:path extrusionOk="0" h="845" w="3714">
                  <a:moveTo>
                    <a:pt x="422" y="1"/>
                  </a:moveTo>
                  <a:cubicBezTo>
                    <a:pt x="282" y="1"/>
                    <a:pt x="141" y="170"/>
                    <a:pt x="0" y="254"/>
                  </a:cubicBezTo>
                  <a:cubicBezTo>
                    <a:pt x="141" y="367"/>
                    <a:pt x="253" y="535"/>
                    <a:pt x="394" y="564"/>
                  </a:cubicBezTo>
                  <a:cubicBezTo>
                    <a:pt x="1351" y="676"/>
                    <a:pt x="2335" y="761"/>
                    <a:pt x="3432" y="845"/>
                  </a:cubicBezTo>
                  <a:lnTo>
                    <a:pt x="3714" y="648"/>
                  </a:lnTo>
                  <a:cubicBezTo>
                    <a:pt x="3573" y="507"/>
                    <a:pt x="3461" y="310"/>
                    <a:pt x="3292" y="282"/>
                  </a:cubicBezTo>
                  <a:cubicBezTo>
                    <a:pt x="2335" y="170"/>
                    <a:pt x="1379" y="85"/>
                    <a:pt x="4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9"/>
            <p:cNvSpPr/>
            <p:nvPr/>
          </p:nvSpPr>
          <p:spPr>
            <a:xfrm>
              <a:off x="3923148" y="4233332"/>
              <a:ext cx="70477" cy="14549"/>
            </a:xfrm>
            <a:custGeom>
              <a:rect b="b" l="l" r="r" t="t"/>
              <a:pathLst>
                <a:path extrusionOk="0" h="732" w="3546">
                  <a:moveTo>
                    <a:pt x="507" y="0"/>
                  </a:moveTo>
                  <a:cubicBezTo>
                    <a:pt x="338" y="0"/>
                    <a:pt x="170" y="169"/>
                    <a:pt x="1" y="254"/>
                  </a:cubicBezTo>
                  <a:cubicBezTo>
                    <a:pt x="141" y="366"/>
                    <a:pt x="310" y="535"/>
                    <a:pt x="479" y="535"/>
                  </a:cubicBezTo>
                  <a:lnTo>
                    <a:pt x="3039" y="535"/>
                  </a:lnTo>
                  <a:cubicBezTo>
                    <a:pt x="3067" y="591"/>
                    <a:pt x="3095" y="676"/>
                    <a:pt x="3095" y="732"/>
                  </a:cubicBezTo>
                  <a:lnTo>
                    <a:pt x="3546" y="366"/>
                  </a:lnTo>
                  <a:cubicBezTo>
                    <a:pt x="3405" y="282"/>
                    <a:pt x="3264" y="85"/>
                    <a:pt x="3095" y="85"/>
                  </a:cubicBezTo>
                  <a:cubicBezTo>
                    <a:pt x="2251" y="28"/>
                    <a:pt x="1379"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9"/>
            <p:cNvSpPr/>
            <p:nvPr/>
          </p:nvSpPr>
          <p:spPr>
            <a:xfrm>
              <a:off x="3558025" y="3741883"/>
              <a:ext cx="282960" cy="42552"/>
            </a:xfrm>
            <a:custGeom>
              <a:rect b="b" l="l" r="r" t="t"/>
              <a:pathLst>
                <a:path extrusionOk="0" h="2141" w="14237">
                  <a:moveTo>
                    <a:pt x="5583" y="0"/>
                  </a:moveTo>
                  <a:cubicBezTo>
                    <a:pt x="4108" y="0"/>
                    <a:pt x="2622" y="95"/>
                    <a:pt x="1154" y="139"/>
                  </a:cubicBezTo>
                  <a:cubicBezTo>
                    <a:pt x="873" y="139"/>
                    <a:pt x="592" y="167"/>
                    <a:pt x="310" y="223"/>
                  </a:cubicBezTo>
                  <a:cubicBezTo>
                    <a:pt x="170" y="280"/>
                    <a:pt x="85" y="505"/>
                    <a:pt x="1" y="673"/>
                  </a:cubicBezTo>
                  <a:cubicBezTo>
                    <a:pt x="141" y="730"/>
                    <a:pt x="282" y="842"/>
                    <a:pt x="395" y="842"/>
                  </a:cubicBezTo>
                  <a:cubicBezTo>
                    <a:pt x="1829" y="758"/>
                    <a:pt x="3236" y="645"/>
                    <a:pt x="4643" y="617"/>
                  </a:cubicBezTo>
                  <a:cubicBezTo>
                    <a:pt x="4857" y="611"/>
                    <a:pt x="5070" y="609"/>
                    <a:pt x="5284" y="609"/>
                  </a:cubicBezTo>
                  <a:cubicBezTo>
                    <a:pt x="8189" y="609"/>
                    <a:pt x="11061" y="1141"/>
                    <a:pt x="13786" y="2136"/>
                  </a:cubicBezTo>
                  <a:cubicBezTo>
                    <a:pt x="13798" y="2139"/>
                    <a:pt x="13811" y="2141"/>
                    <a:pt x="13825" y="2141"/>
                  </a:cubicBezTo>
                  <a:cubicBezTo>
                    <a:pt x="13935" y="2141"/>
                    <a:pt x="14083" y="2049"/>
                    <a:pt x="14208" y="2024"/>
                  </a:cubicBezTo>
                  <a:cubicBezTo>
                    <a:pt x="14236" y="1939"/>
                    <a:pt x="14236" y="1883"/>
                    <a:pt x="14236" y="1799"/>
                  </a:cubicBezTo>
                  <a:cubicBezTo>
                    <a:pt x="14039" y="1630"/>
                    <a:pt x="13814" y="1489"/>
                    <a:pt x="13589" y="1405"/>
                  </a:cubicBezTo>
                  <a:cubicBezTo>
                    <a:pt x="11395" y="645"/>
                    <a:pt x="9116" y="195"/>
                    <a:pt x="6837" y="26"/>
                  </a:cubicBezTo>
                  <a:cubicBezTo>
                    <a:pt x="6420" y="8"/>
                    <a:pt x="6002" y="0"/>
                    <a:pt x="5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9"/>
            <p:cNvSpPr/>
            <p:nvPr/>
          </p:nvSpPr>
          <p:spPr>
            <a:xfrm>
              <a:off x="3507145" y="3938109"/>
              <a:ext cx="262271" cy="37544"/>
            </a:xfrm>
            <a:custGeom>
              <a:rect b="b" l="l" r="r" t="t"/>
              <a:pathLst>
                <a:path extrusionOk="0" h="1889" w="13196">
                  <a:moveTo>
                    <a:pt x="3574" y="0"/>
                  </a:moveTo>
                  <a:cubicBezTo>
                    <a:pt x="2504" y="56"/>
                    <a:pt x="1520" y="84"/>
                    <a:pt x="535" y="141"/>
                  </a:cubicBezTo>
                  <a:cubicBezTo>
                    <a:pt x="310" y="169"/>
                    <a:pt x="1" y="197"/>
                    <a:pt x="85" y="506"/>
                  </a:cubicBezTo>
                  <a:cubicBezTo>
                    <a:pt x="111" y="611"/>
                    <a:pt x="378" y="763"/>
                    <a:pt x="529" y="763"/>
                  </a:cubicBezTo>
                  <a:cubicBezTo>
                    <a:pt x="541" y="763"/>
                    <a:pt x="553" y="762"/>
                    <a:pt x="563" y="760"/>
                  </a:cubicBezTo>
                  <a:cubicBezTo>
                    <a:pt x="1556" y="667"/>
                    <a:pt x="2553" y="620"/>
                    <a:pt x="3550" y="620"/>
                  </a:cubicBezTo>
                  <a:cubicBezTo>
                    <a:pt x="5292" y="620"/>
                    <a:pt x="7032" y="765"/>
                    <a:pt x="8750" y="1069"/>
                  </a:cubicBezTo>
                  <a:cubicBezTo>
                    <a:pt x="10100" y="1266"/>
                    <a:pt x="11395" y="1604"/>
                    <a:pt x="12717" y="1885"/>
                  </a:cubicBezTo>
                  <a:cubicBezTo>
                    <a:pt x="12729" y="1887"/>
                    <a:pt x="12742" y="1889"/>
                    <a:pt x="12755" y="1889"/>
                  </a:cubicBezTo>
                  <a:cubicBezTo>
                    <a:pt x="12888" y="1889"/>
                    <a:pt x="13041" y="1767"/>
                    <a:pt x="13195" y="1716"/>
                  </a:cubicBezTo>
                  <a:cubicBezTo>
                    <a:pt x="13111" y="1604"/>
                    <a:pt x="12998" y="1463"/>
                    <a:pt x="12914" y="1379"/>
                  </a:cubicBezTo>
                  <a:cubicBezTo>
                    <a:pt x="12801" y="1294"/>
                    <a:pt x="12717" y="1266"/>
                    <a:pt x="12604" y="1266"/>
                  </a:cubicBezTo>
                  <a:cubicBezTo>
                    <a:pt x="9622" y="366"/>
                    <a:pt x="6556" y="113"/>
                    <a:pt x="3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9"/>
            <p:cNvSpPr/>
            <p:nvPr/>
          </p:nvSpPr>
          <p:spPr>
            <a:xfrm>
              <a:off x="3583743" y="3707738"/>
              <a:ext cx="249411" cy="31124"/>
            </a:xfrm>
            <a:custGeom>
              <a:rect b="b" l="l" r="r" t="t"/>
              <a:pathLst>
                <a:path extrusionOk="0" h="1566" w="12549">
                  <a:moveTo>
                    <a:pt x="4784" y="0"/>
                  </a:moveTo>
                  <a:cubicBezTo>
                    <a:pt x="3349" y="85"/>
                    <a:pt x="1998" y="169"/>
                    <a:pt x="620" y="281"/>
                  </a:cubicBezTo>
                  <a:cubicBezTo>
                    <a:pt x="395" y="310"/>
                    <a:pt x="1" y="225"/>
                    <a:pt x="29" y="619"/>
                  </a:cubicBezTo>
                  <a:cubicBezTo>
                    <a:pt x="46" y="872"/>
                    <a:pt x="184" y="923"/>
                    <a:pt x="341" y="923"/>
                  </a:cubicBezTo>
                  <a:cubicBezTo>
                    <a:pt x="445" y="923"/>
                    <a:pt x="558" y="900"/>
                    <a:pt x="648" y="900"/>
                  </a:cubicBezTo>
                  <a:cubicBezTo>
                    <a:pt x="1239" y="872"/>
                    <a:pt x="1801" y="844"/>
                    <a:pt x="2392" y="788"/>
                  </a:cubicBezTo>
                  <a:cubicBezTo>
                    <a:pt x="3267" y="688"/>
                    <a:pt x="4148" y="638"/>
                    <a:pt x="5032" y="638"/>
                  </a:cubicBezTo>
                  <a:cubicBezTo>
                    <a:pt x="6137" y="638"/>
                    <a:pt x="7247" y="716"/>
                    <a:pt x="8356" y="872"/>
                  </a:cubicBezTo>
                  <a:cubicBezTo>
                    <a:pt x="9566" y="1013"/>
                    <a:pt x="10776" y="1294"/>
                    <a:pt x="11986" y="1491"/>
                  </a:cubicBezTo>
                  <a:cubicBezTo>
                    <a:pt x="12094" y="1518"/>
                    <a:pt x="12216" y="1565"/>
                    <a:pt x="12316" y="1565"/>
                  </a:cubicBezTo>
                  <a:cubicBezTo>
                    <a:pt x="12423" y="1565"/>
                    <a:pt x="12506" y="1512"/>
                    <a:pt x="12520" y="1322"/>
                  </a:cubicBezTo>
                  <a:cubicBezTo>
                    <a:pt x="12548" y="1210"/>
                    <a:pt x="12267" y="985"/>
                    <a:pt x="12070" y="957"/>
                  </a:cubicBezTo>
                  <a:cubicBezTo>
                    <a:pt x="11620" y="816"/>
                    <a:pt x="11142" y="760"/>
                    <a:pt x="10663" y="647"/>
                  </a:cubicBezTo>
                  <a:cubicBezTo>
                    <a:pt x="8694" y="197"/>
                    <a:pt x="6697" y="113"/>
                    <a:pt x="4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9"/>
            <p:cNvSpPr/>
            <p:nvPr/>
          </p:nvSpPr>
          <p:spPr>
            <a:xfrm>
              <a:off x="3662030" y="3683132"/>
              <a:ext cx="109611" cy="15105"/>
            </a:xfrm>
            <a:custGeom>
              <a:rect b="b" l="l" r="r" t="t"/>
              <a:pathLst>
                <a:path extrusionOk="0" h="760" w="5515">
                  <a:moveTo>
                    <a:pt x="2251" y="0"/>
                  </a:moveTo>
                  <a:lnTo>
                    <a:pt x="2251" y="85"/>
                  </a:lnTo>
                  <a:cubicBezTo>
                    <a:pt x="1839" y="85"/>
                    <a:pt x="1438" y="72"/>
                    <a:pt x="1034" y="72"/>
                  </a:cubicBezTo>
                  <a:cubicBezTo>
                    <a:pt x="832" y="72"/>
                    <a:pt x="629" y="75"/>
                    <a:pt x="423" y="85"/>
                  </a:cubicBezTo>
                  <a:cubicBezTo>
                    <a:pt x="282" y="85"/>
                    <a:pt x="141" y="253"/>
                    <a:pt x="1" y="366"/>
                  </a:cubicBezTo>
                  <a:cubicBezTo>
                    <a:pt x="141" y="450"/>
                    <a:pt x="282" y="647"/>
                    <a:pt x="423" y="647"/>
                  </a:cubicBezTo>
                  <a:cubicBezTo>
                    <a:pt x="1998" y="704"/>
                    <a:pt x="3573" y="732"/>
                    <a:pt x="5149" y="760"/>
                  </a:cubicBezTo>
                  <a:cubicBezTo>
                    <a:pt x="5261" y="760"/>
                    <a:pt x="5402" y="619"/>
                    <a:pt x="5515" y="535"/>
                  </a:cubicBezTo>
                  <a:cubicBezTo>
                    <a:pt x="5430" y="422"/>
                    <a:pt x="5318" y="338"/>
                    <a:pt x="5233" y="253"/>
                  </a:cubicBezTo>
                  <a:cubicBezTo>
                    <a:pt x="5121" y="197"/>
                    <a:pt x="5008" y="169"/>
                    <a:pt x="4896" y="169"/>
                  </a:cubicBezTo>
                  <a:lnTo>
                    <a:pt x="22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9"/>
            <p:cNvSpPr/>
            <p:nvPr/>
          </p:nvSpPr>
          <p:spPr>
            <a:xfrm>
              <a:off x="3468567" y="4119269"/>
              <a:ext cx="76062" cy="12521"/>
            </a:xfrm>
            <a:custGeom>
              <a:rect b="b" l="l" r="r" t="t"/>
              <a:pathLst>
                <a:path extrusionOk="0" h="630" w="3827">
                  <a:moveTo>
                    <a:pt x="535" y="0"/>
                  </a:moveTo>
                  <a:cubicBezTo>
                    <a:pt x="310" y="0"/>
                    <a:pt x="0" y="0"/>
                    <a:pt x="57" y="310"/>
                  </a:cubicBezTo>
                  <a:cubicBezTo>
                    <a:pt x="57" y="422"/>
                    <a:pt x="366" y="563"/>
                    <a:pt x="535" y="563"/>
                  </a:cubicBezTo>
                  <a:cubicBezTo>
                    <a:pt x="1463" y="619"/>
                    <a:pt x="2392" y="591"/>
                    <a:pt x="3320" y="619"/>
                  </a:cubicBezTo>
                  <a:cubicBezTo>
                    <a:pt x="3409" y="619"/>
                    <a:pt x="3499" y="630"/>
                    <a:pt x="3577" y="630"/>
                  </a:cubicBezTo>
                  <a:cubicBezTo>
                    <a:pt x="3721" y="630"/>
                    <a:pt x="3827" y="594"/>
                    <a:pt x="3827" y="394"/>
                  </a:cubicBezTo>
                  <a:cubicBezTo>
                    <a:pt x="3827" y="282"/>
                    <a:pt x="3573" y="56"/>
                    <a:pt x="3433" y="56"/>
                  </a:cubicBezTo>
                  <a:cubicBezTo>
                    <a:pt x="3254" y="47"/>
                    <a:pt x="3073" y="44"/>
                    <a:pt x="2891" y="44"/>
                  </a:cubicBezTo>
                  <a:cubicBezTo>
                    <a:pt x="2526" y="44"/>
                    <a:pt x="2157" y="56"/>
                    <a:pt x="1801" y="56"/>
                  </a:cubicBezTo>
                  <a:lnTo>
                    <a:pt x="18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9"/>
            <p:cNvSpPr/>
            <p:nvPr/>
          </p:nvSpPr>
          <p:spPr>
            <a:xfrm>
              <a:off x="3501003" y="4002404"/>
              <a:ext cx="69344" cy="11190"/>
            </a:xfrm>
            <a:custGeom>
              <a:rect b="b" l="l" r="r" t="t"/>
              <a:pathLst>
                <a:path extrusionOk="0" h="563" w="3489">
                  <a:moveTo>
                    <a:pt x="338" y="0"/>
                  </a:moveTo>
                  <a:cubicBezTo>
                    <a:pt x="225" y="0"/>
                    <a:pt x="113" y="197"/>
                    <a:pt x="0" y="310"/>
                  </a:cubicBezTo>
                  <a:cubicBezTo>
                    <a:pt x="141" y="394"/>
                    <a:pt x="281" y="563"/>
                    <a:pt x="394" y="563"/>
                  </a:cubicBezTo>
                  <a:lnTo>
                    <a:pt x="3207" y="563"/>
                  </a:lnTo>
                  <a:cubicBezTo>
                    <a:pt x="3320" y="479"/>
                    <a:pt x="3404" y="394"/>
                    <a:pt x="3461" y="282"/>
                  </a:cubicBezTo>
                  <a:cubicBezTo>
                    <a:pt x="3489" y="225"/>
                    <a:pt x="3320" y="28"/>
                    <a:pt x="3235" y="28"/>
                  </a:cubicBezTo>
                  <a:cubicBezTo>
                    <a:pt x="2279" y="0"/>
                    <a:pt x="1294" y="0"/>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9"/>
            <p:cNvSpPr/>
            <p:nvPr/>
          </p:nvSpPr>
          <p:spPr>
            <a:xfrm>
              <a:off x="3493729" y="4033847"/>
              <a:ext cx="68231" cy="13296"/>
            </a:xfrm>
            <a:custGeom>
              <a:rect b="b" l="l" r="r" t="t"/>
              <a:pathLst>
                <a:path extrusionOk="0" h="669" w="3433">
                  <a:moveTo>
                    <a:pt x="728" y="1"/>
                  </a:moveTo>
                  <a:cubicBezTo>
                    <a:pt x="612" y="1"/>
                    <a:pt x="493" y="8"/>
                    <a:pt x="366" y="22"/>
                  </a:cubicBezTo>
                  <a:cubicBezTo>
                    <a:pt x="225" y="50"/>
                    <a:pt x="113" y="219"/>
                    <a:pt x="0" y="331"/>
                  </a:cubicBezTo>
                  <a:cubicBezTo>
                    <a:pt x="85" y="416"/>
                    <a:pt x="225" y="585"/>
                    <a:pt x="338" y="585"/>
                  </a:cubicBezTo>
                  <a:cubicBezTo>
                    <a:pt x="1210" y="641"/>
                    <a:pt x="2082" y="669"/>
                    <a:pt x="2954" y="669"/>
                  </a:cubicBezTo>
                  <a:cubicBezTo>
                    <a:pt x="3123" y="669"/>
                    <a:pt x="3264" y="528"/>
                    <a:pt x="3433" y="472"/>
                  </a:cubicBezTo>
                  <a:cubicBezTo>
                    <a:pt x="3292" y="360"/>
                    <a:pt x="3123" y="163"/>
                    <a:pt x="2954" y="134"/>
                  </a:cubicBezTo>
                  <a:cubicBezTo>
                    <a:pt x="2335" y="78"/>
                    <a:pt x="1688" y="50"/>
                    <a:pt x="1069" y="22"/>
                  </a:cubicBezTo>
                  <a:cubicBezTo>
                    <a:pt x="957" y="8"/>
                    <a:pt x="844" y="1"/>
                    <a:pt x="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9"/>
            <p:cNvSpPr/>
            <p:nvPr/>
          </p:nvSpPr>
          <p:spPr>
            <a:xfrm>
              <a:off x="3513862" y="3975136"/>
              <a:ext cx="68787" cy="11627"/>
            </a:xfrm>
            <a:custGeom>
              <a:rect b="b" l="l" r="r" t="t"/>
              <a:pathLst>
                <a:path extrusionOk="0" h="585" w="3461">
                  <a:moveTo>
                    <a:pt x="1716" y="1"/>
                  </a:moveTo>
                  <a:cubicBezTo>
                    <a:pt x="1259" y="1"/>
                    <a:pt x="802" y="8"/>
                    <a:pt x="338" y="22"/>
                  </a:cubicBezTo>
                  <a:cubicBezTo>
                    <a:pt x="225" y="22"/>
                    <a:pt x="113" y="247"/>
                    <a:pt x="0" y="388"/>
                  </a:cubicBezTo>
                  <a:cubicBezTo>
                    <a:pt x="141" y="444"/>
                    <a:pt x="253" y="585"/>
                    <a:pt x="394" y="585"/>
                  </a:cubicBezTo>
                  <a:cubicBezTo>
                    <a:pt x="900" y="585"/>
                    <a:pt x="1379" y="556"/>
                    <a:pt x="1885" y="528"/>
                  </a:cubicBezTo>
                  <a:lnTo>
                    <a:pt x="1913" y="556"/>
                  </a:lnTo>
                  <a:cubicBezTo>
                    <a:pt x="2157" y="556"/>
                    <a:pt x="2413" y="569"/>
                    <a:pt x="2657" y="569"/>
                  </a:cubicBezTo>
                  <a:cubicBezTo>
                    <a:pt x="2779" y="569"/>
                    <a:pt x="2898" y="566"/>
                    <a:pt x="3010" y="556"/>
                  </a:cubicBezTo>
                  <a:cubicBezTo>
                    <a:pt x="3179" y="500"/>
                    <a:pt x="3320" y="444"/>
                    <a:pt x="3461" y="360"/>
                  </a:cubicBezTo>
                  <a:cubicBezTo>
                    <a:pt x="3348" y="247"/>
                    <a:pt x="3207" y="22"/>
                    <a:pt x="3095" y="22"/>
                  </a:cubicBezTo>
                  <a:cubicBezTo>
                    <a:pt x="2631" y="8"/>
                    <a:pt x="217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9"/>
            <p:cNvSpPr/>
            <p:nvPr/>
          </p:nvSpPr>
          <p:spPr>
            <a:xfrm>
              <a:off x="3494842" y="4062785"/>
              <a:ext cx="49230" cy="16238"/>
            </a:xfrm>
            <a:custGeom>
              <a:rect b="b" l="l" r="r" t="t"/>
              <a:pathLst>
                <a:path extrusionOk="0" h="817" w="2477">
                  <a:moveTo>
                    <a:pt x="2054" y="1"/>
                  </a:moveTo>
                  <a:cubicBezTo>
                    <a:pt x="1492" y="29"/>
                    <a:pt x="957" y="113"/>
                    <a:pt x="395" y="170"/>
                  </a:cubicBezTo>
                  <a:cubicBezTo>
                    <a:pt x="282" y="198"/>
                    <a:pt x="198" y="254"/>
                    <a:pt x="113" y="338"/>
                  </a:cubicBezTo>
                  <a:cubicBezTo>
                    <a:pt x="29" y="423"/>
                    <a:pt x="1" y="563"/>
                    <a:pt x="1" y="676"/>
                  </a:cubicBezTo>
                  <a:cubicBezTo>
                    <a:pt x="113" y="788"/>
                    <a:pt x="226" y="817"/>
                    <a:pt x="366" y="817"/>
                  </a:cubicBezTo>
                  <a:cubicBezTo>
                    <a:pt x="929" y="732"/>
                    <a:pt x="1492" y="648"/>
                    <a:pt x="2054" y="535"/>
                  </a:cubicBezTo>
                  <a:cubicBezTo>
                    <a:pt x="2195" y="479"/>
                    <a:pt x="2336" y="423"/>
                    <a:pt x="2476" y="338"/>
                  </a:cubicBezTo>
                  <a:lnTo>
                    <a:pt x="2448" y="198"/>
                  </a:lnTo>
                  <a:cubicBezTo>
                    <a:pt x="2308" y="113"/>
                    <a:pt x="2195" y="1"/>
                    <a:pt x="2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9"/>
            <p:cNvSpPr/>
            <p:nvPr/>
          </p:nvSpPr>
          <p:spPr>
            <a:xfrm>
              <a:off x="3482539" y="4147770"/>
              <a:ext cx="45871" cy="14012"/>
            </a:xfrm>
            <a:custGeom>
              <a:rect b="b" l="l" r="r" t="t"/>
              <a:pathLst>
                <a:path extrusionOk="0" h="705" w="2308">
                  <a:moveTo>
                    <a:pt x="366" y="1"/>
                  </a:moveTo>
                  <a:lnTo>
                    <a:pt x="1" y="282"/>
                  </a:lnTo>
                  <a:cubicBezTo>
                    <a:pt x="141" y="395"/>
                    <a:pt x="282" y="564"/>
                    <a:pt x="451" y="592"/>
                  </a:cubicBezTo>
                  <a:cubicBezTo>
                    <a:pt x="957" y="648"/>
                    <a:pt x="1464" y="704"/>
                    <a:pt x="1942" y="704"/>
                  </a:cubicBezTo>
                  <a:cubicBezTo>
                    <a:pt x="2054" y="704"/>
                    <a:pt x="2195" y="564"/>
                    <a:pt x="2308" y="479"/>
                  </a:cubicBezTo>
                  <a:cubicBezTo>
                    <a:pt x="2223" y="367"/>
                    <a:pt x="2139" y="198"/>
                    <a:pt x="2026" y="170"/>
                  </a:cubicBezTo>
                  <a:cubicBezTo>
                    <a:pt x="1520" y="85"/>
                    <a:pt x="1014" y="57"/>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9"/>
            <p:cNvSpPr/>
            <p:nvPr/>
          </p:nvSpPr>
          <p:spPr>
            <a:xfrm>
              <a:off x="3495955" y="4090749"/>
              <a:ext cx="37484" cy="13992"/>
            </a:xfrm>
            <a:custGeom>
              <a:rect b="b" l="l" r="r" t="t"/>
              <a:pathLst>
                <a:path extrusionOk="0" h="704" w="1886">
                  <a:moveTo>
                    <a:pt x="1520" y="0"/>
                  </a:moveTo>
                  <a:cubicBezTo>
                    <a:pt x="1070" y="57"/>
                    <a:pt x="592" y="113"/>
                    <a:pt x="113" y="197"/>
                  </a:cubicBezTo>
                  <a:cubicBezTo>
                    <a:pt x="57" y="225"/>
                    <a:pt x="1" y="507"/>
                    <a:pt x="1" y="563"/>
                  </a:cubicBezTo>
                  <a:cubicBezTo>
                    <a:pt x="29" y="619"/>
                    <a:pt x="198" y="704"/>
                    <a:pt x="310" y="704"/>
                  </a:cubicBezTo>
                  <a:cubicBezTo>
                    <a:pt x="704" y="647"/>
                    <a:pt x="1070" y="591"/>
                    <a:pt x="1464" y="535"/>
                  </a:cubicBezTo>
                  <a:cubicBezTo>
                    <a:pt x="1576" y="479"/>
                    <a:pt x="1689" y="422"/>
                    <a:pt x="1773" y="338"/>
                  </a:cubicBezTo>
                  <a:lnTo>
                    <a:pt x="1886" y="113"/>
                  </a:lnTo>
                  <a:cubicBezTo>
                    <a:pt x="1773" y="57"/>
                    <a:pt x="1633" y="0"/>
                    <a:pt x="1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9"/>
            <p:cNvSpPr/>
            <p:nvPr/>
          </p:nvSpPr>
          <p:spPr>
            <a:xfrm>
              <a:off x="3473596" y="4172932"/>
              <a:ext cx="31343" cy="13098"/>
            </a:xfrm>
            <a:custGeom>
              <a:rect b="b" l="l" r="r" t="t"/>
              <a:pathLst>
                <a:path extrusionOk="0" h="659" w="1577">
                  <a:moveTo>
                    <a:pt x="310" y="1"/>
                  </a:moveTo>
                  <a:lnTo>
                    <a:pt x="1" y="226"/>
                  </a:lnTo>
                  <a:cubicBezTo>
                    <a:pt x="85" y="339"/>
                    <a:pt x="198" y="535"/>
                    <a:pt x="338" y="564"/>
                  </a:cubicBezTo>
                  <a:cubicBezTo>
                    <a:pt x="549" y="627"/>
                    <a:pt x="776" y="659"/>
                    <a:pt x="995" y="659"/>
                  </a:cubicBezTo>
                  <a:cubicBezTo>
                    <a:pt x="1068" y="659"/>
                    <a:pt x="1140" y="655"/>
                    <a:pt x="1210" y="648"/>
                  </a:cubicBezTo>
                  <a:cubicBezTo>
                    <a:pt x="1323" y="648"/>
                    <a:pt x="1435" y="479"/>
                    <a:pt x="1576" y="395"/>
                  </a:cubicBezTo>
                  <a:cubicBezTo>
                    <a:pt x="1464" y="310"/>
                    <a:pt x="1379" y="170"/>
                    <a:pt x="1267" y="142"/>
                  </a:cubicBezTo>
                  <a:cubicBezTo>
                    <a:pt x="929" y="57"/>
                    <a:pt x="620" y="29"/>
                    <a:pt x="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5" name="Google Shape;2025;p49"/>
          <p:cNvSpPr/>
          <p:nvPr/>
        </p:nvSpPr>
        <p:spPr>
          <a:xfrm>
            <a:off x="3338331" y="3218529"/>
            <a:ext cx="684992" cy="1300322"/>
          </a:xfrm>
          <a:custGeom>
            <a:rect b="b" l="l" r="r" t="t"/>
            <a:pathLst>
              <a:path extrusionOk="0" h="65425" w="34465">
                <a:moveTo>
                  <a:pt x="24304" y="4899"/>
                </a:moveTo>
                <a:cubicBezTo>
                  <a:pt x="24451" y="4899"/>
                  <a:pt x="24607" y="4945"/>
                  <a:pt x="24786" y="5051"/>
                </a:cubicBezTo>
                <a:cubicBezTo>
                  <a:pt x="25096" y="5191"/>
                  <a:pt x="25433" y="5304"/>
                  <a:pt x="25771" y="5388"/>
                </a:cubicBezTo>
                <a:cubicBezTo>
                  <a:pt x="25152" y="5754"/>
                  <a:pt x="24618" y="6063"/>
                  <a:pt x="24055" y="6373"/>
                </a:cubicBezTo>
                <a:cubicBezTo>
                  <a:pt x="21017" y="8089"/>
                  <a:pt x="18119" y="10002"/>
                  <a:pt x="15221" y="11915"/>
                </a:cubicBezTo>
                <a:cubicBezTo>
                  <a:pt x="12774" y="13519"/>
                  <a:pt x="10242" y="15066"/>
                  <a:pt x="7738" y="16613"/>
                </a:cubicBezTo>
                <a:cubicBezTo>
                  <a:pt x="7513" y="16754"/>
                  <a:pt x="7288" y="16867"/>
                  <a:pt x="7062" y="16979"/>
                </a:cubicBezTo>
                <a:lnTo>
                  <a:pt x="7006" y="16923"/>
                </a:lnTo>
                <a:lnTo>
                  <a:pt x="7006" y="16895"/>
                </a:lnTo>
                <a:cubicBezTo>
                  <a:pt x="7456" y="16642"/>
                  <a:pt x="7878" y="16388"/>
                  <a:pt x="8328" y="16135"/>
                </a:cubicBezTo>
                <a:cubicBezTo>
                  <a:pt x="11142" y="14222"/>
                  <a:pt x="13899" y="12281"/>
                  <a:pt x="16543" y="10143"/>
                </a:cubicBezTo>
                <a:cubicBezTo>
                  <a:pt x="17303" y="9552"/>
                  <a:pt x="18119" y="9017"/>
                  <a:pt x="18907" y="8455"/>
                </a:cubicBezTo>
                <a:cubicBezTo>
                  <a:pt x="20482" y="7386"/>
                  <a:pt x="22058" y="6345"/>
                  <a:pt x="23577" y="5219"/>
                </a:cubicBezTo>
                <a:cubicBezTo>
                  <a:pt x="23840" y="5026"/>
                  <a:pt x="24060" y="4899"/>
                  <a:pt x="24304" y="4899"/>
                </a:cubicBezTo>
                <a:close/>
                <a:moveTo>
                  <a:pt x="22102" y="536"/>
                </a:moveTo>
                <a:cubicBezTo>
                  <a:pt x="22223" y="536"/>
                  <a:pt x="22340" y="617"/>
                  <a:pt x="22395" y="746"/>
                </a:cubicBezTo>
                <a:cubicBezTo>
                  <a:pt x="22901" y="1759"/>
                  <a:pt x="23380" y="2800"/>
                  <a:pt x="23886" y="3841"/>
                </a:cubicBezTo>
                <a:lnTo>
                  <a:pt x="23745" y="3925"/>
                </a:lnTo>
                <a:cubicBezTo>
                  <a:pt x="23155" y="3531"/>
                  <a:pt x="22761" y="2884"/>
                  <a:pt x="22648" y="2181"/>
                </a:cubicBezTo>
                <a:cubicBezTo>
                  <a:pt x="22592" y="2040"/>
                  <a:pt x="22508" y="1900"/>
                  <a:pt x="22367" y="1815"/>
                </a:cubicBezTo>
                <a:cubicBezTo>
                  <a:pt x="22363" y="1813"/>
                  <a:pt x="22358" y="1812"/>
                  <a:pt x="22352" y="1812"/>
                </a:cubicBezTo>
                <a:cubicBezTo>
                  <a:pt x="22285" y="1812"/>
                  <a:pt x="22133" y="1960"/>
                  <a:pt x="22029" y="2012"/>
                </a:cubicBezTo>
                <a:cubicBezTo>
                  <a:pt x="21973" y="2069"/>
                  <a:pt x="21917" y="2097"/>
                  <a:pt x="21861" y="2153"/>
                </a:cubicBezTo>
                <a:cubicBezTo>
                  <a:pt x="20257" y="3335"/>
                  <a:pt x="18625" y="4488"/>
                  <a:pt x="17078" y="5754"/>
                </a:cubicBezTo>
                <a:cubicBezTo>
                  <a:pt x="13308" y="8792"/>
                  <a:pt x="9454" y="11718"/>
                  <a:pt x="5487" y="14532"/>
                </a:cubicBezTo>
                <a:cubicBezTo>
                  <a:pt x="4502" y="15263"/>
                  <a:pt x="3546" y="16051"/>
                  <a:pt x="2561" y="16782"/>
                </a:cubicBezTo>
                <a:cubicBezTo>
                  <a:pt x="2477" y="16895"/>
                  <a:pt x="2364" y="16979"/>
                  <a:pt x="2252" y="17092"/>
                </a:cubicBezTo>
                <a:lnTo>
                  <a:pt x="1380" y="16388"/>
                </a:lnTo>
                <a:cubicBezTo>
                  <a:pt x="3096" y="14982"/>
                  <a:pt x="4784" y="13575"/>
                  <a:pt x="6472" y="12225"/>
                </a:cubicBezTo>
                <a:cubicBezTo>
                  <a:pt x="9763" y="9552"/>
                  <a:pt x="13083" y="6907"/>
                  <a:pt x="16403" y="4291"/>
                </a:cubicBezTo>
                <a:cubicBezTo>
                  <a:pt x="17612" y="3306"/>
                  <a:pt x="18878" y="2378"/>
                  <a:pt x="20173" y="1506"/>
                </a:cubicBezTo>
                <a:cubicBezTo>
                  <a:pt x="20735" y="1168"/>
                  <a:pt x="21326" y="859"/>
                  <a:pt x="21917" y="606"/>
                </a:cubicBezTo>
                <a:cubicBezTo>
                  <a:pt x="21975" y="558"/>
                  <a:pt x="22039" y="536"/>
                  <a:pt x="22102" y="536"/>
                </a:cubicBezTo>
                <a:close/>
                <a:moveTo>
                  <a:pt x="22705" y="3757"/>
                </a:moveTo>
                <a:lnTo>
                  <a:pt x="23633" y="4544"/>
                </a:lnTo>
                <a:cubicBezTo>
                  <a:pt x="23014" y="4966"/>
                  <a:pt x="22451" y="5388"/>
                  <a:pt x="21832" y="5810"/>
                </a:cubicBezTo>
                <a:cubicBezTo>
                  <a:pt x="20257" y="6907"/>
                  <a:pt x="18653" y="7948"/>
                  <a:pt x="17106" y="9074"/>
                </a:cubicBezTo>
                <a:cubicBezTo>
                  <a:pt x="15615" y="10143"/>
                  <a:pt x="14208" y="11353"/>
                  <a:pt x="12717" y="12422"/>
                </a:cubicBezTo>
                <a:cubicBezTo>
                  <a:pt x="10635" y="13885"/>
                  <a:pt x="8525" y="15291"/>
                  <a:pt x="6415" y="16698"/>
                </a:cubicBezTo>
                <a:cubicBezTo>
                  <a:pt x="6303" y="16782"/>
                  <a:pt x="6162" y="16867"/>
                  <a:pt x="6022" y="16923"/>
                </a:cubicBezTo>
                <a:cubicBezTo>
                  <a:pt x="5825" y="17007"/>
                  <a:pt x="5600" y="17064"/>
                  <a:pt x="5403" y="17120"/>
                </a:cubicBezTo>
                <a:lnTo>
                  <a:pt x="5318" y="17007"/>
                </a:lnTo>
                <a:lnTo>
                  <a:pt x="5346" y="16979"/>
                </a:lnTo>
                <a:cubicBezTo>
                  <a:pt x="6415" y="16163"/>
                  <a:pt x="7484" y="15319"/>
                  <a:pt x="8582" y="14503"/>
                </a:cubicBezTo>
                <a:cubicBezTo>
                  <a:pt x="11114" y="12590"/>
                  <a:pt x="13674" y="10705"/>
                  <a:pt x="16178" y="8821"/>
                </a:cubicBezTo>
                <a:cubicBezTo>
                  <a:pt x="18288" y="7217"/>
                  <a:pt x="20370" y="5613"/>
                  <a:pt x="22451" y="3982"/>
                </a:cubicBezTo>
                <a:cubicBezTo>
                  <a:pt x="22536" y="3925"/>
                  <a:pt x="22620" y="3841"/>
                  <a:pt x="22705" y="3757"/>
                </a:cubicBezTo>
                <a:close/>
                <a:moveTo>
                  <a:pt x="22142" y="2575"/>
                </a:moveTo>
                <a:cubicBezTo>
                  <a:pt x="22283" y="2884"/>
                  <a:pt x="22395" y="3138"/>
                  <a:pt x="22479" y="3391"/>
                </a:cubicBezTo>
                <a:cubicBezTo>
                  <a:pt x="22170" y="3616"/>
                  <a:pt x="21889" y="3785"/>
                  <a:pt x="21607" y="4010"/>
                </a:cubicBezTo>
                <a:cubicBezTo>
                  <a:pt x="17359" y="7217"/>
                  <a:pt x="13139" y="10452"/>
                  <a:pt x="8891" y="13631"/>
                </a:cubicBezTo>
                <a:cubicBezTo>
                  <a:pt x="7288" y="14757"/>
                  <a:pt x="5768" y="15966"/>
                  <a:pt x="4305" y="17289"/>
                </a:cubicBezTo>
                <a:cubicBezTo>
                  <a:pt x="4108" y="17457"/>
                  <a:pt x="3686" y="17401"/>
                  <a:pt x="3349" y="17429"/>
                </a:cubicBezTo>
                <a:cubicBezTo>
                  <a:pt x="3180" y="17401"/>
                  <a:pt x="3011" y="17345"/>
                  <a:pt x="2871" y="17260"/>
                </a:cubicBezTo>
                <a:cubicBezTo>
                  <a:pt x="9229" y="12675"/>
                  <a:pt x="15334" y="7836"/>
                  <a:pt x="21467" y="3025"/>
                </a:cubicBezTo>
                <a:cubicBezTo>
                  <a:pt x="21664" y="2856"/>
                  <a:pt x="21889" y="2744"/>
                  <a:pt x="22142" y="2575"/>
                </a:cubicBezTo>
                <a:close/>
                <a:moveTo>
                  <a:pt x="901" y="16698"/>
                </a:moveTo>
                <a:cubicBezTo>
                  <a:pt x="1758" y="17555"/>
                  <a:pt x="2653" y="17919"/>
                  <a:pt x="3707" y="17919"/>
                </a:cubicBezTo>
                <a:cubicBezTo>
                  <a:pt x="4487" y="17919"/>
                  <a:pt x="5354" y="17720"/>
                  <a:pt x="6359" y="17373"/>
                </a:cubicBezTo>
                <a:cubicBezTo>
                  <a:pt x="6528" y="18273"/>
                  <a:pt x="6669" y="19145"/>
                  <a:pt x="6866" y="20018"/>
                </a:cubicBezTo>
                <a:cubicBezTo>
                  <a:pt x="6922" y="20299"/>
                  <a:pt x="6837" y="20383"/>
                  <a:pt x="6612" y="20468"/>
                </a:cubicBezTo>
                <a:cubicBezTo>
                  <a:pt x="5459" y="21002"/>
                  <a:pt x="4221" y="21396"/>
                  <a:pt x="2955" y="21565"/>
                </a:cubicBezTo>
                <a:cubicBezTo>
                  <a:pt x="2790" y="21598"/>
                  <a:pt x="2622" y="21614"/>
                  <a:pt x="2453" y="21614"/>
                </a:cubicBezTo>
                <a:cubicBezTo>
                  <a:pt x="1904" y="21614"/>
                  <a:pt x="1353" y="21444"/>
                  <a:pt x="901" y="21143"/>
                </a:cubicBezTo>
                <a:cubicBezTo>
                  <a:pt x="761" y="21058"/>
                  <a:pt x="648" y="20890"/>
                  <a:pt x="620" y="20721"/>
                </a:cubicBezTo>
                <a:cubicBezTo>
                  <a:pt x="592" y="19764"/>
                  <a:pt x="536" y="18780"/>
                  <a:pt x="592" y="17823"/>
                </a:cubicBezTo>
                <a:cubicBezTo>
                  <a:pt x="648" y="17429"/>
                  <a:pt x="732" y="17064"/>
                  <a:pt x="901" y="16698"/>
                </a:cubicBezTo>
                <a:close/>
                <a:moveTo>
                  <a:pt x="7034" y="20833"/>
                </a:moveTo>
                <a:cubicBezTo>
                  <a:pt x="7175" y="21452"/>
                  <a:pt x="7288" y="22071"/>
                  <a:pt x="7456" y="22831"/>
                </a:cubicBezTo>
                <a:cubicBezTo>
                  <a:pt x="6106" y="23168"/>
                  <a:pt x="4784" y="23562"/>
                  <a:pt x="3461" y="23816"/>
                </a:cubicBezTo>
                <a:cubicBezTo>
                  <a:pt x="3286" y="23846"/>
                  <a:pt x="3106" y="23858"/>
                  <a:pt x="2923" y="23858"/>
                </a:cubicBezTo>
                <a:cubicBezTo>
                  <a:pt x="2433" y="23858"/>
                  <a:pt x="1920" y="23772"/>
                  <a:pt x="1408" y="23731"/>
                </a:cubicBezTo>
                <a:cubicBezTo>
                  <a:pt x="1295" y="23731"/>
                  <a:pt x="1183" y="23647"/>
                  <a:pt x="1126" y="23534"/>
                </a:cubicBezTo>
                <a:cubicBezTo>
                  <a:pt x="986" y="22972"/>
                  <a:pt x="901" y="22381"/>
                  <a:pt x="789" y="21762"/>
                </a:cubicBezTo>
                <a:lnTo>
                  <a:pt x="789" y="21762"/>
                </a:lnTo>
                <a:cubicBezTo>
                  <a:pt x="1382" y="21994"/>
                  <a:pt x="1961" y="22088"/>
                  <a:pt x="2528" y="22088"/>
                </a:cubicBezTo>
                <a:cubicBezTo>
                  <a:pt x="3681" y="22088"/>
                  <a:pt x="4787" y="21698"/>
                  <a:pt x="5881" y="21284"/>
                </a:cubicBezTo>
                <a:cubicBezTo>
                  <a:pt x="6275" y="21143"/>
                  <a:pt x="6612" y="21002"/>
                  <a:pt x="7034" y="20833"/>
                </a:cubicBezTo>
                <a:close/>
                <a:moveTo>
                  <a:pt x="7569" y="23168"/>
                </a:moveTo>
                <a:cubicBezTo>
                  <a:pt x="7822" y="24238"/>
                  <a:pt x="8103" y="25335"/>
                  <a:pt x="8328" y="26376"/>
                </a:cubicBezTo>
                <a:cubicBezTo>
                  <a:pt x="9510" y="31862"/>
                  <a:pt x="10692" y="37319"/>
                  <a:pt x="11873" y="42805"/>
                </a:cubicBezTo>
                <a:cubicBezTo>
                  <a:pt x="11986" y="43340"/>
                  <a:pt x="12098" y="43875"/>
                  <a:pt x="12239" y="44381"/>
                </a:cubicBezTo>
                <a:cubicBezTo>
                  <a:pt x="12323" y="44578"/>
                  <a:pt x="12211" y="44803"/>
                  <a:pt x="12014" y="44887"/>
                </a:cubicBezTo>
                <a:cubicBezTo>
                  <a:pt x="10803" y="45396"/>
                  <a:pt x="9591" y="45884"/>
                  <a:pt x="8272" y="45884"/>
                </a:cubicBezTo>
                <a:cubicBezTo>
                  <a:pt x="8060" y="45884"/>
                  <a:pt x="7844" y="45871"/>
                  <a:pt x="7625" y="45844"/>
                </a:cubicBezTo>
                <a:cubicBezTo>
                  <a:pt x="7175" y="45759"/>
                  <a:pt x="6725" y="45647"/>
                  <a:pt x="6303" y="45450"/>
                </a:cubicBezTo>
                <a:cubicBezTo>
                  <a:pt x="6162" y="45366"/>
                  <a:pt x="6078" y="45253"/>
                  <a:pt x="6050" y="45112"/>
                </a:cubicBezTo>
                <a:cubicBezTo>
                  <a:pt x="5487" y="42693"/>
                  <a:pt x="4952" y="40273"/>
                  <a:pt x="4390" y="37854"/>
                </a:cubicBezTo>
                <a:cubicBezTo>
                  <a:pt x="3546" y="34281"/>
                  <a:pt x="2730" y="30680"/>
                  <a:pt x="1886" y="27107"/>
                </a:cubicBezTo>
                <a:cubicBezTo>
                  <a:pt x="1689" y="26179"/>
                  <a:pt x="1492" y="25278"/>
                  <a:pt x="1267" y="24322"/>
                </a:cubicBezTo>
                <a:lnTo>
                  <a:pt x="1267" y="24322"/>
                </a:lnTo>
                <a:cubicBezTo>
                  <a:pt x="1798" y="24373"/>
                  <a:pt x="2213" y="24407"/>
                  <a:pt x="2604" y="24407"/>
                </a:cubicBezTo>
                <a:cubicBezTo>
                  <a:pt x="3724" y="24407"/>
                  <a:pt x="4649" y="24128"/>
                  <a:pt x="7569" y="23168"/>
                </a:cubicBezTo>
                <a:close/>
                <a:moveTo>
                  <a:pt x="12408" y="45281"/>
                </a:moveTo>
                <a:cubicBezTo>
                  <a:pt x="12520" y="45731"/>
                  <a:pt x="12633" y="46181"/>
                  <a:pt x="12689" y="46632"/>
                </a:cubicBezTo>
                <a:cubicBezTo>
                  <a:pt x="12717" y="46772"/>
                  <a:pt x="12661" y="46913"/>
                  <a:pt x="12577" y="46997"/>
                </a:cubicBezTo>
                <a:cubicBezTo>
                  <a:pt x="11536" y="48066"/>
                  <a:pt x="10354" y="48826"/>
                  <a:pt x="8835" y="48938"/>
                </a:cubicBezTo>
                <a:cubicBezTo>
                  <a:pt x="8188" y="48938"/>
                  <a:pt x="7541" y="48798"/>
                  <a:pt x="6950" y="48488"/>
                </a:cubicBezTo>
                <a:cubicBezTo>
                  <a:pt x="6894" y="48460"/>
                  <a:pt x="6837" y="48404"/>
                  <a:pt x="6809" y="48348"/>
                </a:cubicBezTo>
                <a:cubicBezTo>
                  <a:pt x="6640" y="47588"/>
                  <a:pt x="6472" y="46857"/>
                  <a:pt x="6275" y="46097"/>
                </a:cubicBezTo>
                <a:lnTo>
                  <a:pt x="6275" y="46097"/>
                </a:lnTo>
                <a:cubicBezTo>
                  <a:pt x="7220" y="46282"/>
                  <a:pt x="7895" y="46388"/>
                  <a:pt x="8516" y="46388"/>
                </a:cubicBezTo>
                <a:cubicBezTo>
                  <a:pt x="9596" y="46388"/>
                  <a:pt x="10514" y="46067"/>
                  <a:pt x="12408" y="45281"/>
                </a:cubicBezTo>
                <a:close/>
                <a:moveTo>
                  <a:pt x="27318" y="5135"/>
                </a:moveTo>
                <a:cubicBezTo>
                  <a:pt x="27797" y="7161"/>
                  <a:pt x="28303" y="9158"/>
                  <a:pt x="28725" y="11156"/>
                </a:cubicBezTo>
                <a:cubicBezTo>
                  <a:pt x="29428" y="14307"/>
                  <a:pt x="30160" y="17429"/>
                  <a:pt x="30807" y="20608"/>
                </a:cubicBezTo>
                <a:cubicBezTo>
                  <a:pt x="31679" y="25082"/>
                  <a:pt x="32495" y="29555"/>
                  <a:pt x="33339" y="34028"/>
                </a:cubicBezTo>
                <a:cubicBezTo>
                  <a:pt x="33536" y="34984"/>
                  <a:pt x="33677" y="35941"/>
                  <a:pt x="33845" y="36869"/>
                </a:cubicBezTo>
                <a:cubicBezTo>
                  <a:pt x="33930" y="37094"/>
                  <a:pt x="33817" y="37319"/>
                  <a:pt x="33592" y="37404"/>
                </a:cubicBezTo>
                <a:cubicBezTo>
                  <a:pt x="31820" y="38473"/>
                  <a:pt x="29963" y="39458"/>
                  <a:pt x="28247" y="40611"/>
                </a:cubicBezTo>
                <a:cubicBezTo>
                  <a:pt x="26024" y="42130"/>
                  <a:pt x="23830" y="43818"/>
                  <a:pt x="21664" y="45337"/>
                </a:cubicBezTo>
                <a:cubicBezTo>
                  <a:pt x="19526" y="46885"/>
                  <a:pt x="17359" y="48404"/>
                  <a:pt x="15165" y="49923"/>
                </a:cubicBezTo>
                <a:cubicBezTo>
                  <a:pt x="15005" y="50037"/>
                  <a:pt x="14845" y="50207"/>
                  <a:pt x="14611" y="50207"/>
                </a:cubicBezTo>
                <a:cubicBezTo>
                  <a:pt x="14556" y="50207"/>
                  <a:pt x="14497" y="50198"/>
                  <a:pt x="14433" y="50176"/>
                </a:cubicBezTo>
                <a:cubicBezTo>
                  <a:pt x="14428" y="50175"/>
                  <a:pt x="14423" y="50174"/>
                  <a:pt x="14418" y="50174"/>
                </a:cubicBezTo>
                <a:cubicBezTo>
                  <a:pt x="14333" y="50174"/>
                  <a:pt x="14199" y="50381"/>
                  <a:pt x="14040" y="50514"/>
                </a:cubicBezTo>
                <a:cubicBezTo>
                  <a:pt x="13871" y="49698"/>
                  <a:pt x="13702" y="48882"/>
                  <a:pt x="13505" y="48038"/>
                </a:cubicBezTo>
                <a:cubicBezTo>
                  <a:pt x="12942" y="45309"/>
                  <a:pt x="12323" y="42552"/>
                  <a:pt x="11761" y="39823"/>
                </a:cubicBezTo>
                <a:cubicBezTo>
                  <a:pt x="11057" y="36560"/>
                  <a:pt x="10410" y="33296"/>
                  <a:pt x="9679" y="30033"/>
                </a:cubicBezTo>
                <a:cubicBezTo>
                  <a:pt x="8863" y="26376"/>
                  <a:pt x="7991" y="22718"/>
                  <a:pt x="7175" y="19061"/>
                </a:cubicBezTo>
                <a:cubicBezTo>
                  <a:pt x="7062" y="18667"/>
                  <a:pt x="6978" y="18245"/>
                  <a:pt x="6922" y="17823"/>
                </a:cubicBezTo>
                <a:cubicBezTo>
                  <a:pt x="6922" y="17682"/>
                  <a:pt x="6978" y="17570"/>
                  <a:pt x="7091" y="17486"/>
                </a:cubicBezTo>
                <a:cubicBezTo>
                  <a:pt x="9369" y="16276"/>
                  <a:pt x="11592" y="14954"/>
                  <a:pt x="13730" y="13519"/>
                </a:cubicBezTo>
                <a:cubicBezTo>
                  <a:pt x="18063" y="10621"/>
                  <a:pt x="22451" y="7780"/>
                  <a:pt x="27009" y="5304"/>
                </a:cubicBezTo>
                <a:lnTo>
                  <a:pt x="27318" y="5135"/>
                </a:lnTo>
                <a:close/>
                <a:moveTo>
                  <a:pt x="12858" y="47504"/>
                </a:moveTo>
                <a:cubicBezTo>
                  <a:pt x="13111" y="48629"/>
                  <a:pt x="13308" y="49726"/>
                  <a:pt x="13533" y="50795"/>
                </a:cubicBezTo>
                <a:cubicBezTo>
                  <a:pt x="13139" y="51020"/>
                  <a:pt x="12661" y="51161"/>
                  <a:pt x="12436" y="51470"/>
                </a:cubicBezTo>
                <a:cubicBezTo>
                  <a:pt x="12211" y="51752"/>
                  <a:pt x="11930" y="51977"/>
                  <a:pt x="11620" y="52146"/>
                </a:cubicBezTo>
                <a:cubicBezTo>
                  <a:pt x="11031" y="52487"/>
                  <a:pt x="10425" y="52631"/>
                  <a:pt x="9807" y="52631"/>
                </a:cubicBezTo>
                <a:cubicBezTo>
                  <a:pt x="9303" y="52631"/>
                  <a:pt x="8790" y="52535"/>
                  <a:pt x="8272" y="52371"/>
                </a:cubicBezTo>
                <a:cubicBezTo>
                  <a:pt x="8047" y="52286"/>
                  <a:pt x="7822" y="52118"/>
                  <a:pt x="7738" y="51864"/>
                </a:cubicBezTo>
                <a:cubicBezTo>
                  <a:pt x="7456" y="50992"/>
                  <a:pt x="7231" y="50092"/>
                  <a:pt x="6978" y="49135"/>
                </a:cubicBezTo>
                <a:lnTo>
                  <a:pt x="6978" y="49107"/>
                </a:lnTo>
                <a:cubicBezTo>
                  <a:pt x="7595" y="49337"/>
                  <a:pt x="8170" y="49438"/>
                  <a:pt x="8712" y="49438"/>
                </a:cubicBezTo>
                <a:cubicBezTo>
                  <a:pt x="10296" y="49438"/>
                  <a:pt x="11600" y="48573"/>
                  <a:pt x="12858" y="47504"/>
                </a:cubicBezTo>
                <a:close/>
                <a:moveTo>
                  <a:pt x="14236" y="51020"/>
                </a:moveTo>
                <a:cubicBezTo>
                  <a:pt x="14490" y="51780"/>
                  <a:pt x="14687" y="52483"/>
                  <a:pt x="14968" y="53158"/>
                </a:cubicBezTo>
                <a:cubicBezTo>
                  <a:pt x="15924" y="55297"/>
                  <a:pt x="16712" y="57519"/>
                  <a:pt x="17331" y="59770"/>
                </a:cubicBezTo>
                <a:cubicBezTo>
                  <a:pt x="17697" y="61064"/>
                  <a:pt x="17781" y="62414"/>
                  <a:pt x="17612" y="63737"/>
                </a:cubicBezTo>
                <a:cubicBezTo>
                  <a:pt x="17584" y="63793"/>
                  <a:pt x="17584" y="63877"/>
                  <a:pt x="17556" y="63933"/>
                </a:cubicBezTo>
                <a:cubicBezTo>
                  <a:pt x="17556" y="63962"/>
                  <a:pt x="17528" y="63962"/>
                  <a:pt x="17500" y="64018"/>
                </a:cubicBezTo>
                <a:cubicBezTo>
                  <a:pt x="17444" y="63905"/>
                  <a:pt x="17387" y="63821"/>
                  <a:pt x="17331" y="63765"/>
                </a:cubicBezTo>
                <a:cubicBezTo>
                  <a:pt x="17237" y="63603"/>
                  <a:pt x="17071" y="63525"/>
                  <a:pt x="16909" y="63525"/>
                </a:cubicBezTo>
                <a:cubicBezTo>
                  <a:pt x="16733" y="63525"/>
                  <a:pt x="16560" y="63617"/>
                  <a:pt x="16487" y="63793"/>
                </a:cubicBezTo>
                <a:cubicBezTo>
                  <a:pt x="16346" y="64018"/>
                  <a:pt x="16234" y="64243"/>
                  <a:pt x="16065" y="64552"/>
                </a:cubicBezTo>
                <a:cubicBezTo>
                  <a:pt x="16009" y="64074"/>
                  <a:pt x="15953" y="63680"/>
                  <a:pt x="15953" y="63286"/>
                </a:cubicBezTo>
                <a:cubicBezTo>
                  <a:pt x="15840" y="61092"/>
                  <a:pt x="15362" y="58926"/>
                  <a:pt x="14546" y="56900"/>
                </a:cubicBezTo>
                <a:cubicBezTo>
                  <a:pt x="13955" y="55465"/>
                  <a:pt x="13505" y="54002"/>
                  <a:pt x="12970" y="52568"/>
                </a:cubicBezTo>
                <a:cubicBezTo>
                  <a:pt x="12802" y="52258"/>
                  <a:pt x="12942" y="51864"/>
                  <a:pt x="13252" y="51724"/>
                </a:cubicBezTo>
                <a:cubicBezTo>
                  <a:pt x="13589" y="51527"/>
                  <a:pt x="13899" y="51274"/>
                  <a:pt x="14236" y="51020"/>
                </a:cubicBezTo>
                <a:close/>
                <a:moveTo>
                  <a:pt x="22247" y="1"/>
                </a:moveTo>
                <a:cubicBezTo>
                  <a:pt x="22082" y="1"/>
                  <a:pt x="21885" y="64"/>
                  <a:pt x="21636" y="184"/>
                </a:cubicBezTo>
                <a:cubicBezTo>
                  <a:pt x="20623" y="634"/>
                  <a:pt x="19694" y="1196"/>
                  <a:pt x="18822" y="1815"/>
                </a:cubicBezTo>
                <a:cubicBezTo>
                  <a:pt x="15165" y="4629"/>
                  <a:pt x="11564" y="7470"/>
                  <a:pt x="7963" y="10340"/>
                </a:cubicBezTo>
                <a:cubicBezTo>
                  <a:pt x="5656" y="12197"/>
                  <a:pt x="3405" y="14110"/>
                  <a:pt x="1126" y="15966"/>
                </a:cubicBezTo>
                <a:cubicBezTo>
                  <a:pt x="536" y="16388"/>
                  <a:pt x="170" y="17035"/>
                  <a:pt x="114" y="17739"/>
                </a:cubicBezTo>
                <a:cubicBezTo>
                  <a:pt x="29" y="18301"/>
                  <a:pt x="1" y="18920"/>
                  <a:pt x="29" y="19511"/>
                </a:cubicBezTo>
                <a:cubicBezTo>
                  <a:pt x="198" y="21002"/>
                  <a:pt x="367" y="22493"/>
                  <a:pt x="676" y="23956"/>
                </a:cubicBezTo>
                <a:cubicBezTo>
                  <a:pt x="1408" y="27360"/>
                  <a:pt x="2224" y="30793"/>
                  <a:pt x="3011" y="34197"/>
                </a:cubicBezTo>
                <a:cubicBezTo>
                  <a:pt x="3996" y="38501"/>
                  <a:pt x="4981" y="42834"/>
                  <a:pt x="5993" y="47138"/>
                </a:cubicBezTo>
                <a:cubicBezTo>
                  <a:pt x="6359" y="48742"/>
                  <a:pt x="6781" y="50345"/>
                  <a:pt x="7175" y="51949"/>
                </a:cubicBezTo>
                <a:cubicBezTo>
                  <a:pt x="7259" y="52343"/>
                  <a:pt x="7541" y="52680"/>
                  <a:pt x="7935" y="52821"/>
                </a:cubicBezTo>
                <a:cubicBezTo>
                  <a:pt x="8492" y="53050"/>
                  <a:pt x="9086" y="53162"/>
                  <a:pt x="9679" y="53162"/>
                </a:cubicBezTo>
                <a:cubicBezTo>
                  <a:pt x="10253" y="53162"/>
                  <a:pt x="10827" y="53057"/>
                  <a:pt x="11367" y="52849"/>
                </a:cubicBezTo>
                <a:cubicBezTo>
                  <a:pt x="11733" y="52708"/>
                  <a:pt x="12070" y="52511"/>
                  <a:pt x="12352" y="52399"/>
                </a:cubicBezTo>
                <a:cubicBezTo>
                  <a:pt x="12802" y="53665"/>
                  <a:pt x="13196" y="54903"/>
                  <a:pt x="13674" y="56112"/>
                </a:cubicBezTo>
                <a:cubicBezTo>
                  <a:pt x="14208" y="57547"/>
                  <a:pt x="14827" y="58926"/>
                  <a:pt x="15052" y="60445"/>
                </a:cubicBezTo>
                <a:cubicBezTo>
                  <a:pt x="15249" y="61908"/>
                  <a:pt x="15362" y="63343"/>
                  <a:pt x="15531" y="64806"/>
                </a:cubicBezTo>
                <a:cubicBezTo>
                  <a:pt x="15615" y="65003"/>
                  <a:pt x="15699" y="65228"/>
                  <a:pt x="15840" y="65425"/>
                </a:cubicBezTo>
                <a:cubicBezTo>
                  <a:pt x="16065" y="65312"/>
                  <a:pt x="16262" y="65171"/>
                  <a:pt x="16431" y="65031"/>
                </a:cubicBezTo>
                <a:cubicBezTo>
                  <a:pt x="16628" y="64749"/>
                  <a:pt x="16797" y="64440"/>
                  <a:pt x="16965" y="64130"/>
                </a:cubicBezTo>
                <a:cubicBezTo>
                  <a:pt x="17022" y="64327"/>
                  <a:pt x="17106" y="64552"/>
                  <a:pt x="17219" y="64721"/>
                </a:cubicBezTo>
                <a:cubicBezTo>
                  <a:pt x="17303" y="64862"/>
                  <a:pt x="17472" y="65031"/>
                  <a:pt x="17584" y="65031"/>
                </a:cubicBezTo>
                <a:cubicBezTo>
                  <a:pt x="17697" y="65003"/>
                  <a:pt x="17866" y="64862"/>
                  <a:pt x="17922" y="64721"/>
                </a:cubicBezTo>
                <a:cubicBezTo>
                  <a:pt x="18006" y="64552"/>
                  <a:pt x="18063" y="64355"/>
                  <a:pt x="18091" y="64187"/>
                </a:cubicBezTo>
                <a:cubicBezTo>
                  <a:pt x="18344" y="62893"/>
                  <a:pt x="18316" y="61542"/>
                  <a:pt x="17978" y="60276"/>
                </a:cubicBezTo>
                <a:cubicBezTo>
                  <a:pt x="17416" y="58307"/>
                  <a:pt x="16712" y="56338"/>
                  <a:pt x="16065" y="54396"/>
                </a:cubicBezTo>
                <a:cubicBezTo>
                  <a:pt x="15699" y="53327"/>
                  <a:pt x="15277" y="52286"/>
                  <a:pt x="14884" y="51217"/>
                </a:cubicBezTo>
                <a:cubicBezTo>
                  <a:pt x="14771" y="50880"/>
                  <a:pt x="14855" y="50711"/>
                  <a:pt x="15165" y="50514"/>
                </a:cubicBezTo>
                <a:cubicBezTo>
                  <a:pt x="16403" y="49726"/>
                  <a:pt x="17669" y="48938"/>
                  <a:pt x="18850" y="48066"/>
                </a:cubicBezTo>
                <a:cubicBezTo>
                  <a:pt x="21298" y="46294"/>
                  <a:pt x="23717" y="44437"/>
                  <a:pt x="26137" y="42693"/>
                </a:cubicBezTo>
                <a:cubicBezTo>
                  <a:pt x="28613" y="40949"/>
                  <a:pt x="31173" y="39345"/>
                  <a:pt x="33845" y="37910"/>
                </a:cubicBezTo>
                <a:cubicBezTo>
                  <a:pt x="34155" y="37770"/>
                  <a:pt x="34352" y="37516"/>
                  <a:pt x="34436" y="37207"/>
                </a:cubicBezTo>
                <a:cubicBezTo>
                  <a:pt x="34436" y="37123"/>
                  <a:pt x="34436" y="37038"/>
                  <a:pt x="34464" y="36982"/>
                </a:cubicBezTo>
                <a:cubicBezTo>
                  <a:pt x="34408" y="36897"/>
                  <a:pt x="34408" y="36785"/>
                  <a:pt x="34380" y="36701"/>
                </a:cubicBezTo>
                <a:cubicBezTo>
                  <a:pt x="34070" y="34956"/>
                  <a:pt x="33761" y="33184"/>
                  <a:pt x="33423" y="31468"/>
                </a:cubicBezTo>
                <a:cubicBezTo>
                  <a:pt x="32889" y="28711"/>
                  <a:pt x="32354" y="25954"/>
                  <a:pt x="31820" y="23197"/>
                </a:cubicBezTo>
                <a:cubicBezTo>
                  <a:pt x="31398" y="21002"/>
                  <a:pt x="31060" y="18808"/>
                  <a:pt x="30582" y="16642"/>
                </a:cubicBezTo>
                <a:cubicBezTo>
                  <a:pt x="29879" y="13406"/>
                  <a:pt x="29035" y="10199"/>
                  <a:pt x="28275" y="6964"/>
                </a:cubicBezTo>
                <a:cubicBezTo>
                  <a:pt x="28106" y="6260"/>
                  <a:pt x="28022" y="5557"/>
                  <a:pt x="27881" y="4854"/>
                </a:cubicBezTo>
                <a:cubicBezTo>
                  <a:pt x="27853" y="4713"/>
                  <a:pt x="27853" y="4544"/>
                  <a:pt x="27825" y="4404"/>
                </a:cubicBezTo>
                <a:cubicBezTo>
                  <a:pt x="27656" y="4404"/>
                  <a:pt x="27487" y="4460"/>
                  <a:pt x="27318" y="4516"/>
                </a:cubicBezTo>
                <a:cubicBezTo>
                  <a:pt x="26967" y="4797"/>
                  <a:pt x="26605" y="4969"/>
                  <a:pt x="26218" y="4969"/>
                </a:cubicBezTo>
                <a:cubicBezTo>
                  <a:pt x="25985" y="4969"/>
                  <a:pt x="25743" y="4907"/>
                  <a:pt x="25490" y="4769"/>
                </a:cubicBezTo>
                <a:cubicBezTo>
                  <a:pt x="25265" y="4657"/>
                  <a:pt x="25011" y="4629"/>
                  <a:pt x="24786" y="4516"/>
                </a:cubicBezTo>
                <a:cubicBezTo>
                  <a:pt x="24646" y="4432"/>
                  <a:pt x="24561" y="4291"/>
                  <a:pt x="24477" y="4150"/>
                </a:cubicBezTo>
                <a:cubicBezTo>
                  <a:pt x="23971" y="2997"/>
                  <a:pt x="23520" y="1815"/>
                  <a:pt x="22958" y="662"/>
                </a:cubicBezTo>
                <a:cubicBezTo>
                  <a:pt x="22740" y="208"/>
                  <a:pt x="22546" y="1"/>
                  <a:pt x="22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6" name="Google Shape;2026;p49"/>
          <p:cNvGrpSpPr/>
          <p:nvPr/>
        </p:nvGrpSpPr>
        <p:grpSpPr>
          <a:xfrm>
            <a:off x="4311869" y="2144771"/>
            <a:ext cx="2015626" cy="1731123"/>
            <a:chOff x="5576697" y="1642645"/>
            <a:chExt cx="1817681" cy="1561117"/>
          </a:xfrm>
        </p:grpSpPr>
        <p:sp>
          <p:nvSpPr>
            <p:cNvPr id="2027" name="Google Shape;2027;p49"/>
            <p:cNvSpPr/>
            <p:nvPr/>
          </p:nvSpPr>
          <p:spPr>
            <a:xfrm>
              <a:off x="5598678" y="2036959"/>
              <a:ext cx="262295" cy="490999"/>
            </a:xfrm>
            <a:custGeom>
              <a:rect b="b" l="l" r="r" t="t"/>
              <a:pathLst>
                <a:path extrusionOk="0" h="30155" w="16109">
                  <a:moveTo>
                    <a:pt x="44" y="0"/>
                  </a:moveTo>
                  <a:cubicBezTo>
                    <a:pt x="22" y="0"/>
                    <a:pt x="0" y="23"/>
                    <a:pt x="18" y="58"/>
                  </a:cubicBezTo>
                  <a:cubicBezTo>
                    <a:pt x="5274" y="10039"/>
                    <a:pt x="10481" y="20044"/>
                    <a:pt x="15688" y="30049"/>
                  </a:cubicBezTo>
                  <a:cubicBezTo>
                    <a:pt x="15726" y="30124"/>
                    <a:pt x="15785" y="30155"/>
                    <a:pt x="15844" y="30155"/>
                  </a:cubicBezTo>
                  <a:cubicBezTo>
                    <a:pt x="15975" y="30155"/>
                    <a:pt x="16109" y="30005"/>
                    <a:pt x="16026" y="29856"/>
                  </a:cubicBezTo>
                  <a:cubicBezTo>
                    <a:pt x="10674" y="19923"/>
                    <a:pt x="5346" y="9967"/>
                    <a:pt x="66" y="10"/>
                  </a:cubicBezTo>
                  <a:cubicBezTo>
                    <a:pt x="60" y="3"/>
                    <a:pt x="52" y="0"/>
                    <a:pt x="44"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9"/>
            <p:cNvSpPr/>
            <p:nvPr/>
          </p:nvSpPr>
          <p:spPr>
            <a:xfrm>
              <a:off x="5576697" y="2051076"/>
              <a:ext cx="273807" cy="511661"/>
            </a:xfrm>
            <a:custGeom>
              <a:rect b="b" l="l" r="r" t="t"/>
              <a:pathLst>
                <a:path extrusionOk="0" h="31424" w="16816">
                  <a:moveTo>
                    <a:pt x="52" y="1"/>
                  </a:moveTo>
                  <a:cubicBezTo>
                    <a:pt x="32" y="1"/>
                    <a:pt x="1" y="18"/>
                    <a:pt x="18" y="35"/>
                  </a:cubicBezTo>
                  <a:cubicBezTo>
                    <a:pt x="5442" y="10474"/>
                    <a:pt x="10602" y="21130"/>
                    <a:pt x="16436" y="31328"/>
                  </a:cubicBezTo>
                  <a:cubicBezTo>
                    <a:pt x="16474" y="31396"/>
                    <a:pt x="16528" y="31423"/>
                    <a:pt x="16582" y="31423"/>
                  </a:cubicBezTo>
                  <a:cubicBezTo>
                    <a:pt x="16700" y="31423"/>
                    <a:pt x="16815" y="31291"/>
                    <a:pt x="16749" y="31159"/>
                  </a:cubicBezTo>
                  <a:cubicBezTo>
                    <a:pt x="11566" y="20599"/>
                    <a:pt x="5683" y="10353"/>
                    <a:pt x="66" y="11"/>
                  </a:cubicBezTo>
                  <a:cubicBezTo>
                    <a:pt x="66" y="4"/>
                    <a:pt x="60" y="1"/>
                    <a:pt x="52"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9"/>
            <p:cNvSpPr/>
            <p:nvPr/>
          </p:nvSpPr>
          <p:spPr>
            <a:xfrm>
              <a:off x="6021470" y="1851273"/>
              <a:ext cx="997612" cy="672679"/>
            </a:xfrm>
            <a:custGeom>
              <a:rect b="b" l="l" r="r" t="t"/>
              <a:pathLst>
                <a:path extrusionOk="0" h="41313" w="61269">
                  <a:moveTo>
                    <a:pt x="61248" y="1"/>
                  </a:moveTo>
                  <a:cubicBezTo>
                    <a:pt x="61242" y="1"/>
                    <a:pt x="61235" y="4"/>
                    <a:pt x="61228" y="11"/>
                  </a:cubicBezTo>
                  <a:cubicBezTo>
                    <a:pt x="40856" y="13608"/>
                    <a:pt x="20268" y="26964"/>
                    <a:pt x="161" y="40971"/>
                  </a:cubicBezTo>
                  <a:cubicBezTo>
                    <a:pt x="0" y="41091"/>
                    <a:pt x="108" y="41313"/>
                    <a:pt x="246" y="41313"/>
                  </a:cubicBezTo>
                  <a:cubicBezTo>
                    <a:pt x="274" y="41313"/>
                    <a:pt x="302" y="41304"/>
                    <a:pt x="330" y="41284"/>
                  </a:cubicBezTo>
                  <a:cubicBezTo>
                    <a:pt x="20846" y="27880"/>
                    <a:pt x="41001" y="13849"/>
                    <a:pt x="61252" y="35"/>
                  </a:cubicBezTo>
                  <a:cubicBezTo>
                    <a:pt x="61269" y="18"/>
                    <a:pt x="61262" y="1"/>
                    <a:pt x="61248"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9"/>
            <p:cNvSpPr/>
            <p:nvPr/>
          </p:nvSpPr>
          <p:spPr>
            <a:xfrm>
              <a:off x="6013573" y="1893624"/>
              <a:ext cx="1021939" cy="662551"/>
            </a:xfrm>
            <a:custGeom>
              <a:rect b="b" l="l" r="r" t="t"/>
              <a:pathLst>
                <a:path extrusionOk="0" h="40691" w="62763">
                  <a:moveTo>
                    <a:pt x="62514" y="0"/>
                  </a:moveTo>
                  <a:cubicBezTo>
                    <a:pt x="62482" y="0"/>
                    <a:pt x="62447" y="11"/>
                    <a:pt x="62412" y="37"/>
                  </a:cubicBezTo>
                  <a:cubicBezTo>
                    <a:pt x="41221" y="12911"/>
                    <a:pt x="20970" y="27352"/>
                    <a:pt x="20" y="40636"/>
                  </a:cubicBezTo>
                  <a:cubicBezTo>
                    <a:pt x="0" y="40655"/>
                    <a:pt x="12" y="40691"/>
                    <a:pt x="30" y="40691"/>
                  </a:cubicBezTo>
                  <a:cubicBezTo>
                    <a:pt x="34" y="40691"/>
                    <a:pt x="39" y="40689"/>
                    <a:pt x="44" y="40684"/>
                  </a:cubicBezTo>
                  <a:cubicBezTo>
                    <a:pt x="21114" y="27593"/>
                    <a:pt x="41799" y="13827"/>
                    <a:pt x="62605" y="327"/>
                  </a:cubicBezTo>
                  <a:cubicBezTo>
                    <a:pt x="62763" y="228"/>
                    <a:pt x="62662" y="0"/>
                    <a:pt x="62514"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9"/>
            <p:cNvSpPr/>
            <p:nvPr/>
          </p:nvSpPr>
          <p:spPr>
            <a:xfrm>
              <a:off x="6395902" y="2195876"/>
              <a:ext cx="463237" cy="298279"/>
            </a:xfrm>
            <a:custGeom>
              <a:rect b="b" l="l" r="r" t="t"/>
              <a:pathLst>
                <a:path extrusionOk="0" h="18319" w="28450">
                  <a:moveTo>
                    <a:pt x="28200" y="1"/>
                  </a:moveTo>
                  <a:cubicBezTo>
                    <a:pt x="28178" y="1"/>
                    <a:pt x="28155" y="5"/>
                    <a:pt x="28130" y="14"/>
                  </a:cubicBezTo>
                  <a:cubicBezTo>
                    <a:pt x="18487" y="5607"/>
                    <a:pt x="9422" y="12285"/>
                    <a:pt x="20" y="18264"/>
                  </a:cubicBezTo>
                  <a:cubicBezTo>
                    <a:pt x="1" y="18283"/>
                    <a:pt x="13" y="18319"/>
                    <a:pt x="31" y="18319"/>
                  </a:cubicBezTo>
                  <a:cubicBezTo>
                    <a:pt x="35" y="18319"/>
                    <a:pt x="40" y="18317"/>
                    <a:pt x="44" y="18312"/>
                  </a:cubicBezTo>
                  <a:cubicBezTo>
                    <a:pt x="9567" y="12502"/>
                    <a:pt x="19041" y="6523"/>
                    <a:pt x="28323" y="327"/>
                  </a:cubicBezTo>
                  <a:cubicBezTo>
                    <a:pt x="28450" y="201"/>
                    <a:pt x="28355" y="1"/>
                    <a:pt x="28200"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9"/>
            <p:cNvSpPr/>
            <p:nvPr/>
          </p:nvSpPr>
          <p:spPr>
            <a:xfrm>
              <a:off x="6428093" y="2255942"/>
              <a:ext cx="463188" cy="298279"/>
            </a:xfrm>
            <a:custGeom>
              <a:rect b="b" l="l" r="r" t="t"/>
              <a:pathLst>
                <a:path extrusionOk="0" h="18319" w="28447">
                  <a:moveTo>
                    <a:pt x="28200" y="0"/>
                  </a:moveTo>
                  <a:cubicBezTo>
                    <a:pt x="28178" y="0"/>
                    <a:pt x="28154" y="4"/>
                    <a:pt x="28130" y="13"/>
                  </a:cubicBezTo>
                  <a:cubicBezTo>
                    <a:pt x="18487" y="5607"/>
                    <a:pt x="9422" y="12285"/>
                    <a:pt x="20" y="18288"/>
                  </a:cubicBezTo>
                  <a:cubicBezTo>
                    <a:pt x="1" y="18288"/>
                    <a:pt x="12" y="18318"/>
                    <a:pt x="30" y="18318"/>
                  </a:cubicBezTo>
                  <a:cubicBezTo>
                    <a:pt x="34" y="18318"/>
                    <a:pt x="39" y="18316"/>
                    <a:pt x="44" y="18312"/>
                  </a:cubicBezTo>
                  <a:cubicBezTo>
                    <a:pt x="9567" y="12502"/>
                    <a:pt x="19041" y="6523"/>
                    <a:pt x="28299" y="327"/>
                  </a:cubicBezTo>
                  <a:cubicBezTo>
                    <a:pt x="28446" y="200"/>
                    <a:pt x="28354" y="0"/>
                    <a:pt x="28200"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9"/>
            <p:cNvSpPr/>
            <p:nvPr/>
          </p:nvSpPr>
          <p:spPr>
            <a:xfrm>
              <a:off x="6862168" y="2827800"/>
              <a:ext cx="151655" cy="94129"/>
            </a:xfrm>
            <a:custGeom>
              <a:rect b="b" l="l" r="r" t="t"/>
              <a:pathLst>
                <a:path extrusionOk="0" h="5781" w="9314">
                  <a:moveTo>
                    <a:pt x="9186" y="1"/>
                  </a:moveTo>
                  <a:cubicBezTo>
                    <a:pt x="9171" y="1"/>
                    <a:pt x="9154" y="6"/>
                    <a:pt x="9138" y="18"/>
                  </a:cubicBezTo>
                  <a:cubicBezTo>
                    <a:pt x="6004" y="1754"/>
                    <a:pt x="3062" y="3852"/>
                    <a:pt x="1" y="5756"/>
                  </a:cubicBezTo>
                  <a:lnTo>
                    <a:pt x="1" y="5780"/>
                  </a:lnTo>
                  <a:lnTo>
                    <a:pt x="25" y="5780"/>
                  </a:lnTo>
                  <a:cubicBezTo>
                    <a:pt x="3135" y="3972"/>
                    <a:pt x="6221" y="2116"/>
                    <a:pt x="9234" y="163"/>
                  </a:cubicBezTo>
                  <a:cubicBezTo>
                    <a:pt x="9314" y="123"/>
                    <a:pt x="9262" y="1"/>
                    <a:pt x="9186"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9"/>
            <p:cNvSpPr/>
            <p:nvPr/>
          </p:nvSpPr>
          <p:spPr>
            <a:xfrm>
              <a:off x="6840968" y="2796244"/>
              <a:ext cx="161636" cy="97027"/>
            </a:xfrm>
            <a:custGeom>
              <a:rect b="b" l="l" r="r" t="t"/>
              <a:pathLst>
                <a:path extrusionOk="0" h="5959" w="9927">
                  <a:moveTo>
                    <a:pt x="9790" y="0"/>
                  </a:moveTo>
                  <a:cubicBezTo>
                    <a:pt x="9781" y="0"/>
                    <a:pt x="9773" y="1"/>
                    <a:pt x="9765" y="4"/>
                  </a:cubicBezTo>
                  <a:cubicBezTo>
                    <a:pt x="6438" y="1812"/>
                    <a:pt x="3279" y="3981"/>
                    <a:pt x="1" y="5958"/>
                  </a:cubicBezTo>
                  <a:lnTo>
                    <a:pt x="25" y="5958"/>
                  </a:lnTo>
                  <a:cubicBezTo>
                    <a:pt x="3328" y="4102"/>
                    <a:pt x="6655" y="2197"/>
                    <a:pt x="9861" y="172"/>
                  </a:cubicBezTo>
                  <a:cubicBezTo>
                    <a:pt x="9927" y="106"/>
                    <a:pt x="9873" y="0"/>
                    <a:pt x="9790"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9"/>
            <p:cNvSpPr/>
            <p:nvPr/>
          </p:nvSpPr>
          <p:spPr>
            <a:xfrm>
              <a:off x="6644699" y="2770469"/>
              <a:ext cx="749679" cy="396397"/>
            </a:xfrm>
            <a:custGeom>
              <a:rect b="b" l="l" r="r" t="t"/>
              <a:pathLst>
                <a:path extrusionOk="0" h="24345" w="46042">
                  <a:moveTo>
                    <a:pt x="45765" y="0"/>
                  </a:moveTo>
                  <a:cubicBezTo>
                    <a:pt x="45739" y="0"/>
                    <a:pt x="45713" y="6"/>
                    <a:pt x="45686" y="19"/>
                  </a:cubicBezTo>
                  <a:cubicBezTo>
                    <a:pt x="30088" y="7348"/>
                    <a:pt x="15406" y="16558"/>
                    <a:pt x="25" y="24297"/>
                  </a:cubicBezTo>
                  <a:cubicBezTo>
                    <a:pt x="1" y="24321"/>
                    <a:pt x="25" y="24345"/>
                    <a:pt x="49" y="24345"/>
                  </a:cubicBezTo>
                  <a:cubicBezTo>
                    <a:pt x="15550" y="16799"/>
                    <a:pt x="30594" y="8289"/>
                    <a:pt x="45855" y="333"/>
                  </a:cubicBezTo>
                  <a:cubicBezTo>
                    <a:pt x="46041" y="229"/>
                    <a:pt x="45924" y="0"/>
                    <a:pt x="45765"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9"/>
            <p:cNvSpPr/>
            <p:nvPr/>
          </p:nvSpPr>
          <p:spPr>
            <a:xfrm>
              <a:off x="5856870" y="2516804"/>
              <a:ext cx="171162" cy="7474"/>
            </a:xfrm>
            <a:custGeom>
              <a:rect b="b" l="l" r="r" t="t"/>
              <a:pathLst>
                <a:path extrusionOk="0" h="459" w="10512">
                  <a:moveTo>
                    <a:pt x="10343" y="0"/>
                  </a:moveTo>
                  <a:cubicBezTo>
                    <a:pt x="6919" y="97"/>
                    <a:pt x="3496" y="217"/>
                    <a:pt x="73" y="362"/>
                  </a:cubicBezTo>
                  <a:cubicBezTo>
                    <a:pt x="0" y="362"/>
                    <a:pt x="0" y="458"/>
                    <a:pt x="73" y="458"/>
                  </a:cubicBezTo>
                  <a:cubicBezTo>
                    <a:pt x="3496" y="434"/>
                    <a:pt x="6919" y="386"/>
                    <a:pt x="10343" y="290"/>
                  </a:cubicBezTo>
                  <a:cubicBezTo>
                    <a:pt x="10511" y="266"/>
                    <a:pt x="10511" y="24"/>
                    <a:pt x="10343"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9"/>
            <p:cNvSpPr/>
            <p:nvPr/>
          </p:nvSpPr>
          <p:spPr>
            <a:xfrm>
              <a:off x="5845879" y="2552919"/>
              <a:ext cx="171552" cy="7864"/>
            </a:xfrm>
            <a:custGeom>
              <a:rect b="b" l="l" r="r" t="t"/>
              <a:pathLst>
                <a:path extrusionOk="0" h="483" w="10536">
                  <a:moveTo>
                    <a:pt x="10343" y="0"/>
                  </a:moveTo>
                  <a:cubicBezTo>
                    <a:pt x="6895" y="121"/>
                    <a:pt x="3472" y="241"/>
                    <a:pt x="73" y="362"/>
                  </a:cubicBezTo>
                  <a:cubicBezTo>
                    <a:pt x="0" y="362"/>
                    <a:pt x="0" y="482"/>
                    <a:pt x="73" y="482"/>
                  </a:cubicBezTo>
                  <a:cubicBezTo>
                    <a:pt x="3496" y="458"/>
                    <a:pt x="6919" y="386"/>
                    <a:pt x="10343" y="314"/>
                  </a:cubicBezTo>
                  <a:cubicBezTo>
                    <a:pt x="10536" y="314"/>
                    <a:pt x="10536" y="0"/>
                    <a:pt x="10343"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9"/>
            <p:cNvSpPr/>
            <p:nvPr/>
          </p:nvSpPr>
          <p:spPr>
            <a:xfrm>
              <a:off x="6023701" y="2716981"/>
              <a:ext cx="163313" cy="14947"/>
            </a:xfrm>
            <a:custGeom>
              <a:rect b="b" l="l" r="r" t="t"/>
              <a:pathLst>
                <a:path extrusionOk="0" h="918" w="10030">
                  <a:moveTo>
                    <a:pt x="9857" y="0"/>
                  </a:moveTo>
                  <a:cubicBezTo>
                    <a:pt x="9850" y="0"/>
                    <a:pt x="9844" y="1"/>
                    <a:pt x="9836" y="2"/>
                  </a:cubicBezTo>
                  <a:cubicBezTo>
                    <a:pt x="6582" y="243"/>
                    <a:pt x="3327" y="508"/>
                    <a:pt x="73" y="797"/>
                  </a:cubicBezTo>
                  <a:cubicBezTo>
                    <a:pt x="0" y="797"/>
                    <a:pt x="0" y="918"/>
                    <a:pt x="73" y="918"/>
                  </a:cubicBezTo>
                  <a:cubicBezTo>
                    <a:pt x="3327" y="725"/>
                    <a:pt x="6582" y="508"/>
                    <a:pt x="9836" y="291"/>
                  </a:cubicBezTo>
                  <a:cubicBezTo>
                    <a:pt x="10022" y="291"/>
                    <a:pt x="10029" y="0"/>
                    <a:pt x="985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9"/>
            <p:cNvSpPr/>
            <p:nvPr/>
          </p:nvSpPr>
          <p:spPr>
            <a:xfrm>
              <a:off x="6033112" y="2735055"/>
              <a:ext cx="171959" cy="7864"/>
            </a:xfrm>
            <a:custGeom>
              <a:rect b="b" l="l" r="r" t="t"/>
              <a:pathLst>
                <a:path extrusionOk="0" h="483" w="10561">
                  <a:moveTo>
                    <a:pt x="10367" y="1"/>
                  </a:moveTo>
                  <a:cubicBezTo>
                    <a:pt x="6920" y="97"/>
                    <a:pt x="3497" y="218"/>
                    <a:pt x="73" y="338"/>
                  </a:cubicBezTo>
                  <a:cubicBezTo>
                    <a:pt x="1" y="338"/>
                    <a:pt x="1" y="459"/>
                    <a:pt x="73" y="459"/>
                  </a:cubicBezTo>
                  <a:lnTo>
                    <a:pt x="73" y="483"/>
                  </a:lnTo>
                  <a:cubicBezTo>
                    <a:pt x="3497" y="435"/>
                    <a:pt x="6944" y="386"/>
                    <a:pt x="10367" y="314"/>
                  </a:cubicBezTo>
                  <a:cubicBezTo>
                    <a:pt x="10560" y="314"/>
                    <a:pt x="10560" y="1"/>
                    <a:pt x="10367"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9"/>
            <p:cNvSpPr/>
            <p:nvPr/>
          </p:nvSpPr>
          <p:spPr>
            <a:xfrm>
              <a:off x="6166189" y="2857922"/>
              <a:ext cx="163313" cy="15713"/>
            </a:xfrm>
            <a:custGeom>
              <a:rect b="b" l="l" r="r" t="t"/>
              <a:pathLst>
                <a:path extrusionOk="0" h="965" w="10030">
                  <a:moveTo>
                    <a:pt x="9837" y="1"/>
                  </a:moveTo>
                  <a:cubicBezTo>
                    <a:pt x="6582" y="266"/>
                    <a:pt x="3328" y="531"/>
                    <a:pt x="73" y="820"/>
                  </a:cubicBezTo>
                  <a:cubicBezTo>
                    <a:pt x="1" y="820"/>
                    <a:pt x="1" y="941"/>
                    <a:pt x="73" y="941"/>
                  </a:cubicBezTo>
                  <a:lnTo>
                    <a:pt x="73" y="965"/>
                  </a:lnTo>
                  <a:cubicBezTo>
                    <a:pt x="3328" y="772"/>
                    <a:pt x="6582" y="555"/>
                    <a:pt x="9837" y="314"/>
                  </a:cubicBezTo>
                  <a:cubicBezTo>
                    <a:pt x="10006" y="290"/>
                    <a:pt x="10030" y="1"/>
                    <a:pt x="9837"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9"/>
            <p:cNvSpPr/>
            <p:nvPr/>
          </p:nvSpPr>
          <p:spPr>
            <a:xfrm>
              <a:off x="6178352" y="2876370"/>
              <a:ext cx="169208" cy="6692"/>
            </a:xfrm>
            <a:custGeom>
              <a:rect b="b" l="l" r="r" t="t"/>
              <a:pathLst>
                <a:path extrusionOk="0" h="411" w="10392">
                  <a:moveTo>
                    <a:pt x="10175" y="1"/>
                  </a:moveTo>
                  <a:cubicBezTo>
                    <a:pt x="6824" y="97"/>
                    <a:pt x="3448" y="169"/>
                    <a:pt x="97" y="290"/>
                  </a:cubicBezTo>
                  <a:cubicBezTo>
                    <a:pt x="1" y="290"/>
                    <a:pt x="1" y="410"/>
                    <a:pt x="97" y="410"/>
                  </a:cubicBezTo>
                  <a:cubicBezTo>
                    <a:pt x="3448" y="386"/>
                    <a:pt x="6824" y="386"/>
                    <a:pt x="10175" y="314"/>
                  </a:cubicBezTo>
                  <a:cubicBezTo>
                    <a:pt x="10392" y="314"/>
                    <a:pt x="10392" y="1"/>
                    <a:pt x="10175"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9"/>
            <p:cNvSpPr/>
            <p:nvPr/>
          </p:nvSpPr>
          <p:spPr>
            <a:xfrm>
              <a:off x="6313008" y="2999629"/>
              <a:ext cx="158592" cy="14931"/>
            </a:xfrm>
            <a:custGeom>
              <a:rect b="b" l="l" r="r" t="t"/>
              <a:pathLst>
                <a:path extrusionOk="0" h="917" w="9740">
                  <a:moveTo>
                    <a:pt x="9571" y="1"/>
                  </a:moveTo>
                  <a:cubicBezTo>
                    <a:pt x="6413" y="242"/>
                    <a:pt x="3231" y="507"/>
                    <a:pt x="72" y="796"/>
                  </a:cubicBezTo>
                  <a:cubicBezTo>
                    <a:pt x="0" y="796"/>
                    <a:pt x="0" y="917"/>
                    <a:pt x="72" y="917"/>
                  </a:cubicBezTo>
                  <a:cubicBezTo>
                    <a:pt x="3255" y="724"/>
                    <a:pt x="6413" y="531"/>
                    <a:pt x="9571" y="290"/>
                  </a:cubicBezTo>
                  <a:cubicBezTo>
                    <a:pt x="9740" y="290"/>
                    <a:pt x="9740" y="1"/>
                    <a:pt x="9571"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9"/>
            <p:cNvSpPr/>
            <p:nvPr/>
          </p:nvSpPr>
          <p:spPr>
            <a:xfrm>
              <a:off x="6324389" y="3018077"/>
              <a:ext cx="165267" cy="7474"/>
            </a:xfrm>
            <a:custGeom>
              <a:rect b="b" l="l" r="r" t="t"/>
              <a:pathLst>
                <a:path extrusionOk="0" h="459" w="10150">
                  <a:moveTo>
                    <a:pt x="9981" y="1"/>
                  </a:moveTo>
                  <a:cubicBezTo>
                    <a:pt x="6654" y="97"/>
                    <a:pt x="3375" y="218"/>
                    <a:pt x="73" y="338"/>
                  </a:cubicBezTo>
                  <a:cubicBezTo>
                    <a:pt x="0" y="338"/>
                    <a:pt x="0" y="459"/>
                    <a:pt x="73" y="459"/>
                  </a:cubicBezTo>
                  <a:cubicBezTo>
                    <a:pt x="3375" y="435"/>
                    <a:pt x="6678" y="386"/>
                    <a:pt x="9981" y="290"/>
                  </a:cubicBezTo>
                  <a:cubicBezTo>
                    <a:pt x="10150" y="290"/>
                    <a:pt x="10150" y="1"/>
                    <a:pt x="9981"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9"/>
            <p:cNvSpPr/>
            <p:nvPr/>
          </p:nvSpPr>
          <p:spPr>
            <a:xfrm>
              <a:off x="6509408" y="3164017"/>
              <a:ext cx="139394" cy="38248"/>
            </a:xfrm>
            <a:custGeom>
              <a:rect b="b" l="l" r="r" t="t"/>
              <a:pathLst>
                <a:path extrusionOk="0" h="2349" w="8561">
                  <a:moveTo>
                    <a:pt x="8355" y="0"/>
                  </a:moveTo>
                  <a:cubicBezTo>
                    <a:pt x="8341" y="0"/>
                    <a:pt x="8325" y="2"/>
                    <a:pt x="8310" y="6"/>
                  </a:cubicBezTo>
                  <a:cubicBezTo>
                    <a:pt x="5609" y="1019"/>
                    <a:pt x="2692" y="995"/>
                    <a:pt x="65" y="2224"/>
                  </a:cubicBezTo>
                  <a:cubicBezTo>
                    <a:pt x="0" y="2267"/>
                    <a:pt x="51" y="2348"/>
                    <a:pt x="96" y="2348"/>
                  </a:cubicBezTo>
                  <a:cubicBezTo>
                    <a:pt x="102" y="2348"/>
                    <a:pt x="108" y="2347"/>
                    <a:pt x="113" y="2345"/>
                  </a:cubicBezTo>
                  <a:cubicBezTo>
                    <a:pt x="2765" y="1187"/>
                    <a:pt x="5706" y="1284"/>
                    <a:pt x="8406" y="295"/>
                  </a:cubicBezTo>
                  <a:cubicBezTo>
                    <a:pt x="8561" y="229"/>
                    <a:pt x="8513" y="0"/>
                    <a:pt x="8355"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9"/>
            <p:cNvSpPr/>
            <p:nvPr/>
          </p:nvSpPr>
          <p:spPr>
            <a:xfrm>
              <a:off x="5846449" y="2557755"/>
              <a:ext cx="668104" cy="646008"/>
            </a:xfrm>
            <a:custGeom>
              <a:rect b="b" l="l" r="r" t="t"/>
              <a:pathLst>
                <a:path extrusionOk="0" h="39675" w="41032">
                  <a:moveTo>
                    <a:pt x="74" y="1"/>
                  </a:moveTo>
                  <a:cubicBezTo>
                    <a:pt x="35" y="1"/>
                    <a:pt x="1" y="52"/>
                    <a:pt x="38" y="89"/>
                  </a:cubicBezTo>
                  <a:cubicBezTo>
                    <a:pt x="13466" y="13421"/>
                    <a:pt x="27159" y="26415"/>
                    <a:pt x="40684" y="39627"/>
                  </a:cubicBezTo>
                  <a:cubicBezTo>
                    <a:pt x="40717" y="39660"/>
                    <a:pt x="40756" y="39674"/>
                    <a:pt x="40793" y="39674"/>
                  </a:cubicBezTo>
                  <a:cubicBezTo>
                    <a:pt x="40918" y="39674"/>
                    <a:pt x="41031" y="39516"/>
                    <a:pt x="40901" y="39386"/>
                  </a:cubicBezTo>
                  <a:cubicBezTo>
                    <a:pt x="27425" y="26126"/>
                    <a:pt x="13827" y="13011"/>
                    <a:pt x="110" y="17"/>
                  </a:cubicBezTo>
                  <a:cubicBezTo>
                    <a:pt x="99" y="6"/>
                    <a:pt x="86" y="1"/>
                    <a:pt x="74"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9"/>
            <p:cNvSpPr/>
            <p:nvPr/>
          </p:nvSpPr>
          <p:spPr>
            <a:xfrm>
              <a:off x="6015201" y="2556729"/>
              <a:ext cx="627902" cy="611538"/>
            </a:xfrm>
            <a:custGeom>
              <a:rect b="b" l="l" r="r" t="t"/>
              <a:pathLst>
                <a:path extrusionOk="0" h="37558" w="38563">
                  <a:moveTo>
                    <a:pt x="84" y="1"/>
                  </a:moveTo>
                  <a:cubicBezTo>
                    <a:pt x="42" y="1"/>
                    <a:pt x="1" y="40"/>
                    <a:pt x="40" y="80"/>
                  </a:cubicBezTo>
                  <a:cubicBezTo>
                    <a:pt x="12697" y="12640"/>
                    <a:pt x="25498" y="25056"/>
                    <a:pt x="38228" y="37520"/>
                  </a:cubicBezTo>
                  <a:cubicBezTo>
                    <a:pt x="38265" y="37547"/>
                    <a:pt x="38303" y="37558"/>
                    <a:pt x="38339" y="37558"/>
                  </a:cubicBezTo>
                  <a:cubicBezTo>
                    <a:pt x="38466" y="37558"/>
                    <a:pt x="38563" y="37416"/>
                    <a:pt x="38469" y="37303"/>
                  </a:cubicBezTo>
                  <a:cubicBezTo>
                    <a:pt x="25740" y="24791"/>
                    <a:pt x="13034" y="12279"/>
                    <a:pt x="112" y="7"/>
                  </a:cubicBezTo>
                  <a:cubicBezTo>
                    <a:pt x="104" y="3"/>
                    <a:pt x="94" y="1"/>
                    <a:pt x="84"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9"/>
            <p:cNvSpPr/>
            <p:nvPr/>
          </p:nvSpPr>
          <p:spPr>
            <a:xfrm>
              <a:off x="6041823" y="2542612"/>
              <a:ext cx="627837" cy="611848"/>
            </a:xfrm>
            <a:custGeom>
              <a:rect b="b" l="l" r="r" t="t"/>
              <a:pathLst>
                <a:path extrusionOk="0" h="37577" w="38559">
                  <a:moveTo>
                    <a:pt x="67" y="0"/>
                  </a:moveTo>
                  <a:cubicBezTo>
                    <a:pt x="29" y="0"/>
                    <a:pt x="1" y="39"/>
                    <a:pt x="20" y="79"/>
                  </a:cubicBezTo>
                  <a:cubicBezTo>
                    <a:pt x="12677" y="12663"/>
                    <a:pt x="25479" y="25055"/>
                    <a:pt x="38232" y="37519"/>
                  </a:cubicBezTo>
                  <a:cubicBezTo>
                    <a:pt x="38267" y="37560"/>
                    <a:pt x="38306" y="37577"/>
                    <a:pt x="38344" y="37577"/>
                  </a:cubicBezTo>
                  <a:cubicBezTo>
                    <a:pt x="38460" y="37577"/>
                    <a:pt x="38559" y="37412"/>
                    <a:pt x="38449" y="37302"/>
                  </a:cubicBezTo>
                  <a:cubicBezTo>
                    <a:pt x="25744" y="24814"/>
                    <a:pt x="13015" y="12278"/>
                    <a:pt x="93" y="7"/>
                  </a:cubicBezTo>
                  <a:cubicBezTo>
                    <a:pt x="84" y="2"/>
                    <a:pt x="75" y="0"/>
                    <a:pt x="6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9"/>
            <p:cNvSpPr/>
            <p:nvPr/>
          </p:nvSpPr>
          <p:spPr>
            <a:xfrm>
              <a:off x="7014246" y="1857233"/>
              <a:ext cx="378991" cy="918642"/>
            </a:xfrm>
            <a:custGeom>
              <a:rect b="b" l="l" r="r" t="t"/>
              <a:pathLst>
                <a:path extrusionOk="0" h="56419" w="23276">
                  <a:moveTo>
                    <a:pt x="75" y="0"/>
                  </a:moveTo>
                  <a:cubicBezTo>
                    <a:pt x="38" y="0"/>
                    <a:pt x="0" y="35"/>
                    <a:pt x="15" y="79"/>
                  </a:cubicBezTo>
                  <a:lnTo>
                    <a:pt x="39" y="79"/>
                  </a:lnTo>
                  <a:cubicBezTo>
                    <a:pt x="7681" y="18835"/>
                    <a:pt x="15251" y="37591"/>
                    <a:pt x="22942" y="56323"/>
                  </a:cubicBezTo>
                  <a:cubicBezTo>
                    <a:pt x="22970" y="56389"/>
                    <a:pt x="23030" y="56418"/>
                    <a:pt x="23090" y="56418"/>
                  </a:cubicBezTo>
                  <a:cubicBezTo>
                    <a:pt x="23184" y="56418"/>
                    <a:pt x="23275" y="56345"/>
                    <a:pt x="23231" y="56227"/>
                  </a:cubicBezTo>
                  <a:cubicBezTo>
                    <a:pt x="15589" y="37471"/>
                    <a:pt x="7946" y="18714"/>
                    <a:pt x="135" y="54"/>
                  </a:cubicBezTo>
                  <a:cubicBezTo>
                    <a:pt x="125" y="16"/>
                    <a:pt x="100" y="0"/>
                    <a:pt x="75"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9"/>
            <p:cNvSpPr/>
            <p:nvPr/>
          </p:nvSpPr>
          <p:spPr>
            <a:xfrm>
              <a:off x="6903753" y="2581136"/>
              <a:ext cx="164811" cy="365558"/>
            </a:xfrm>
            <a:custGeom>
              <a:rect b="b" l="l" r="r" t="t"/>
              <a:pathLst>
                <a:path extrusionOk="0" h="22451" w="10122">
                  <a:moveTo>
                    <a:pt x="188" y="0"/>
                  </a:moveTo>
                  <a:cubicBezTo>
                    <a:pt x="98" y="0"/>
                    <a:pt x="1" y="105"/>
                    <a:pt x="50" y="220"/>
                  </a:cubicBezTo>
                  <a:cubicBezTo>
                    <a:pt x="3281" y="7597"/>
                    <a:pt x="6535" y="14999"/>
                    <a:pt x="9790" y="22376"/>
                  </a:cubicBezTo>
                  <a:cubicBezTo>
                    <a:pt x="9812" y="22428"/>
                    <a:pt x="9856" y="22450"/>
                    <a:pt x="9902" y="22450"/>
                  </a:cubicBezTo>
                  <a:cubicBezTo>
                    <a:pt x="10005" y="22450"/>
                    <a:pt x="10122" y="22340"/>
                    <a:pt x="10055" y="22207"/>
                  </a:cubicBezTo>
                  <a:cubicBezTo>
                    <a:pt x="6825" y="14830"/>
                    <a:pt x="3570" y="7453"/>
                    <a:pt x="291" y="75"/>
                  </a:cubicBezTo>
                  <a:cubicBezTo>
                    <a:pt x="269" y="22"/>
                    <a:pt x="229" y="0"/>
                    <a:pt x="188"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9"/>
            <p:cNvSpPr/>
            <p:nvPr/>
          </p:nvSpPr>
          <p:spPr>
            <a:xfrm>
              <a:off x="6789141" y="2320649"/>
              <a:ext cx="75942" cy="165202"/>
            </a:xfrm>
            <a:custGeom>
              <a:rect b="b" l="l" r="r" t="t"/>
              <a:pathLst>
                <a:path extrusionOk="0" h="10146" w="4664">
                  <a:moveTo>
                    <a:pt x="149" y="0"/>
                  </a:moveTo>
                  <a:cubicBezTo>
                    <a:pt x="74" y="0"/>
                    <a:pt x="0" y="88"/>
                    <a:pt x="50" y="186"/>
                  </a:cubicBezTo>
                  <a:cubicBezTo>
                    <a:pt x="1496" y="3465"/>
                    <a:pt x="2943" y="6768"/>
                    <a:pt x="4389" y="10070"/>
                  </a:cubicBezTo>
                  <a:cubicBezTo>
                    <a:pt x="4412" y="10124"/>
                    <a:pt x="4449" y="10146"/>
                    <a:pt x="4488" y="10146"/>
                  </a:cubicBezTo>
                  <a:cubicBezTo>
                    <a:pt x="4572" y="10146"/>
                    <a:pt x="4663" y="10041"/>
                    <a:pt x="4630" y="9926"/>
                  </a:cubicBezTo>
                  <a:lnTo>
                    <a:pt x="243" y="65"/>
                  </a:lnTo>
                  <a:cubicBezTo>
                    <a:pt x="219" y="19"/>
                    <a:pt x="184" y="0"/>
                    <a:pt x="14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9"/>
            <p:cNvSpPr/>
            <p:nvPr/>
          </p:nvSpPr>
          <p:spPr>
            <a:xfrm>
              <a:off x="6697812" y="2113568"/>
              <a:ext cx="66791" cy="145761"/>
            </a:xfrm>
            <a:custGeom>
              <a:rect b="b" l="l" r="r" t="t"/>
              <a:pathLst>
                <a:path extrusionOk="0" h="8952" w="4102">
                  <a:moveTo>
                    <a:pt x="87" y="0"/>
                  </a:moveTo>
                  <a:cubicBezTo>
                    <a:pt x="43" y="0"/>
                    <a:pt x="0" y="51"/>
                    <a:pt x="17" y="102"/>
                  </a:cubicBezTo>
                  <a:lnTo>
                    <a:pt x="3875" y="8902"/>
                  </a:lnTo>
                  <a:cubicBezTo>
                    <a:pt x="3896" y="8937"/>
                    <a:pt x="3925" y="8952"/>
                    <a:pt x="3955" y="8952"/>
                  </a:cubicBezTo>
                  <a:cubicBezTo>
                    <a:pt x="4027" y="8952"/>
                    <a:pt x="4102" y="8867"/>
                    <a:pt x="4067" y="8782"/>
                  </a:cubicBezTo>
                  <a:cubicBezTo>
                    <a:pt x="2766" y="5864"/>
                    <a:pt x="1440" y="2947"/>
                    <a:pt x="138" y="30"/>
                  </a:cubicBezTo>
                  <a:cubicBezTo>
                    <a:pt x="124" y="9"/>
                    <a:pt x="105" y="0"/>
                    <a:pt x="8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9"/>
            <p:cNvSpPr/>
            <p:nvPr/>
          </p:nvSpPr>
          <p:spPr>
            <a:xfrm>
              <a:off x="6718573" y="2716020"/>
              <a:ext cx="212894" cy="302447"/>
            </a:xfrm>
            <a:custGeom>
              <a:rect b="b" l="l" r="r" t="t"/>
              <a:pathLst>
                <a:path extrusionOk="0" h="18575" w="13075">
                  <a:moveTo>
                    <a:pt x="208" y="1"/>
                  </a:moveTo>
                  <a:cubicBezTo>
                    <a:pt x="101" y="1"/>
                    <a:pt x="0" y="103"/>
                    <a:pt x="68" y="205"/>
                  </a:cubicBezTo>
                  <a:cubicBezTo>
                    <a:pt x="4287" y="6305"/>
                    <a:pt x="8506" y="12404"/>
                    <a:pt x="12725" y="18504"/>
                  </a:cubicBezTo>
                  <a:cubicBezTo>
                    <a:pt x="12761" y="18554"/>
                    <a:pt x="12810" y="18574"/>
                    <a:pt x="12857" y="18574"/>
                  </a:cubicBezTo>
                  <a:cubicBezTo>
                    <a:pt x="12969" y="18574"/>
                    <a:pt x="13075" y="18461"/>
                    <a:pt x="12990" y="18359"/>
                  </a:cubicBezTo>
                  <a:cubicBezTo>
                    <a:pt x="8771" y="12259"/>
                    <a:pt x="4552" y="6160"/>
                    <a:pt x="333" y="61"/>
                  </a:cubicBezTo>
                  <a:cubicBezTo>
                    <a:pt x="298" y="18"/>
                    <a:pt x="252" y="1"/>
                    <a:pt x="208"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9"/>
            <p:cNvSpPr/>
            <p:nvPr/>
          </p:nvSpPr>
          <p:spPr>
            <a:xfrm>
              <a:off x="6550553" y="2472809"/>
              <a:ext cx="78791" cy="109760"/>
            </a:xfrm>
            <a:custGeom>
              <a:rect b="b" l="l" r="r" t="t"/>
              <a:pathLst>
                <a:path extrusionOk="0" h="6741" w="4839">
                  <a:moveTo>
                    <a:pt x="162" y="1"/>
                  </a:moveTo>
                  <a:cubicBezTo>
                    <a:pt x="77" y="1"/>
                    <a:pt x="1" y="86"/>
                    <a:pt x="69" y="171"/>
                  </a:cubicBezTo>
                  <a:lnTo>
                    <a:pt x="45" y="171"/>
                  </a:lnTo>
                  <a:cubicBezTo>
                    <a:pt x="1540" y="2341"/>
                    <a:pt x="3034" y="4510"/>
                    <a:pt x="4553" y="6680"/>
                  </a:cubicBezTo>
                  <a:cubicBezTo>
                    <a:pt x="4581" y="6723"/>
                    <a:pt x="4620" y="6740"/>
                    <a:pt x="4658" y="6740"/>
                  </a:cubicBezTo>
                  <a:cubicBezTo>
                    <a:pt x="4750" y="6740"/>
                    <a:pt x="4838" y="6638"/>
                    <a:pt x="4770" y="6536"/>
                  </a:cubicBezTo>
                  <a:cubicBezTo>
                    <a:pt x="3275" y="4390"/>
                    <a:pt x="1756" y="2220"/>
                    <a:pt x="262" y="50"/>
                  </a:cubicBezTo>
                  <a:cubicBezTo>
                    <a:pt x="234" y="15"/>
                    <a:pt x="197" y="1"/>
                    <a:pt x="162"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9"/>
            <p:cNvSpPr/>
            <p:nvPr/>
          </p:nvSpPr>
          <p:spPr>
            <a:xfrm>
              <a:off x="6423534" y="2289419"/>
              <a:ext cx="93641" cy="132051"/>
            </a:xfrm>
            <a:custGeom>
              <a:rect b="b" l="l" r="r" t="t"/>
              <a:pathLst>
                <a:path extrusionOk="0" h="8110" w="5751">
                  <a:moveTo>
                    <a:pt x="81" y="1"/>
                  </a:moveTo>
                  <a:cubicBezTo>
                    <a:pt x="39" y="1"/>
                    <a:pt x="1" y="52"/>
                    <a:pt x="35" y="103"/>
                  </a:cubicBezTo>
                  <a:lnTo>
                    <a:pt x="5531" y="8059"/>
                  </a:lnTo>
                  <a:cubicBezTo>
                    <a:pt x="5553" y="8095"/>
                    <a:pt x="5583" y="8109"/>
                    <a:pt x="5613" y="8109"/>
                  </a:cubicBezTo>
                  <a:cubicBezTo>
                    <a:pt x="5683" y="8109"/>
                    <a:pt x="5751" y="8030"/>
                    <a:pt x="5700" y="7962"/>
                  </a:cubicBezTo>
                  <a:cubicBezTo>
                    <a:pt x="3844" y="5310"/>
                    <a:pt x="1987" y="2659"/>
                    <a:pt x="131" y="31"/>
                  </a:cubicBezTo>
                  <a:cubicBezTo>
                    <a:pt x="117" y="10"/>
                    <a:pt x="99" y="1"/>
                    <a:pt x="81"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9"/>
            <p:cNvSpPr/>
            <p:nvPr/>
          </p:nvSpPr>
          <p:spPr>
            <a:xfrm>
              <a:off x="5577153" y="2035803"/>
              <a:ext cx="25938" cy="16885"/>
            </a:xfrm>
            <a:custGeom>
              <a:rect b="b" l="l" r="r" t="t"/>
              <a:pathLst>
                <a:path extrusionOk="0" h="1037" w="1593">
                  <a:moveTo>
                    <a:pt x="1456" y="1"/>
                  </a:moveTo>
                  <a:cubicBezTo>
                    <a:pt x="1443" y="1"/>
                    <a:pt x="1428" y="3"/>
                    <a:pt x="1412" y="9"/>
                  </a:cubicBezTo>
                  <a:cubicBezTo>
                    <a:pt x="882" y="201"/>
                    <a:pt x="400" y="515"/>
                    <a:pt x="38" y="925"/>
                  </a:cubicBezTo>
                  <a:cubicBezTo>
                    <a:pt x="1" y="981"/>
                    <a:pt x="36" y="1037"/>
                    <a:pt x="76" y="1037"/>
                  </a:cubicBezTo>
                  <a:cubicBezTo>
                    <a:pt x="88" y="1037"/>
                    <a:pt x="100" y="1032"/>
                    <a:pt x="111" y="1021"/>
                  </a:cubicBezTo>
                  <a:cubicBezTo>
                    <a:pt x="496" y="635"/>
                    <a:pt x="954" y="370"/>
                    <a:pt x="1485" y="201"/>
                  </a:cubicBezTo>
                  <a:cubicBezTo>
                    <a:pt x="1592" y="159"/>
                    <a:pt x="1566" y="1"/>
                    <a:pt x="1456"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9"/>
            <p:cNvSpPr/>
            <p:nvPr/>
          </p:nvSpPr>
          <p:spPr>
            <a:xfrm>
              <a:off x="5603873" y="2035900"/>
              <a:ext cx="156182" cy="64186"/>
            </a:xfrm>
            <a:custGeom>
              <a:rect b="b" l="l" r="r" t="t"/>
              <a:pathLst>
                <a:path extrusionOk="0" h="3942" w="9592">
                  <a:moveTo>
                    <a:pt x="2407" y="0"/>
                  </a:moveTo>
                  <a:cubicBezTo>
                    <a:pt x="1596" y="0"/>
                    <a:pt x="801" y="194"/>
                    <a:pt x="61" y="654"/>
                  </a:cubicBezTo>
                  <a:cubicBezTo>
                    <a:pt x="0" y="694"/>
                    <a:pt x="41" y="785"/>
                    <a:pt x="99" y="785"/>
                  </a:cubicBezTo>
                  <a:cubicBezTo>
                    <a:pt x="110" y="785"/>
                    <a:pt x="121" y="782"/>
                    <a:pt x="133" y="774"/>
                  </a:cubicBezTo>
                  <a:cubicBezTo>
                    <a:pt x="827" y="403"/>
                    <a:pt x="1547" y="244"/>
                    <a:pt x="2271" y="244"/>
                  </a:cubicBezTo>
                  <a:cubicBezTo>
                    <a:pt x="4841" y="244"/>
                    <a:pt x="7467" y="2248"/>
                    <a:pt x="9198" y="3884"/>
                  </a:cubicBezTo>
                  <a:cubicBezTo>
                    <a:pt x="9238" y="3924"/>
                    <a:pt x="9284" y="3941"/>
                    <a:pt x="9328" y="3941"/>
                  </a:cubicBezTo>
                  <a:cubicBezTo>
                    <a:pt x="9469" y="3941"/>
                    <a:pt x="9591" y="3771"/>
                    <a:pt x="9463" y="3643"/>
                  </a:cubicBezTo>
                  <a:cubicBezTo>
                    <a:pt x="7773" y="1990"/>
                    <a:pt x="5005" y="0"/>
                    <a:pt x="240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9"/>
            <p:cNvSpPr/>
            <p:nvPr/>
          </p:nvSpPr>
          <p:spPr>
            <a:xfrm>
              <a:off x="5722930" y="2001658"/>
              <a:ext cx="182934" cy="523254"/>
            </a:xfrm>
            <a:custGeom>
              <a:rect b="b" l="l" r="r" t="t"/>
              <a:pathLst>
                <a:path extrusionOk="0" h="32136" w="11235">
                  <a:moveTo>
                    <a:pt x="137" y="0"/>
                  </a:moveTo>
                  <a:cubicBezTo>
                    <a:pt x="68" y="0"/>
                    <a:pt x="0" y="56"/>
                    <a:pt x="29" y="129"/>
                  </a:cubicBezTo>
                  <a:cubicBezTo>
                    <a:pt x="3622" y="10761"/>
                    <a:pt x="7190" y="21416"/>
                    <a:pt x="10878" y="32024"/>
                  </a:cubicBezTo>
                  <a:cubicBezTo>
                    <a:pt x="10907" y="32101"/>
                    <a:pt x="10975" y="32136"/>
                    <a:pt x="11041" y="32136"/>
                  </a:cubicBezTo>
                  <a:cubicBezTo>
                    <a:pt x="11139" y="32136"/>
                    <a:pt x="11235" y="32058"/>
                    <a:pt x="11192" y="31928"/>
                  </a:cubicBezTo>
                  <a:cubicBezTo>
                    <a:pt x="7624" y="21296"/>
                    <a:pt x="3911" y="10688"/>
                    <a:pt x="246" y="80"/>
                  </a:cubicBezTo>
                  <a:cubicBezTo>
                    <a:pt x="227" y="24"/>
                    <a:pt x="182" y="0"/>
                    <a:pt x="13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9"/>
            <p:cNvSpPr/>
            <p:nvPr/>
          </p:nvSpPr>
          <p:spPr>
            <a:xfrm>
              <a:off x="5797748" y="1918243"/>
              <a:ext cx="131432" cy="605302"/>
            </a:xfrm>
            <a:custGeom>
              <a:rect b="b" l="l" r="r" t="t"/>
              <a:pathLst>
                <a:path extrusionOk="0" h="37175" w="8072">
                  <a:moveTo>
                    <a:pt x="142" y="0"/>
                  </a:moveTo>
                  <a:cubicBezTo>
                    <a:pt x="75" y="0"/>
                    <a:pt x="0" y="52"/>
                    <a:pt x="15" y="141"/>
                  </a:cubicBezTo>
                  <a:cubicBezTo>
                    <a:pt x="2570" y="12460"/>
                    <a:pt x="5078" y="24779"/>
                    <a:pt x="7754" y="37051"/>
                  </a:cubicBezTo>
                  <a:cubicBezTo>
                    <a:pt x="7763" y="37138"/>
                    <a:pt x="7820" y="37174"/>
                    <a:pt x="7881" y="37174"/>
                  </a:cubicBezTo>
                  <a:cubicBezTo>
                    <a:pt x="7971" y="37174"/>
                    <a:pt x="8072" y="37094"/>
                    <a:pt x="8043" y="36978"/>
                  </a:cubicBezTo>
                  <a:cubicBezTo>
                    <a:pt x="5536" y="24659"/>
                    <a:pt x="2860" y="12364"/>
                    <a:pt x="232" y="68"/>
                  </a:cubicBezTo>
                  <a:cubicBezTo>
                    <a:pt x="223" y="21"/>
                    <a:pt x="184" y="0"/>
                    <a:pt x="14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9"/>
            <p:cNvSpPr/>
            <p:nvPr/>
          </p:nvSpPr>
          <p:spPr>
            <a:xfrm>
              <a:off x="5900051" y="1816705"/>
              <a:ext cx="29455" cy="707572"/>
            </a:xfrm>
            <a:custGeom>
              <a:rect b="b" l="l" r="r" t="t"/>
              <a:pathLst>
                <a:path extrusionOk="0" h="43456" w="1809">
                  <a:moveTo>
                    <a:pt x="109" y="0"/>
                  </a:moveTo>
                  <a:cubicBezTo>
                    <a:pt x="54" y="0"/>
                    <a:pt x="0" y="36"/>
                    <a:pt x="0" y="109"/>
                  </a:cubicBezTo>
                  <a:cubicBezTo>
                    <a:pt x="458" y="14501"/>
                    <a:pt x="916" y="28918"/>
                    <a:pt x="1471" y="43311"/>
                  </a:cubicBezTo>
                  <a:cubicBezTo>
                    <a:pt x="1471" y="43407"/>
                    <a:pt x="1555" y="43455"/>
                    <a:pt x="1639" y="43455"/>
                  </a:cubicBezTo>
                  <a:cubicBezTo>
                    <a:pt x="1724" y="43455"/>
                    <a:pt x="1808" y="43407"/>
                    <a:pt x="1808" y="43311"/>
                  </a:cubicBezTo>
                  <a:cubicBezTo>
                    <a:pt x="1350" y="28894"/>
                    <a:pt x="772" y="14501"/>
                    <a:pt x="217" y="109"/>
                  </a:cubicBezTo>
                  <a:cubicBezTo>
                    <a:pt x="217" y="36"/>
                    <a:pt x="163" y="0"/>
                    <a:pt x="10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9"/>
            <p:cNvSpPr/>
            <p:nvPr/>
          </p:nvSpPr>
          <p:spPr>
            <a:xfrm>
              <a:off x="5923759" y="1714191"/>
              <a:ext cx="135910" cy="810136"/>
            </a:xfrm>
            <a:custGeom>
              <a:rect b="b" l="l" r="r" t="t"/>
              <a:pathLst>
                <a:path extrusionOk="0" h="49755" w="8347">
                  <a:moveTo>
                    <a:pt x="8215" y="1"/>
                  </a:moveTo>
                  <a:cubicBezTo>
                    <a:pt x="8169" y="1"/>
                    <a:pt x="8125" y="28"/>
                    <a:pt x="8115" y="88"/>
                  </a:cubicBezTo>
                  <a:cubicBezTo>
                    <a:pt x="5415" y="16578"/>
                    <a:pt x="2643" y="33044"/>
                    <a:pt x="15" y="49559"/>
                  </a:cubicBezTo>
                  <a:cubicBezTo>
                    <a:pt x="0" y="49674"/>
                    <a:pt x="107" y="49755"/>
                    <a:pt x="199" y="49755"/>
                  </a:cubicBezTo>
                  <a:cubicBezTo>
                    <a:pt x="262" y="49755"/>
                    <a:pt x="318" y="49718"/>
                    <a:pt x="328" y="49631"/>
                  </a:cubicBezTo>
                  <a:cubicBezTo>
                    <a:pt x="3076" y="33165"/>
                    <a:pt x="5704" y="16651"/>
                    <a:pt x="8332" y="136"/>
                  </a:cubicBezTo>
                  <a:cubicBezTo>
                    <a:pt x="8346" y="52"/>
                    <a:pt x="8279" y="1"/>
                    <a:pt x="8215"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9"/>
            <p:cNvSpPr/>
            <p:nvPr/>
          </p:nvSpPr>
          <p:spPr>
            <a:xfrm>
              <a:off x="5923693" y="1661989"/>
              <a:ext cx="311663" cy="862175"/>
            </a:xfrm>
            <a:custGeom>
              <a:rect b="b" l="l" r="r" t="t"/>
              <a:pathLst>
                <a:path extrusionOk="0" h="52951" w="19141">
                  <a:moveTo>
                    <a:pt x="19013" y="0"/>
                  </a:moveTo>
                  <a:cubicBezTo>
                    <a:pt x="18966" y="0"/>
                    <a:pt x="18916" y="27"/>
                    <a:pt x="18896" y="88"/>
                  </a:cubicBezTo>
                  <a:cubicBezTo>
                    <a:pt x="12603" y="17639"/>
                    <a:pt x="6239" y="35165"/>
                    <a:pt x="43" y="52765"/>
                  </a:cubicBezTo>
                  <a:cubicBezTo>
                    <a:pt x="0" y="52878"/>
                    <a:pt x="92" y="52950"/>
                    <a:pt x="184" y="52950"/>
                  </a:cubicBezTo>
                  <a:cubicBezTo>
                    <a:pt x="248" y="52950"/>
                    <a:pt x="312" y="52916"/>
                    <a:pt x="332" y="52837"/>
                  </a:cubicBezTo>
                  <a:cubicBezTo>
                    <a:pt x="6673" y="35310"/>
                    <a:pt x="12868" y="17711"/>
                    <a:pt x="19113" y="136"/>
                  </a:cubicBezTo>
                  <a:cubicBezTo>
                    <a:pt x="19141" y="52"/>
                    <a:pt x="19079" y="0"/>
                    <a:pt x="19013"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9"/>
            <p:cNvSpPr/>
            <p:nvPr/>
          </p:nvSpPr>
          <p:spPr>
            <a:xfrm>
              <a:off x="5921072" y="1645723"/>
              <a:ext cx="505555" cy="886045"/>
            </a:xfrm>
            <a:custGeom>
              <a:rect b="b" l="l" r="r" t="t"/>
              <a:pathLst>
                <a:path extrusionOk="0" h="54417" w="31049">
                  <a:moveTo>
                    <a:pt x="30883" y="0"/>
                  </a:moveTo>
                  <a:cubicBezTo>
                    <a:pt x="30850" y="0"/>
                    <a:pt x="30818" y="15"/>
                    <a:pt x="30797" y="50"/>
                  </a:cubicBezTo>
                  <a:lnTo>
                    <a:pt x="30821" y="50"/>
                  </a:lnTo>
                  <a:cubicBezTo>
                    <a:pt x="20551" y="18083"/>
                    <a:pt x="10257" y="36092"/>
                    <a:pt x="83" y="54173"/>
                  </a:cubicBezTo>
                  <a:cubicBezTo>
                    <a:pt x="0" y="54306"/>
                    <a:pt x="112" y="54417"/>
                    <a:pt x="221" y="54417"/>
                  </a:cubicBezTo>
                  <a:cubicBezTo>
                    <a:pt x="270" y="54417"/>
                    <a:pt x="319" y="54394"/>
                    <a:pt x="348" y="54342"/>
                  </a:cubicBezTo>
                  <a:cubicBezTo>
                    <a:pt x="10643" y="36309"/>
                    <a:pt x="20816" y="18228"/>
                    <a:pt x="31014" y="171"/>
                  </a:cubicBezTo>
                  <a:cubicBezTo>
                    <a:pt x="31048" y="85"/>
                    <a:pt x="30962" y="0"/>
                    <a:pt x="30883"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9"/>
            <p:cNvSpPr/>
            <p:nvPr/>
          </p:nvSpPr>
          <p:spPr>
            <a:xfrm>
              <a:off x="5719592" y="1998597"/>
              <a:ext cx="104257" cy="71643"/>
            </a:xfrm>
            <a:custGeom>
              <a:rect b="b" l="l" r="r" t="t"/>
              <a:pathLst>
                <a:path extrusionOk="0" h="4400" w="6403">
                  <a:moveTo>
                    <a:pt x="117" y="1"/>
                  </a:moveTo>
                  <a:cubicBezTo>
                    <a:pt x="35" y="1"/>
                    <a:pt x="1" y="126"/>
                    <a:pt x="90" y="148"/>
                  </a:cubicBezTo>
                  <a:cubicBezTo>
                    <a:pt x="2501" y="919"/>
                    <a:pt x="4477" y="2197"/>
                    <a:pt x="5900" y="4295"/>
                  </a:cubicBezTo>
                  <a:cubicBezTo>
                    <a:pt x="5952" y="4369"/>
                    <a:pt x="6024" y="4400"/>
                    <a:pt x="6095" y="4400"/>
                  </a:cubicBezTo>
                  <a:cubicBezTo>
                    <a:pt x="6254" y="4400"/>
                    <a:pt x="6402" y="4244"/>
                    <a:pt x="6286" y="4078"/>
                  </a:cubicBezTo>
                  <a:cubicBezTo>
                    <a:pt x="4960" y="1860"/>
                    <a:pt x="2573" y="630"/>
                    <a:pt x="138" y="3"/>
                  </a:cubicBezTo>
                  <a:cubicBezTo>
                    <a:pt x="131" y="1"/>
                    <a:pt x="124" y="1"/>
                    <a:pt x="117"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9"/>
            <p:cNvSpPr/>
            <p:nvPr/>
          </p:nvSpPr>
          <p:spPr>
            <a:xfrm>
              <a:off x="5927911" y="1717789"/>
              <a:ext cx="737272" cy="802744"/>
            </a:xfrm>
            <a:custGeom>
              <a:rect b="b" l="l" r="r" t="t"/>
              <a:pathLst>
                <a:path extrusionOk="0" h="49301" w="45280">
                  <a:moveTo>
                    <a:pt x="45001" y="0"/>
                  </a:moveTo>
                  <a:cubicBezTo>
                    <a:pt x="44980" y="0"/>
                    <a:pt x="44960" y="4"/>
                    <a:pt x="44939" y="12"/>
                  </a:cubicBezTo>
                  <a:cubicBezTo>
                    <a:pt x="40189" y="2133"/>
                    <a:pt x="35995" y="5388"/>
                    <a:pt x="31968" y="8618"/>
                  </a:cubicBezTo>
                  <a:cubicBezTo>
                    <a:pt x="27653" y="12090"/>
                    <a:pt x="23531" y="15634"/>
                    <a:pt x="19962" y="19877"/>
                  </a:cubicBezTo>
                  <a:cubicBezTo>
                    <a:pt x="16250" y="24313"/>
                    <a:pt x="12971" y="29135"/>
                    <a:pt x="9861" y="33981"/>
                  </a:cubicBezTo>
                  <a:cubicBezTo>
                    <a:pt x="8077" y="36729"/>
                    <a:pt x="6365" y="39501"/>
                    <a:pt x="4533" y="42226"/>
                  </a:cubicBezTo>
                  <a:cubicBezTo>
                    <a:pt x="2942" y="44540"/>
                    <a:pt x="1134" y="46686"/>
                    <a:pt x="1" y="49289"/>
                  </a:cubicBezTo>
                  <a:cubicBezTo>
                    <a:pt x="1" y="49289"/>
                    <a:pt x="12" y="49300"/>
                    <a:pt x="19" y="49300"/>
                  </a:cubicBezTo>
                  <a:cubicBezTo>
                    <a:pt x="22" y="49300"/>
                    <a:pt x="25" y="49297"/>
                    <a:pt x="25" y="49289"/>
                  </a:cubicBezTo>
                  <a:lnTo>
                    <a:pt x="49" y="49289"/>
                  </a:lnTo>
                  <a:cubicBezTo>
                    <a:pt x="1182" y="46878"/>
                    <a:pt x="2918" y="44902"/>
                    <a:pt x="4461" y="42756"/>
                  </a:cubicBezTo>
                  <a:cubicBezTo>
                    <a:pt x="6221" y="40273"/>
                    <a:pt x="7836" y="37669"/>
                    <a:pt x="9475" y="35089"/>
                  </a:cubicBezTo>
                  <a:cubicBezTo>
                    <a:pt x="12658" y="30051"/>
                    <a:pt x="16105" y="25181"/>
                    <a:pt x="19866" y="20528"/>
                  </a:cubicBezTo>
                  <a:cubicBezTo>
                    <a:pt x="23289" y="16357"/>
                    <a:pt x="27267" y="12910"/>
                    <a:pt x="31438" y="9486"/>
                  </a:cubicBezTo>
                  <a:cubicBezTo>
                    <a:pt x="35657" y="6039"/>
                    <a:pt x="40093" y="2567"/>
                    <a:pt x="45107" y="325"/>
                  </a:cubicBezTo>
                  <a:cubicBezTo>
                    <a:pt x="45279" y="239"/>
                    <a:pt x="45164" y="0"/>
                    <a:pt x="45001"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9"/>
            <p:cNvSpPr/>
            <p:nvPr/>
          </p:nvSpPr>
          <p:spPr>
            <a:xfrm>
              <a:off x="5923987" y="1754702"/>
              <a:ext cx="815037" cy="774852"/>
            </a:xfrm>
            <a:custGeom>
              <a:rect b="b" l="l" r="r" t="t"/>
              <a:pathLst>
                <a:path extrusionOk="0" h="47588" w="50056">
                  <a:moveTo>
                    <a:pt x="49843" y="1"/>
                  </a:moveTo>
                  <a:cubicBezTo>
                    <a:pt x="49825" y="1"/>
                    <a:pt x="49805" y="4"/>
                    <a:pt x="49784" y="11"/>
                  </a:cubicBezTo>
                  <a:cubicBezTo>
                    <a:pt x="44722" y="1819"/>
                    <a:pt x="40117" y="4833"/>
                    <a:pt x="35705" y="7870"/>
                  </a:cubicBezTo>
                  <a:cubicBezTo>
                    <a:pt x="30956" y="11125"/>
                    <a:pt x="26399" y="14452"/>
                    <a:pt x="22397" y="18574"/>
                  </a:cubicBezTo>
                  <a:cubicBezTo>
                    <a:pt x="18275" y="22842"/>
                    <a:pt x="14586" y="27567"/>
                    <a:pt x="11115" y="32340"/>
                  </a:cubicBezTo>
                  <a:cubicBezTo>
                    <a:pt x="9210" y="34968"/>
                    <a:pt x="7354" y="37596"/>
                    <a:pt x="5377" y="40176"/>
                  </a:cubicBezTo>
                  <a:cubicBezTo>
                    <a:pt x="3545" y="42610"/>
                    <a:pt x="1351" y="44804"/>
                    <a:pt x="1" y="47577"/>
                  </a:cubicBezTo>
                  <a:cubicBezTo>
                    <a:pt x="1" y="47577"/>
                    <a:pt x="11" y="47588"/>
                    <a:pt x="19" y="47588"/>
                  </a:cubicBezTo>
                  <a:cubicBezTo>
                    <a:pt x="22" y="47588"/>
                    <a:pt x="25" y="47585"/>
                    <a:pt x="25" y="47577"/>
                  </a:cubicBezTo>
                  <a:lnTo>
                    <a:pt x="49" y="47577"/>
                  </a:lnTo>
                  <a:cubicBezTo>
                    <a:pt x="1399" y="45021"/>
                    <a:pt x="3472" y="43020"/>
                    <a:pt x="5256" y="40778"/>
                  </a:cubicBezTo>
                  <a:cubicBezTo>
                    <a:pt x="7137" y="38367"/>
                    <a:pt x="8897" y="35884"/>
                    <a:pt x="10705" y="33425"/>
                  </a:cubicBezTo>
                  <a:cubicBezTo>
                    <a:pt x="14297" y="28483"/>
                    <a:pt x="18082" y="23661"/>
                    <a:pt x="22277" y="19201"/>
                  </a:cubicBezTo>
                  <a:cubicBezTo>
                    <a:pt x="26206" y="15006"/>
                    <a:pt x="30763" y="11704"/>
                    <a:pt x="35464" y="8449"/>
                  </a:cubicBezTo>
                  <a:cubicBezTo>
                    <a:pt x="39972" y="5315"/>
                    <a:pt x="44698" y="2205"/>
                    <a:pt x="49881" y="349"/>
                  </a:cubicBezTo>
                  <a:cubicBezTo>
                    <a:pt x="50055" y="283"/>
                    <a:pt x="50013" y="1"/>
                    <a:pt x="4984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9"/>
            <p:cNvSpPr/>
            <p:nvPr/>
          </p:nvSpPr>
          <p:spPr>
            <a:xfrm>
              <a:off x="5924377" y="1793259"/>
              <a:ext cx="895977" cy="736278"/>
            </a:xfrm>
            <a:custGeom>
              <a:rect b="b" l="l" r="r" t="t"/>
              <a:pathLst>
                <a:path extrusionOk="0" h="45219" w="55027">
                  <a:moveTo>
                    <a:pt x="54795" y="1"/>
                  </a:moveTo>
                  <a:cubicBezTo>
                    <a:pt x="54781" y="1"/>
                    <a:pt x="54766" y="2"/>
                    <a:pt x="54751" y="6"/>
                  </a:cubicBezTo>
                  <a:cubicBezTo>
                    <a:pt x="49206" y="1500"/>
                    <a:pt x="44071" y="4225"/>
                    <a:pt x="39105" y="7045"/>
                  </a:cubicBezTo>
                  <a:cubicBezTo>
                    <a:pt x="33994" y="9962"/>
                    <a:pt x="28979" y="12952"/>
                    <a:pt x="24543" y="16881"/>
                  </a:cubicBezTo>
                  <a:cubicBezTo>
                    <a:pt x="19818" y="21100"/>
                    <a:pt x="15599" y="25970"/>
                    <a:pt x="11621" y="30888"/>
                  </a:cubicBezTo>
                  <a:cubicBezTo>
                    <a:pt x="9475" y="33564"/>
                    <a:pt x="7378" y="36241"/>
                    <a:pt x="5136" y="38820"/>
                  </a:cubicBezTo>
                  <a:cubicBezTo>
                    <a:pt x="3328" y="40893"/>
                    <a:pt x="1279" y="42726"/>
                    <a:pt x="1" y="45185"/>
                  </a:cubicBezTo>
                  <a:cubicBezTo>
                    <a:pt x="1" y="45202"/>
                    <a:pt x="1" y="45219"/>
                    <a:pt x="9" y="45219"/>
                  </a:cubicBezTo>
                  <a:cubicBezTo>
                    <a:pt x="13" y="45219"/>
                    <a:pt x="18" y="45216"/>
                    <a:pt x="25" y="45209"/>
                  </a:cubicBezTo>
                  <a:cubicBezTo>
                    <a:pt x="1471" y="42653"/>
                    <a:pt x="3714" y="40797"/>
                    <a:pt x="5618" y="38627"/>
                  </a:cubicBezTo>
                  <a:cubicBezTo>
                    <a:pt x="7764" y="36168"/>
                    <a:pt x="9789" y="33613"/>
                    <a:pt x="11838" y="31105"/>
                  </a:cubicBezTo>
                  <a:cubicBezTo>
                    <a:pt x="15575" y="26380"/>
                    <a:pt x="19649" y="21944"/>
                    <a:pt x="24037" y="17798"/>
                  </a:cubicBezTo>
                  <a:cubicBezTo>
                    <a:pt x="28376" y="13771"/>
                    <a:pt x="33319" y="10782"/>
                    <a:pt x="38405" y="7841"/>
                  </a:cubicBezTo>
                  <a:cubicBezTo>
                    <a:pt x="43613" y="4827"/>
                    <a:pt x="49013" y="1886"/>
                    <a:pt x="54847" y="343"/>
                  </a:cubicBezTo>
                  <a:cubicBezTo>
                    <a:pt x="55026" y="276"/>
                    <a:pt x="54977" y="1"/>
                    <a:pt x="54795"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9"/>
            <p:cNvSpPr/>
            <p:nvPr/>
          </p:nvSpPr>
          <p:spPr>
            <a:xfrm>
              <a:off x="5926347" y="1844288"/>
              <a:ext cx="945004" cy="677010"/>
            </a:xfrm>
            <a:custGeom>
              <a:rect b="b" l="l" r="r" t="t"/>
              <a:pathLst>
                <a:path extrusionOk="0" h="41579" w="58038">
                  <a:moveTo>
                    <a:pt x="57784" y="1"/>
                  </a:moveTo>
                  <a:cubicBezTo>
                    <a:pt x="57770" y="1"/>
                    <a:pt x="57755" y="2"/>
                    <a:pt x="57740" y="6"/>
                  </a:cubicBezTo>
                  <a:cubicBezTo>
                    <a:pt x="52074" y="1139"/>
                    <a:pt x="46963" y="3984"/>
                    <a:pt x="42045" y="6949"/>
                  </a:cubicBezTo>
                  <a:cubicBezTo>
                    <a:pt x="36838" y="10083"/>
                    <a:pt x="31606" y="13265"/>
                    <a:pt x="26471" y="16568"/>
                  </a:cubicBezTo>
                  <a:cubicBezTo>
                    <a:pt x="24085" y="18087"/>
                    <a:pt x="21794" y="19775"/>
                    <a:pt x="19625" y="21583"/>
                  </a:cubicBezTo>
                  <a:cubicBezTo>
                    <a:pt x="17117" y="23704"/>
                    <a:pt x="14875" y="26115"/>
                    <a:pt x="12537" y="28405"/>
                  </a:cubicBezTo>
                  <a:cubicBezTo>
                    <a:pt x="10102" y="30768"/>
                    <a:pt x="7691" y="33131"/>
                    <a:pt x="5328" y="35566"/>
                  </a:cubicBezTo>
                  <a:cubicBezTo>
                    <a:pt x="3472" y="37518"/>
                    <a:pt x="1326" y="39158"/>
                    <a:pt x="0" y="41544"/>
                  </a:cubicBezTo>
                  <a:cubicBezTo>
                    <a:pt x="0" y="41561"/>
                    <a:pt x="12" y="41579"/>
                    <a:pt x="20" y="41579"/>
                  </a:cubicBezTo>
                  <a:cubicBezTo>
                    <a:pt x="22" y="41579"/>
                    <a:pt x="24" y="41576"/>
                    <a:pt x="24" y="41569"/>
                  </a:cubicBezTo>
                  <a:cubicBezTo>
                    <a:pt x="1495" y="39085"/>
                    <a:pt x="3858" y="37422"/>
                    <a:pt x="5835" y="35397"/>
                  </a:cubicBezTo>
                  <a:cubicBezTo>
                    <a:pt x="8077" y="33082"/>
                    <a:pt x="10415" y="30840"/>
                    <a:pt x="12730" y="28598"/>
                  </a:cubicBezTo>
                  <a:cubicBezTo>
                    <a:pt x="14972" y="26428"/>
                    <a:pt x="17117" y="24162"/>
                    <a:pt x="19456" y="22113"/>
                  </a:cubicBezTo>
                  <a:cubicBezTo>
                    <a:pt x="21722" y="20184"/>
                    <a:pt x="24133" y="18425"/>
                    <a:pt x="26640" y="16857"/>
                  </a:cubicBezTo>
                  <a:cubicBezTo>
                    <a:pt x="31462" y="13699"/>
                    <a:pt x="36452" y="10758"/>
                    <a:pt x="41346" y="7744"/>
                  </a:cubicBezTo>
                  <a:cubicBezTo>
                    <a:pt x="46457" y="4586"/>
                    <a:pt x="51881" y="1525"/>
                    <a:pt x="57836" y="319"/>
                  </a:cubicBezTo>
                  <a:cubicBezTo>
                    <a:pt x="58038" y="274"/>
                    <a:pt x="57969" y="1"/>
                    <a:pt x="57784"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9"/>
            <p:cNvSpPr/>
            <p:nvPr/>
          </p:nvSpPr>
          <p:spPr>
            <a:xfrm>
              <a:off x="6866222" y="1844695"/>
              <a:ext cx="106536" cy="41325"/>
            </a:xfrm>
            <a:custGeom>
              <a:rect b="b" l="l" r="r" t="t"/>
              <a:pathLst>
                <a:path extrusionOk="0" h="2538" w="6543">
                  <a:moveTo>
                    <a:pt x="67" y="1"/>
                  </a:moveTo>
                  <a:cubicBezTo>
                    <a:pt x="13" y="1"/>
                    <a:pt x="1" y="80"/>
                    <a:pt x="65" y="101"/>
                  </a:cubicBezTo>
                  <a:cubicBezTo>
                    <a:pt x="2090" y="945"/>
                    <a:pt x="4212" y="1403"/>
                    <a:pt x="6164" y="2512"/>
                  </a:cubicBezTo>
                  <a:cubicBezTo>
                    <a:pt x="6196" y="2530"/>
                    <a:pt x="6228" y="2538"/>
                    <a:pt x="6258" y="2538"/>
                  </a:cubicBezTo>
                  <a:cubicBezTo>
                    <a:pt x="6429" y="2538"/>
                    <a:pt x="6542" y="2277"/>
                    <a:pt x="6357" y="2175"/>
                  </a:cubicBezTo>
                  <a:cubicBezTo>
                    <a:pt x="4477" y="969"/>
                    <a:pt x="2162" y="728"/>
                    <a:pt x="89" y="5"/>
                  </a:cubicBezTo>
                  <a:cubicBezTo>
                    <a:pt x="81" y="2"/>
                    <a:pt x="74" y="1"/>
                    <a:pt x="67"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9"/>
            <p:cNvSpPr/>
            <p:nvPr/>
          </p:nvSpPr>
          <p:spPr>
            <a:xfrm>
              <a:off x="6936025" y="1874671"/>
              <a:ext cx="20076" cy="14540"/>
            </a:xfrm>
            <a:custGeom>
              <a:rect b="b" l="l" r="r" t="t"/>
              <a:pathLst>
                <a:path extrusionOk="0" h="893" w="1233">
                  <a:moveTo>
                    <a:pt x="1099" y="0"/>
                  </a:moveTo>
                  <a:cubicBezTo>
                    <a:pt x="1079" y="0"/>
                    <a:pt x="1057" y="6"/>
                    <a:pt x="1034" y="20"/>
                  </a:cubicBezTo>
                  <a:cubicBezTo>
                    <a:pt x="696" y="285"/>
                    <a:pt x="359" y="551"/>
                    <a:pt x="21" y="816"/>
                  </a:cubicBezTo>
                  <a:cubicBezTo>
                    <a:pt x="0" y="836"/>
                    <a:pt x="15" y="893"/>
                    <a:pt x="51" y="893"/>
                  </a:cubicBezTo>
                  <a:cubicBezTo>
                    <a:pt x="56" y="893"/>
                    <a:pt x="63" y="891"/>
                    <a:pt x="69" y="888"/>
                  </a:cubicBezTo>
                  <a:cubicBezTo>
                    <a:pt x="431" y="647"/>
                    <a:pt x="768" y="382"/>
                    <a:pt x="1154" y="165"/>
                  </a:cubicBezTo>
                  <a:cubicBezTo>
                    <a:pt x="1232" y="106"/>
                    <a:pt x="1184" y="0"/>
                    <a:pt x="109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9"/>
            <p:cNvSpPr/>
            <p:nvPr/>
          </p:nvSpPr>
          <p:spPr>
            <a:xfrm>
              <a:off x="6915623" y="1867637"/>
              <a:ext cx="25971" cy="17569"/>
            </a:xfrm>
            <a:custGeom>
              <a:rect b="b" l="l" r="r" t="t"/>
              <a:pathLst>
                <a:path extrusionOk="0" h="1079" w="1595">
                  <a:moveTo>
                    <a:pt x="1459" y="0"/>
                  </a:moveTo>
                  <a:cubicBezTo>
                    <a:pt x="1445" y="0"/>
                    <a:pt x="1431" y="6"/>
                    <a:pt x="1419" y="18"/>
                  </a:cubicBezTo>
                  <a:cubicBezTo>
                    <a:pt x="985" y="380"/>
                    <a:pt x="503" y="693"/>
                    <a:pt x="20" y="1007"/>
                  </a:cubicBezTo>
                  <a:cubicBezTo>
                    <a:pt x="1" y="1026"/>
                    <a:pt x="13" y="1061"/>
                    <a:pt x="44" y="1061"/>
                  </a:cubicBezTo>
                  <a:cubicBezTo>
                    <a:pt x="51" y="1061"/>
                    <a:pt x="59" y="1059"/>
                    <a:pt x="69" y="1055"/>
                  </a:cubicBezTo>
                  <a:lnTo>
                    <a:pt x="69" y="1079"/>
                  </a:lnTo>
                  <a:cubicBezTo>
                    <a:pt x="551" y="766"/>
                    <a:pt x="1057" y="500"/>
                    <a:pt x="1515" y="163"/>
                  </a:cubicBezTo>
                  <a:cubicBezTo>
                    <a:pt x="1595" y="123"/>
                    <a:pt x="1526" y="0"/>
                    <a:pt x="145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9"/>
            <p:cNvSpPr/>
            <p:nvPr/>
          </p:nvSpPr>
          <p:spPr>
            <a:xfrm>
              <a:off x="6896801" y="1863452"/>
              <a:ext cx="34649" cy="24375"/>
            </a:xfrm>
            <a:custGeom>
              <a:rect b="b" l="l" r="r" t="t"/>
              <a:pathLst>
                <a:path extrusionOk="0" h="1497" w="2128">
                  <a:moveTo>
                    <a:pt x="2011" y="0"/>
                  </a:moveTo>
                  <a:cubicBezTo>
                    <a:pt x="1998" y="0"/>
                    <a:pt x="1985" y="3"/>
                    <a:pt x="1972" y="10"/>
                  </a:cubicBezTo>
                  <a:cubicBezTo>
                    <a:pt x="1297" y="444"/>
                    <a:pt x="646" y="902"/>
                    <a:pt x="19" y="1408"/>
                  </a:cubicBezTo>
                  <a:cubicBezTo>
                    <a:pt x="1" y="1445"/>
                    <a:pt x="11" y="1497"/>
                    <a:pt x="49" y="1497"/>
                  </a:cubicBezTo>
                  <a:cubicBezTo>
                    <a:pt x="61" y="1497"/>
                    <a:pt x="75" y="1492"/>
                    <a:pt x="92" y="1481"/>
                  </a:cubicBezTo>
                  <a:cubicBezTo>
                    <a:pt x="694" y="998"/>
                    <a:pt x="1369" y="565"/>
                    <a:pt x="2044" y="155"/>
                  </a:cubicBezTo>
                  <a:cubicBezTo>
                    <a:pt x="2127" y="113"/>
                    <a:pt x="2085" y="0"/>
                    <a:pt x="2011"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9"/>
            <p:cNvSpPr/>
            <p:nvPr/>
          </p:nvSpPr>
          <p:spPr>
            <a:xfrm>
              <a:off x="6898673" y="1861466"/>
              <a:ext cx="19783" cy="13547"/>
            </a:xfrm>
            <a:custGeom>
              <a:rect b="b" l="l" r="r" t="t"/>
              <a:pathLst>
                <a:path extrusionOk="0" h="832" w="1215">
                  <a:moveTo>
                    <a:pt x="1097" y="0"/>
                  </a:moveTo>
                  <a:cubicBezTo>
                    <a:pt x="1085" y="0"/>
                    <a:pt x="1073" y="4"/>
                    <a:pt x="1061" y="11"/>
                  </a:cubicBezTo>
                  <a:cubicBezTo>
                    <a:pt x="700" y="228"/>
                    <a:pt x="338" y="494"/>
                    <a:pt x="25" y="783"/>
                  </a:cubicBezTo>
                  <a:cubicBezTo>
                    <a:pt x="1" y="807"/>
                    <a:pt x="25" y="831"/>
                    <a:pt x="49" y="831"/>
                  </a:cubicBezTo>
                  <a:cubicBezTo>
                    <a:pt x="386" y="566"/>
                    <a:pt x="748" y="325"/>
                    <a:pt x="1134" y="132"/>
                  </a:cubicBezTo>
                  <a:cubicBezTo>
                    <a:pt x="1215" y="92"/>
                    <a:pt x="1160" y="0"/>
                    <a:pt x="109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9"/>
            <p:cNvSpPr/>
            <p:nvPr/>
          </p:nvSpPr>
          <p:spPr>
            <a:xfrm>
              <a:off x="6871335" y="1851810"/>
              <a:ext cx="21574" cy="16234"/>
            </a:xfrm>
            <a:custGeom>
              <a:rect b="b" l="l" r="r" t="t"/>
              <a:pathLst>
                <a:path extrusionOk="0" h="997" w="1325">
                  <a:moveTo>
                    <a:pt x="1249" y="0"/>
                  </a:moveTo>
                  <a:cubicBezTo>
                    <a:pt x="1234" y="0"/>
                    <a:pt x="1216" y="8"/>
                    <a:pt x="1197" y="26"/>
                  </a:cubicBezTo>
                  <a:cubicBezTo>
                    <a:pt x="812" y="315"/>
                    <a:pt x="426" y="604"/>
                    <a:pt x="40" y="918"/>
                  </a:cubicBezTo>
                  <a:cubicBezTo>
                    <a:pt x="1" y="957"/>
                    <a:pt x="42" y="997"/>
                    <a:pt x="85" y="997"/>
                  </a:cubicBezTo>
                  <a:cubicBezTo>
                    <a:pt x="94" y="997"/>
                    <a:pt x="104" y="995"/>
                    <a:pt x="113" y="990"/>
                  </a:cubicBezTo>
                  <a:cubicBezTo>
                    <a:pt x="498" y="677"/>
                    <a:pt x="884" y="412"/>
                    <a:pt x="1270" y="122"/>
                  </a:cubicBezTo>
                  <a:cubicBezTo>
                    <a:pt x="1324" y="68"/>
                    <a:pt x="1297" y="0"/>
                    <a:pt x="124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9"/>
            <p:cNvSpPr/>
            <p:nvPr/>
          </p:nvSpPr>
          <p:spPr>
            <a:xfrm>
              <a:off x="6863747" y="1849677"/>
              <a:ext cx="20223" cy="10812"/>
            </a:xfrm>
            <a:custGeom>
              <a:rect b="b" l="l" r="r" t="t"/>
              <a:pathLst>
                <a:path extrusionOk="0" h="664" w="1242">
                  <a:moveTo>
                    <a:pt x="1158" y="1"/>
                  </a:moveTo>
                  <a:cubicBezTo>
                    <a:pt x="1150" y="1"/>
                    <a:pt x="1141" y="4"/>
                    <a:pt x="1133" y="12"/>
                  </a:cubicBezTo>
                  <a:cubicBezTo>
                    <a:pt x="747" y="181"/>
                    <a:pt x="386" y="374"/>
                    <a:pt x="24" y="615"/>
                  </a:cubicBezTo>
                  <a:cubicBezTo>
                    <a:pt x="0" y="639"/>
                    <a:pt x="24" y="663"/>
                    <a:pt x="72" y="663"/>
                  </a:cubicBezTo>
                  <a:lnTo>
                    <a:pt x="72" y="639"/>
                  </a:lnTo>
                  <a:cubicBezTo>
                    <a:pt x="434" y="446"/>
                    <a:pt x="796" y="253"/>
                    <a:pt x="1181" y="109"/>
                  </a:cubicBezTo>
                  <a:cubicBezTo>
                    <a:pt x="1242" y="89"/>
                    <a:pt x="1201" y="1"/>
                    <a:pt x="1158"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9"/>
            <p:cNvSpPr/>
            <p:nvPr/>
          </p:nvSpPr>
          <p:spPr>
            <a:xfrm>
              <a:off x="6881919" y="1855295"/>
              <a:ext cx="24896" cy="21998"/>
            </a:xfrm>
            <a:custGeom>
              <a:rect b="b" l="l" r="r" t="t"/>
              <a:pathLst>
                <a:path extrusionOk="0" h="1351" w="1529">
                  <a:moveTo>
                    <a:pt x="1408" y="1"/>
                  </a:moveTo>
                  <a:cubicBezTo>
                    <a:pt x="1402" y="1"/>
                    <a:pt x="1396" y="2"/>
                    <a:pt x="1391" y="5"/>
                  </a:cubicBezTo>
                  <a:cubicBezTo>
                    <a:pt x="813" y="294"/>
                    <a:pt x="355" y="728"/>
                    <a:pt x="17" y="1282"/>
                  </a:cubicBezTo>
                  <a:cubicBezTo>
                    <a:pt x="0" y="1317"/>
                    <a:pt x="31" y="1351"/>
                    <a:pt x="59" y="1351"/>
                  </a:cubicBezTo>
                  <a:cubicBezTo>
                    <a:pt x="71" y="1351"/>
                    <a:pt x="82" y="1345"/>
                    <a:pt x="89" y="1331"/>
                  </a:cubicBezTo>
                  <a:lnTo>
                    <a:pt x="114" y="1331"/>
                  </a:lnTo>
                  <a:cubicBezTo>
                    <a:pt x="451" y="776"/>
                    <a:pt x="981" y="511"/>
                    <a:pt x="1464" y="125"/>
                  </a:cubicBezTo>
                  <a:cubicBezTo>
                    <a:pt x="1528" y="82"/>
                    <a:pt x="1458" y="1"/>
                    <a:pt x="1408"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9"/>
            <p:cNvSpPr/>
            <p:nvPr/>
          </p:nvSpPr>
          <p:spPr>
            <a:xfrm>
              <a:off x="6944281" y="1880403"/>
              <a:ext cx="19067" cy="14736"/>
            </a:xfrm>
            <a:custGeom>
              <a:rect b="b" l="l" r="r" t="t"/>
              <a:pathLst>
                <a:path extrusionOk="0" h="905" w="1171">
                  <a:moveTo>
                    <a:pt x="1101" y="1"/>
                  </a:moveTo>
                  <a:cubicBezTo>
                    <a:pt x="1094" y="1"/>
                    <a:pt x="1088" y="2"/>
                    <a:pt x="1081" y="6"/>
                  </a:cubicBezTo>
                  <a:cubicBezTo>
                    <a:pt x="695" y="247"/>
                    <a:pt x="334" y="512"/>
                    <a:pt x="20" y="849"/>
                  </a:cubicBezTo>
                  <a:cubicBezTo>
                    <a:pt x="1" y="869"/>
                    <a:pt x="29" y="904"/>
                    <a:pt x="53" y="904"/>
                  </a:cubicBezTo>
                  <a:cubicBezTo>
                    <a:pt x="58" y="904"/>
                    <a:pt x="64" y="902"/>
                    <a:pt x="69" y="898"/>
                  </a:cubicBezTo>
                  <a:cubicBezTo>
                    <a:pt x="382" y="560"/>
                    <a:pt x="744" y="295"/>
                    <a:pt x="1129" y="102"/>
                  </a:cubicBezTo>
                  <a:cubicBezTo>
                    <a:pt x="1171" y="60"/>
                    <a:pt x="1141" y="1"/>
                    <a:pt x="1101"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9"/>
            <p:cNvSpPr/>
            <p:nvPr/>
          </p:nvSpPr>
          <p:spPr>
            <a:xfrm>
              <a:off x="6278994" y="2024258"/>
              <a:ext cx="328158" cy="233198"/>
            </a:xfrm>
            <a:custGeom>
              <a:rect b="b" l="l" r="r" t="t"/>
              <a:pathLst>
                <a:path extrusionOk="0" h="14322" w="20154">
                  <a:moveTo>
                    <a:pt x="20026" y="1"/>
                  </a:moveTo>
                  <a:cubicBezTo>
                    <a:pt x="20010" y="1"/>
                    <a:pt x="19994" y="6"/>
                    <a:pt x="19977" y="18"/>
                  </a:cubicBezTo>
                  <a:cubicBezTo>
                    <a:pt x="16409" y="2285"/>
                    <a:pt x="13034" y="4792"/>
                    <a:pt x="9611" y="7251"/>
                  </a:cubicBezTo>
                  <a:cubicBezTo>
                    <a:pt x="6404" y="9565"/>
                    <a:pt x="3391" y="12193"/>
                    <a:pt x="40" y="14267"/>
                  </a:cubicBezTo>
                  <a:cubicBezTo>
                    <a:pt x="1" y="14286"/>
                    <a:pt x="25" y="14321"/>
                    <a:pt x="61" y="14321"/>
                  </a:cubicBezTo>
                  <a:cubicBezTo>
                    <a:pt x="70" y="14321"/>
                    <a:pt x="79" y="14319"/>
                    <a:pt x="88" y="14315"/>
                  </a:cubicBezTo>
                  <a:cubicBezTo>
                    <a:pt x="3439" y="12241"/>
                    <a:pt x="6453" y="9638"/>
                    <a:pt x="9683" y="7372"/>
                  </a:cubicBezTo>
                  <a:cubicBezTo>
                    <a:pt x="13107" y="4961"/>
                    <a:pt x="16506" y="2453"/>
                    <a:pt x="20074" y="187"/>
                  </a:cubicBezTo>
                  <a:cubicBezTo>
                    <a:pt x="20154" y="127"/>
                    <a:pt x="20101" y="1"/>
                    <a:pt x="20026"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9"/>
            <p:cNvSpPr/>
            <p:nvPr/>
          </p:nvSpPr>
          <p:spPr>
            <a:xfrm>
              <a:off x="6588443" y="1929950"/>
              <a:ext cx="206657" cy="148285"/>
            </a:xfrm>
            <a:custGeom>
              <a:rect b="b" l="l" r="r" t="t"/>
              <a:pathLst>
                <a:path extrusionOk="0" h="9107" w="12692">
                  <a:moveTo>
                    <a:pt x="12535" y="0"/>
                  </a:moveTo>
                  <a:cubicBezTo>
                    <a:pt x="12515" y="0"/>
                    <a:pt x="12493" y="7"/>
                    <a:pt x="12472" y="24"/>
                  </a:cubicBezTo>
                  <a:cubicBezTo>
                    <a:pt x="8229" y="2821"/>
                    <a:pt x="4179" y="5931"/>
                    <a:pt x="80" y="8945"/>
                  </a:cubicBezTo>
                  <a:cubicBezTo>
                    <a:pt x="1" y="8984"/>
                    <a:pt x="53" y="9107"/>
                    <a:pt x="114" y="9107"/>
                  </a:cubicBezTo>
                  <a:cubicBezTo>
                    <a:pt x="127" y="9107"/>
                    <a:pt x="140" y="9102"/>
                    <a:pt x="153" y="9089"/>
                  </a:cubicBezTo>
                  <a:cubicBezTo>
                    <a:pt x="4275" y="6076"/>
                    <a:pt x="8422" y="3134"/>
                    <a:pt x="12593" y="217"/>
                  </a:cubicBezTo>
                  <a:cubicBezTo>
                    <a:pt x="12692" y="158"/>
                    <a:pt x="12628" y="0"/>
                    <a:pt x="12535"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9"/>
            <p:cNvSpPr/>
            <p:nvPr/>
          </p:nvSpPr>
          <p:spPr>
            <a:xfrm>
              <a:off x="6064700" y="2361485"/>
              <a:ext cx="138613" cy="115948"/>
            </a:xfrm>
            <a:custGeom>
              <a:rect b="b" l="l" r="r" t="t"/>
              <a:pathLst>
                <a:path extrusionOk="0" h="7121" w="8513">
                  <a:moveTo>
                    <a:pt x="8428" y="1"/>
                  </a:moveTo>
                  <a:cubicBezTo>
                    <a:pt x="8413" y="1"/>
                    <a:pt x="8396" y="5"/>
                    <a:pt x="8379" y="17"/>
                  </a:cubicBezTo>
                  <a:cubicBezTo>
                    <a:pt x="5631" y="2379"/>
                    <a:pt x="2545" y="4380"/>
                    <a:pt x="38" y="7032"/>
                  </a:cubicBezTo>
                  <a:cubicBezTo>
                    <a:pt x="1" y="7069"/>
                    <a:pt x="35" y="7120"/>
                    <a:pt x="74" y="7120"/>
                  </a:cubicBezTo>
                  <a:cubicBezTo>
                    <a:pt x="86" y="7120"/>
                    <a:pt x="99" y="7116"/>
                    <a:pt x="110" y="7104"/>
                  </a:cubicBezTo>
                  <a:cubicBezTo>
                    <a:pt x="2617" y="4452"/>
                    <a:pt x="5703" y="2476"/>
                    <a:pt x="8476" y="89"/>
                  </a:cubicBezTo>
                  <a:cubicBezTo>
                    <a:pt x="8513" y="52"/>
                    <a:pt x="8479" y="1"/>
                    <a:pt x="8428"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9"/>
            <p:cNvSpPr/>
            <p:nvPr/>
          </p:nvSpPr>
          <p:spPr>
            <a:xfrm>
              <a:off x="6035082" y="2238618"/>
              <a:ext cx="222793" cy="211868"/>
            </a:xfrm>
            <a:custGeom>
              <a:rect b="b" l="l" r="r" t="t"/>
              <a:pathLst>
                <a:path extrusionOk="0" h="13012" w="13683">
                  <a:moveTo>
                    <a:pt x="13598" y="1"/>
                  </a:moveTo>
                  <a:cubicBezTo>
                    <a:pt x="13583" y="1"/>
                    <a:pt x="13566" y="5"/>
                    <a:pt x="13549" y="17"/>
                  </a:cubicBezTo>
                  <a:cubicBezTo>
                    <a:pt x="8776" y="4067"/>
                    <a:pt x="4243" y="8406"/>
                    <a:pt x="0" y="13011"/>
                  </a:cubicBezTo>
                  <a:lnTo>
                    <a:pt x="24" y="13011"/>
                  </a:lnTo>
                  <a:cubicBezTo>
                    <a:pt x="4268" y="8406"/>
                    <a:pt x="8896" y="4187"/>
                    <a:pt x="13646" y="89"/>
                  </a:cubicBezTo>
                  <a:cubicBezTo>
                    <a:pt x="13683" y="52"/>
                    <a:pt x="13649" y="1"/>
                    <a:pt x="13598"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9"/>
            <p:cNvSpPr/>
            <p:nvPr/>
          </p:nvSpPr>
          <p:spPr>
            <a:xfrm>
              <a:off x="6321003" y="2177884"/>
              <a:ext cx="147633" cy="104013"/>
            </a:xfrm>
            <a:custGeom>
              <a:rect b="b" l="l" r="r" t="t"/>
              <a:pathLst>
                <a:path extrusionOk="0" h="6388" w="9067">
                  <a:moveTo>
                    <a:pt x="8942" y="0"/>
                  </a:moveTo>
                  <a:cubicBezTo>
                    <a:pt x="8932" y="0"/>
                    <a:pt x="8921" y="3"/>
                    <a:pt x="8911" y="10"/>
                  </a:cubicBezTo>
                  <a:cubicBezTo>
                    <a:pt x="5898" y="1987"/>
                    <a:pt x="2981" y="4156"/>
                    <a:pt x="39" y="6278"/>
                  </a:cubicBezTo>
                  <a:cubicBezTo>
                    <a:pt x="0" y="6317"/>
                    <a:pt x="25" y="6388"/>
                    <a:pt x="73" y="6388"/>
                  </a:cubicBezTo>
                  <a:cubicBezTo>
                    <a:pt x="85" y="6388"/>
                    <a:pt x="98" y="6384"/>
                    <a:pt x="112" y="6374"/>
                  </a:cubicBezTo>
                  <a:cubicBezTo>
                    <a:pt x="3029" y="4277"/>
                    <a:pt x="5946" y="2107"/>
                    <a:pt x="8984" y="154"/>
                  </a:cubicBezTo>
                  <a:cubicBezTo>
                    <a:pt x="9067" y="113"/>
                    <a:pt x="9007" y="0"/>
                    <a:pt x="894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9"/>
            <p:cNvSpPr/>
            <p:nvPr/>
          </p:nvSpPr>
          <p:spPr>
            <a:xfrm>
              <a:off x="6368743" y="1923453"/>
              <a:ext cx="357401" cy="220449"/>
            </a:xfrm>
            <a:custGeom>
              <a:rect b="b" l="l" r="r" t="t"/>
              <a:pathLst>
                <a:path extrusionOk="0" h="13539" w="21950">
                  <a:moveTo>
                    <a:pt x="21872" y="0"/>
                  </a:moveTo>
                  <a:cubicBezTo>
                    <a:pt x="21862" y="0"/>
                    <a:pt x="21852" y="4"/>
                    <a:pt x="21843" y="14"/>
                  </a:cubicBezTo>
                  <a:cubicBezTo>
                    <a:pt x="14297" y="4040"/>
                    <a:pt x="6799" y="8259"/>
                    <a:pt x="25" y="13490"/>
                  </a:cubicBezTo>
                  <a:cubicBezTo>
                    <a:pt x="0" y="13490"/>
                    <a:pt x="25" y="13538"/>
                    <a:pt x="25" y="13538"/>
                  </a:cubicBezTo>
                  <a:cubicBezTo>
                    <a:pt x="6823" y="8307"/>
                    <a:pt x="14369" y="4160"/>
                    <a:pt x="21891" y="110"/>
                  </a:cubicBezTo>
                  <a:cubicBezTo>
                    <a:pt x="21949" y="71"/>
                    <a:pt x="21913" y="0"/>
                    <a:pt x="2187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9"/>
            <p:cNvSpPr/>
            <p:nvPr/>
          </p:nvSpPr>
          <p:spPr>
            <a:xfrm>
              <a:off x="6757944" y="1876413"/>
              <a:ext cx="76577" cy="37645"/>
            </a:xfrm>
            <a:custGeom>
              <a:rect b="b" l="l" r="r" t="t"/>
              <a:pathLst>
                <a:path extrusionOk="0" h="2312" w="4703">
                  <a:moveTo>
                    <a:pt x="4573" y="1"/>
                  </a:moveTo>
                  <a:cubicBezTo>
                    <a:pt x="4564" y="1"/>
                    <a:pt x="4554" y="4"/>
                    <a:pt x="4545" y="10"/>
                  </a:cubicBezTo>
                  <a:cubicBezTo>
                    <a:pt x="3026" y="709"/>
                    <a:pt x="1580" y="1480"/>
                    <a:pt x="61" y="2179"/>
                  </a:cubicBezTo>
                  <a:cubicBezTo>
                    <a:pt x="0" y="2220"/>
                    <a:pt x="42" y="2311"/>
                    <a:pt x="99" y="2311"/>
                  </a:cubicBezTo>
                  <a:cubicBezTo>
                    <a:pt x="110" y="2311"/>
                    <a:pt x="122" y="2308"/>
                    <a:pt x="133" y="2300"/>
                  </a:cubicBezTo>
                  <a:cubicBezTo>
                    <a:pt x="1652" y="1601"/>
                    <a:pt x="3123" y="853"/>
                    <a:pt x="4618" y="154"/>
                  </a:cubicBezTo>
                  <a:cubicBezTo>
                    <a:pt x="4702" y="133"/>
                    <a:pt x="4638" y="1"/>
                    <a:pt x="4573"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9"/>
            <p:cNvSpPr/>
            <p:nvPr/>
          </p:nvSpPr>
          <p:spPr>
            <a:xfrm>
              <a:off x="6723278" y="1926156"/>
              <a:ext cx="152339" cy="98118"/>
            </a:xfrm>
            <a:custGeom>
              <a:rect b="b" l="l" r="r" t="t"/>
              <a:pathLst>
                <a:path extrusionOk="0" h="6026" w="9356">
                  <a:moveTo>
                    <a:pt x="9210" y="0"/>
                  </a:moveTo>
                  <a:cubicBezTo>
                    <a:pt x="9194" y="0"/>
                    <a:pt x="9176" y="5"/>
                    <a:pt x="9157" y="16"/>
                  </a:cubicBezTo>
                  <a:cubicBezTo>
                    <a:pt x="6047" y="1921"/>
                    <a:pt x="2865" y="3657"/>
                    <a:pt x="20" y="5971"/>
                  </a:cubicBezTo>
                  <a:cubicBezTo>
                    <a:pt x="1" y="5991"/>
                    <a:pt x="29" y="6026"/>
                    <a:pt x="53" y="6026"/>
                  </a:cubicBezTo>
                  <a:cubicBezTo>
                    <a:pt x="58" y="6026"/>
                    <a:pt x="64" y="6024"/>
                    <a:pt x="69" y="6019"/>
                  </a:cubicBezTo>
                  <a:cubicBezTo>
                    <a:pt x="2913" y="3753"/>
                    <a:pt x="6096" y="2017"/>
                    <a:pt x="9254" y="209"/>
                  </a:cubicBezTo>
                  <a:cubicBezTo>
                    <a:pt x="9356" y="148"/>
                    <a:pt x="9302" y="0"/>
                    <a:pt x="9210"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9"/>
            <p:cNvSpPr/>
            <p:nvPr/>
          </p:nvSpPr>
          <p:spPr>
            <a:xfrm>
              <a:off x="5794638" y="1919171"/>
              <a:ext cx="120816" cy="84327"/>
            </a:xfrm>
            <a:custGeom>
              <a:rect b="b" l="l" r="r" t="t"/>
              <a:pathLst>
                <a:path extrusionOk="0" h="5179" w="7420">
                  <a:moveTo>
                    <a:pt x="77" y="0"/>
                  </a:moveTo>
                  <a:cubicBezTo>
                    <a:pt x="25" y="0"/>
                    <a:pt x="1" y="92"/>
                    <a:pt x="61" y="132"/>
                  </a:cubicBezTo>
                  <a:cubicBezTo>
                    <a:pt x="2737" y="1361"/>
                    <a:pt x="5317" y="2591"/>
                    <a:pt x="7005" y="5098"/>
                  </a:cubicBezTo>
                  <a:cubicBezTo>
                    <a:pt x="7047" y="5156"/>
                    <a:pt x="7105" y="5179"/>
                    <a:pt x="7162" y="5179"/>
                  </a:cubicBezTo>
                  <a:cubicBezTo>
                    <a:pt x="7295" y="5179"/>
                    <a:pt x="7420" y="5048"/>
                    <a:pt x="7318" y="4930"/>
                  </a:cubicBezTo>
                  <a:cubicBezTo>
                    <a:pt x="5582" y="2422"/>
                    <a:pt x="2906" y="1072"/>
                    <a:pt x="110" y="11"/>
                  </a:cubicBezTo>
                  <a:cubicBezTo>
                    <a:pt x="98" y="4"/>
                    <a:pt x="87" y="0"/>
                    <a:pt x="7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9"/>
            <p:cNvSpPr/>
            <p:nvPr/>
          </p:nvSpPr>
          <p:spPr>
            <a:xfrm>
              <a:off x="5901745" y="1819994"/>
              <a:ext cx="128436" cy="90091"/>
            </a:xfrm>
            <a:custGeom>
              <a:rect b="b" l="l" r="r" t="t"/>
              <a:pathLst>
                <a:path extrusionOk="0" h="5533" w="7888">
                  <a:moveTo>
                    <a:pt x="138" y="1"/>
                  </a:moveTo>
                  <a:cubicBezTo>
                    <a:pt x="35" y="1"/>
                    <a:pt x="1" y="149"/>
                    <a:pt x="113" y="172"/>
                  </a:cubicBezTo>
                  <a:cubicBezTo>
                    <a:pt x="3271" y="919"/>
                    <a:pt x="5079" y="3571"/>
                    <a:pt x="7490" y="5500"/>
                  </a:cubicBezTo>
                  <a:cubicBezTo>
                    <a:pt x="7522" y="5523"/>
                    <a:pt x="7558" y="5532"/>
                    <a:pt x="7593" y="5532"/>
                  </a:cubicBezTo>
                  <a:cubicBezTo>
                    <a:pt x="7743" y="5532"/>
                    <a:pt x="7888" y="5352"/>
                    <a:pt x="7731" y="5235"/>
                  </a:cubicBezTo>
                  <a:cubicBezTo>
                    <a:pt x="5417" y="3209"/>
                    <a:pt x="3320" y="630"/>
                    <a:pt x="161" y="3"/>
                  </a:cubicBezTo>
                  <a:cubicBezTo>
                    <a:pt x="153" y="1"/>
                    <a:pt x="146" y="1"/>
                    <a:pt x="138"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9"/>
            <p:cNvSpPr/>
            <p:nvPr/>
          </p:nvSpPr>
          <p:spPr>
            <a:xfrm>
              <a:off x="6051755" y="1716617"/>
              <a:ext cx="124870" cy="123210"/>
            </a:xfrm>
            <a:custGeom>
              <a:rect b="b" l="l" r="r" t="t"/>
              <a:pathLst>
                <a:path extrusionOk="0" h="7567" w="7669">
                  <a:moveTo>
                    <a:pt x="122" y="0"/>
                  </a:moveTo>
                  <a:cubicBezTo>
                    <a:pt x="59" y="0"/>
                    <a:pt x="1" y="92"/>
                    <a:pt x="61" y="132"/>
                  </a:cubicBezTo>
                  <a:cubicBezTo>
                    <a:pt x="2713" y="2350"/>
                    <a:pt x="5148" y="4833"/>
                    <a:pt x="7342" y="7509"/>
                  </a:cubicBezTo>
                  <a:cubicBezTo>
                    <a:pt x="7371" y="7550"/>
                    <a:pt x="7407" y="7567"/>
                    <a:pt x="7442" y="7567"/>
                  </a:cubicBezTo>
                  <a:cubicBezTo>
                    <a:pt x="7556" y="7567"/>
                    <a:pt x="7669" y="7396"/>
                    <a:pt x="7559" y="7268"/>
                  </a:cubicBezTo>
                  <a:cubicBezTo>
                    <a:pt x="5413" y="4544"/>
                    <a:pt x="2930" y="2109"/>
                    <a:pt x="158" y="11"/>
                  </a:cubicBezTo>
                  <a:cubicBezTo>
                    <a:pt x="146" y="4"/>
                    <a:pt x="134" y="0"/>
                    <a:pt x="1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9"/>
            <p:cNvSpPr/>
            <p:nvPr/>
          </p:nvSpPr>
          <p:spPr>
            <a:xfrm>
              <a:off x="6229121" y="1659807"/>
              <a:ext cx="110281" cy="136040"/>
            </a:xfrm>
            <a:custGeom>
              <a:rect b="b" l="l" r="r" t="t"/>
              <a:pathLst>
                <a:path extrusionOk="0" h="8355" w="6773">
                  <a:moveTo>
                    <a:pt x="114" y="1"/>
                  </a:moveTo>
                  <a:cubicBezTo>
                    <a:pt x="51" y="1"/>
                    <a:pt x="1" y="82"/>
                    <a:pt x="65" y="125"/>
                  </a:cubicBezTo>
                  <a:cubicBezTo>
                    <a:pt x="1463" y="1283"/>
                    <a:pt x="3031" y="2199"/>
                    <a:pt x="4115" y="3717"/>
                  </a:cubicBezTo>
                  <a:cubicBezTo>
                    <a:pt x="5104" y="5116"/>
                    <a:pt x="5321" y="6900"/>
                    <a:pt x="6333" y="8274"/>
                  </a:cubicBezTo>
                  <a:cubicBezTo>
                    <a:pt x="6376" y="8331"/>
                    <a:pt x="6436" y="8354"/>
                    <a:pt x="6495" y="8354"/>
                  </a:cubicBezTo>
                  <a:cubicBezTo>
                    <a:pt x="6636" y="8354"/>
                    <a:pt x="6773" y="8224"/>
                    <a:pt x="6671" y="8105"/>
                  </a:cubicBezTo>
                  <a:cubicBezTo>
                    <a:pt x="5562" y="6562"/>
                    <a:pt x="5224" y="4682"/>
                    <a:pt x="4115" y="3163"/>
                  </a:cubicBezTo>
                  <a:cubicBezTo>
                    <a:pt x="3103" y="1813"/>
                    <a:pt x="1512" y="945"/>
                    <a:pt x="138" y="5"/>
                  </a:cubicBezTo>
                  <a:cubicBezTo>
                    <a:pt x="130" y="2"/>
                    <a:pt x="122" y="1"/>
                    <a:pt x="114"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9"/>
            <p:cNvSpPr/>
            <p:nvPr/>
          </p:nvSpPr>
          <p:spPr>
            <a:xfrm>
              <a:off x="6419235" y="1642645"/>
              <a:ext cx="114319" cy="140697"/>
            </a:xfrm>
            <a:custGeom>
              <a:rect b="b" l="l" r="r" t="t"/>
              <a:pathLst>
                <a:path extrusionOk="0" h="8641" w="7021">
                  <a:moveTo>
                    <a:pt x="139" y="0"/>
                  </a:moveTo>
                  <a:cubicBezTo>
                    <a:pt x="63" y="0"/>
                    <a:pt x="1" y="91"/>
                    <a:pt x="58" y="167"/>
                  </a:cubicBezTo>
                  <a:cubicBezTo>
                    <a:pt x="1239" y="1372"/>
                    <a:pt x="2565" y="2409"/>
                    <a:pt x="3746" y="3614"/>
                  </a:cubicBezTo>
                  <a:cubicBezTo>
                    <a:pt x="5193" y="5061"/>
                    <a:pt x="5699" y="6869"/>
                    <a:pt x="6712" y="8581"/>
                  </a:cubicBezTo>
                  <a:cubicBezTo>
                    <a:pt x="6740" y="8623"/>
                    <a:pt x="6780" y="8640"/>
                    <a:pt x="6821" y="8640"/>
                  </a:cubicBezTo>
                  <a:cubicBezTo>
                    <a:pt x="6920" y="8640"/>
                    <a:pt x="7021" y="8538"/>
                    <a:pt x="6953" y="8436"/>
                  </a:cubicBezTo>
                  <a:cubicBezTo>
                    <a:pt x="6109" y="6797"/>
                    <a:pt x="5482" y="5157"/>
                    <a:pt x="4277" y="3759"/>
                  </a:cubicBezTo>
                  <a:cubicBezTo>
                    <a:pt x="3047" y="2385"/>
                    <a:pt x="1480" y="1348"/>
                    <a:pt x="202" y="22"/>
                  </a:cubicBezTo>
                  <a:cubicBezTo>
                    <a:pt x="182" y="7"/>
                    <a:pt x="160" y="0"/>
                    <a:pt x="13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9"/>
            <p:cNvSpPr/>
            <p:nvPr/>
          </p:nvSpPr>
          <p:spPr>
            <a:xfrm>
              <a:off x="6659614" y="1716014"/>
              <a:ext cx="36961" cy="53032"/>
            </a:xfrm>
            <a:custGeom>
              <a:rect b="b" l="l" r="r" t="t"/>
              <a:pathLst>
                <a:path extrusionOk="0" h="3257" w="2270">
                  <a:moveTo>
                    <a:pt x="49" y="0"/>
                  </a:moveTo>
                  <a:cubicBezTo>
                    <a:pt x="49" y="0"/>
                    <a:pt x="1" y="0"/>
                    <a:pt x="25" y="24"/>
                  </a:cubicBezTo>
                  <a:cubicBezTo>
                    <a:pt x="579" y="1157"/>
                    <a:pt x="1495" y="2049"/>
                    <a:pt x="2050" y="3207"/>
                  </a:cubicBezTo>
                  <a:cubicBezTo>
                    <a:pt x="2064" y="3242"/>
                    <a:pt x="2091" y="3257"/>
                    <a:pt x="2119" y="3257"/>
                  </a:cubicBezTo>
                  <a:cubicBezTo>
                    <a:pt x="2188" y="3257"/>
                    <a:pt x="2270" y="3171"/>
                    <a:pt x="2219" y="3086"/>
                  </a:cubicBezTo>
                  <a:cubicBezTo>
                    <a:pt x="1664" y="1977"/>
                    <a:pt x="796" y="1013"/>
                    <a:pt x="49"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9"/>
            <p:cNvSpPr/>
            <p:nvPr/>
          </p:nvSpPr>
          <p:spPr>
            <a:xfrm>
              <a:off x="6734334" y="1757828"/>
              <a:ext cx="27827" cy="50867"/>
            </a:xfrm>
            <a:custGeom>
              <a:rect b="b" l="l" r="r" t="t"/>
              <a:pathLst>
                <a:path extrusionOk="0" h="3124" w="1709">
                  <a:moveTo>
                    <a:pt x="87" y="0"/>
                  </a:moveTo>
                  <a:cubicBezTo>
                    <a:pt x="46" y="0"/>
                    <a:pt x="1" y="37"/>
                    <a:pt x="16" y="84"/>
                  </a:cubicBezTo>
                  <a:cubicBezTo>
                    <a:pt x="354" y="1121"/>
                    <a:pt x="1053" y="2013"/>
                    <a:pt x="1415" y="3025"/>
                  </a:cubicBezTo>
                  <a:cubicBezTo>
                    <a:pt x="1444" y="3094"/>
                    <a:pt x="1502" y="3123"/>
                    <a:pt x="1556" y="3123"/>
                  </a:cubicBezTo>
                  <a:cubicBezTo>
                    <a:pt x="1636" y="3123"/>
                    <a:pt x="1708" y="3063"/>
                    <a:pt x="1680" y="2977"/>
                  </a:cubicBezTo>
                  <a:cubicBezTo>
                    <a:pt x="1318" y="1916"/>
                    <a:pt x="619" y="1024"/>
                    <a:pt x="137" y="36"/>
                  </a:cubicBezTo>
                  <a:cubicBezTo>
                    <a:pt x="129" y="11"/>
                    <a:pt x="108" y="0"/>
                    <a:pt x="87"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9"/>
            <p:cNvSpPr/>
            <p:nvPr/>
          </p:nvSpPr>
          <p:spPr>
            <a:xfrm>
              <a:off x="6810601" y="1795734"/>
              <a:ext cx="44809" cy="56386"/>
            </a:xfrm>
            <a:custGeom>
              <a:rect b="b" l="l" r="r" t="t"/>
              <a:pathLst>
                <a:path extrusionOk="0" h="3463" w="2752">
                  <a:moveTo>
                    <a:pt x="128" y="0"/>
                  </a:moveTo>
                  <a:cubicBezTo>
                    <a:pt x="63" y="0"/>
                    <a:pt x="1" y="91"/>
                    <a:pt x="58" y="167"/>
                  </a:cubicBezTo>
                  <a:cubicBezTo>
                    <a:pt x="998" y="1131"/>
                    <a:pt x="1793" y="2216"/>
                    <a:pt x="2468" y="3398"/>
                  </a:cubicBezTo>
                  <a:cubicBezTo>
                    <a:pt x="2491" y="3443"/>
                    <a:pt x="2530" y="3462"/>
                    <a:pt x="2570" y="3462"/>
                  </a:cubicBezTo>
                  <a:cubicBezTo>
                    <a:pt x="2659" y="3462"/>
                    <a:pt x="2752" y="3369"/>
                    <a:pt x="2685" y="3253"/>
                  </a:cubicBezTo>
                  <a:cubicBezTo>
                    <a:pt x="2010" y="2072"/>
                    <a:pt x="1167" y="987"/>
                    <a:pt x="178" y="22"/>
                  </a:cubicBezTo>
                  <a:cubicBezTo>
                    <a:pt x="163" y="7"/>
                    <a:pt x="145" y="0"/>
                    <a:pt x="128"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9"/>
            <p:cNvSpPr/>
            <p:nvPr/>
          </p:nvSpPr>
          <p:spPr>
            <a:xfrm>
              <a:off x="6605491" y="2442670"/>
              <a:ext cx="322247" cy="285074"/>
            </a:xfrm>
            <a:custGeom>
              <a:rect b="b" l="l" r="r" t="t"/>
              <a:pathLst>
                <a:path extrusionOk="0" h="17508" w="19791">
                  <a:moveTo>
                    <a:pt x="10006" y="357"/>
                  </a:moveTo>
                  <a:cubicBezTo>
                    <a:pt x="10787" y="357"/>
                    <a:pt x="11573" y="460"/>
                    <a:pt x="12341" y="672"/>
                  </a:cubicBezTo>
                  <a:cubicBezTo>
                    <a:pt x="16874" y="1926"/>
                    <a:pt x="19188" y="6868"/>
                    <a:pt x="17983" y="11231"/>
                  </a:cubicBezTo>
                  <a:cubicBezTo>
                    <a:pt x="16948" y="14952"/>
                    <a:pt x="13400" y="17179"/>
                    <a:pt x="9740" y="17179"/>
                  </a:cubicBezTo>
                  <a:cubicBezTo>
                    <a:pt x="8981" y="17179"/>
                    <a:pt x="8218" y="17083"/>
                    <a:pt x="7472" y="16886"/>
                  </a:cubicBezTo>
                  <a:lnTo>
                    <a:pt x="7472" y="16886"/>
                  </a:lnTo>
                  <a:cubicBezTo>
                    <a:pt x="7464" y="16881"/>
                    <a:pt x="7456" y="16877"/>
                    <a:pt x="7447" y="16873"/>
                  </a:cubicBezTo>
                  <a:cubicBezTo>
                    <a:pt x="3011" y="15450"/>
                    <a:pt x="504" y="10773"/>
                    <a:pt x="1806" y="6313"/>
                  </a:cubicBezTo>
                  <a:cubicBezTo>
                    <a:pt x="2819" y="2599"/>
                    <a:pt x="6352" y="357"/>
                    <a:pt x="10006" y="357"/>
                  </a:cubicBezTo>
                  <a:close/>
                  <a:moveTo>
                    <a:pt x="9897" y="1"/>
                  </a:moveTo>
                  <a:cubicBezTo>
                    <a:pt x="6157" y="1"/>
                    <a:pt x="2695" y="2617"/>
                    <a:pt x="1492" y="6265"/>
                  </a:cubicBezTo>
                  <a:cubicBezTo>
                    <a:pt x="0" y="10861"/>
                    <a:pt x="2904" y="15698"/>
                    <a:pt x="7327" y="17154"/>
                  </a:cubicBezTo>
                  <a:lnTo>
                    <a:pt x="7327" y="17154"/>
                  </a:lnTo>
                  <a:cubicBezTo>
                    <a:pt x="7334" y="17157"/>
                    <a:pt x="7342" y="17160"/>
                    <a:pt x="7351" y="17162"/>
                  </a:cubicBezTo>
                  <a:cubicBezTo>
                    <a:pt x="7351" y="17162"/>
                    <a:pt x="7351" y="17162"/>
                    <a:pt x="7351" y="17162"/>
                  </a:cubicBezTo>
                  <a:lnTo>
                    <a:pt x="7351" y="17162"/>
                  </a:lnTo>
                  <a:cubicBezTo>
                    <a:pt x="7361" y="17166"/>
                    <a:pt x="7372" y="17169"/>
                    <a:pt x="7382" y="17171"/>
                  </a:cubicBezTo>
                  <a:lnTo>
                    <a:pt x="7382" y="17171"/>
                  </a:lnTo>
                  <a:cubicBezTo>
                    <a:pt x="8189" y="17399"/>
                    <a:pt x="9001" y="17508"/>
                    <a:pt x="9801" y="17508"/>
                  </a:cubicBezTo>
                  <a:cubicBezTo>
                    <a:pt x="13578" y="17508"/>
                    <a:pt x="17061" y="15080"/>
                    <a:pt x="18272" y="11328"/>
                  </a:cubicBezTo>
                  <a:cubicBezTo>
                    <a:pt x="19791" y="6699"/>
                    <a:pt x="16849" y="1877"/>
                    <a:pt x="12414" y="407"/>
                  </a:cubicBezTo>
                  <a:cubicBezTo>
                    <a:pt x="11575" y="130"/>
                    <a:pt x="10729" y="1"/>
                    <a:pt x="9897"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9"/>
            <p:cNvSpPr/>
            <p:nvPr/>
          </p:nvSpPr>
          <p:spPr>
            <a:xfrm>
              <a:off x="6630989" y="2465742"/>
              <a:ext cx="270843" cy="238946"/>
            </a:xfrm>
            <a:custGeom>
              <a:rect b="b" l="l" r="r" t="t"/>
              <a:pathLst>
                <a:path extrusionOk="0" h="14675" w="16634">
                  <a:moveTo>
                    <a:pt x="8429" y="228"/>
                  </a:moveTo>
                  <a:cubicBezTo>
                    <a:pt x="9085" y="228"/>
                    <a:pt x="9745" y="312"/>
                    <a:pt x="10389" y="484"/>
                  </a:cubicBezTo>
                  <a:cubicBezTo>
                    <a:pt x="14271" y="1545"/>
                    <a:pt x="16200" y="5764"/>
                    <a:pt x="15187" y="9453"/>
                  </a:cubicBezTo>
                  <a:cubicBezTo>
                    <a:pt x="14331" y="12637"/>
                    <a:pt x="11308" y="14507"/>
                    <a:pt x="8203" y="14507"/>
                  </a:cubicBezTo>
                  <a:cubicBezTo>
                    <a:pt x="7548" y="14507"/>
                    <a:pt x="6889" y="14423"/>
                    <a:pt x="6246" y="14251"/>
                  </a:cubicBezTo>
                  <a:lnTo>
                    <a:pt x="6246" y="14251"/>
                  </a:lnTo>
                  <a:cubicBezTo>
                    <a:pt x="6245" y="14251"/>
                    <a:pt x="6244" y="14251"/>
                    <a:pt x="6243" y="14250"/>
                  </a:cubicBezTo>
                  <a:lnTo>
                    <a:pt x="6243" y="14250"/>
                  </a:lnTo>
                  <a:cubicBezTo>
                    <a:pt x="6243" y="14250"/>
                    <a:pt x="6243" y="14250"/>
                    <a:pt x="6243" y="14250"/>
                  </a:cubicBezTo>
                  <a:cubicBezTo>
                    <a:pt x="6234" y="14246"/>
                    <a:pt x="6226" y="14243"/>
                    <a:pt x="6218" y="14242"/>
                  </a:cubicBezTo>
                  <a:lnTo>
                    <a:pt x="6218" y="14242"/>
                  </a:lnTo>
                  <a:cubicBezTo>
                    <a:pt x="2473" y="13027"/>
                    <a:pt x="363" y="9059"/>
                    <a:pt x="1445" y="5282"/>
                  </a:cubicBezTo>
                  <a:cubicBezTo>
                    <a:pt x="2301" y="2098"/>
                    <a:pt x="5325" y="228"/>
                    <a:pt x="8429" y="228"/>
                  </a:cubicBezTo>
                  <a:close/>
                  <a:moveTo>
                    <a:pt x="8335" y="1"/>
                  </a:moveTo>
                  <a:cubicBezTo>
                    <a:pt x="5191" y="1"/>
                    <a:pt x="2308" y="2217"/>
                    <a:pt x="1301" y="5258"/>
                  </a:cubicBezTo>
                  <a:cubicBezTo>
                    <a:pt x="0" y="9111"/>
                    <a:pt x="2500" y="13132"/>
                    <a:pt x="6182" y="14391"/>
                  </a:cubicBezTo>
                  <a:lnTo>
                    <a:pt x="6182" y="14391"/>
                  </a:lnTo>
                  <a:cubicBezTo>
                    <a:pt x="6186" y="14392"/>
                    <a:pt x="6190" y="14394"/>
                    <a:pt x="6195" y="14395"/>
                  </a:cubicBezTo>
                  <a:cubicBezTo>
                    <a:pt x="6870" y="14584"/>
                    <a:pt x="7550" y="14674"/>
                    <a:pt x="8219" y="14674"/>
                  </a:cubicBezTo>
                  <a:cubicBezTo>
                    <a:pt x="11393" y="14674"/>
                    <a:pt x="14316" y="12643"/>
                    <a:pt x="15332" y="9477"/>
                  </a:cubicBezTo>
                  <a:cubicBezTo>
                    <a:pt x="16634" y="5620"/>
                    <a:pt x="14126" y="1593"/>
                    <a:pt x="10438" y="340"/>
                  </a:cubicBezTo>
                  <a:cubicBezTo>
                    <a:pt x="9736" y="109"/>
                    <a:pt x="9029" y="1"/>
                    <a:pt x="8335"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49"/>
          <p:cNvGrpSpPr/>
          <p:nvPr/>
        </p:nvGrpSpPr>
        <p:grpSpPr>
          <a:xfrm>
            <a:off x="6543069" y="2465093"/>
            <a:ext cx="1835665" cy="1245060"/>
            <a:chOff x="6218797" y="4074030"/>
            <a:chExt cx="1421674" cy="964266"/>
          </a:xfrm>
        </p:grpSpPr>
        <p:sp>
          <p:nvSpPr>
            <p:cNvPr id="2096" name="Google Shape;2096;p49"/>
            <p:cNvSpPr/>
            <p:nvPr/>
          </p:nvSpPr>
          <p:spPr>
            <a:xfrm>
              <a:off x="6218797" y="4074030"/>
              <a:ext cx="1421674" cy="964266"/>
            </a:xfrm>
            <a:custGeom>
              <a:rect b="b" l="l" r="r" t="t"/>
              <a:pathLst>
                <a:path extrusionOk="0" h="59221" w="87313">
                  <a:moveTo>
                    <a:pt x="74061" y="7215"/>
                  </a:moveTo>
                  <a:cubicBezTo>
                    <a:pt x="74139" y="7215"/>
                    <a:pt x="74217" y="7221"/>
                    <a:pt x="74302" y="7233"/>
                  </a:cubicBezTo>
                  <a:cubicBezTo>
                    <a:pt x="74181" y="7257"/>
                    <a:pt x="74037" y="7257"/>
                    <a:pt x="73916" y="7305"/>
                  </a:cubicBezTo>
                  <a:lnTo>
                    <a:pt x="73820" y="7233"/>
                  </a:lnTo>
                  <a:cubicBezTo>
                    <a:pt x="73904" y="7221"/>
                    <a:pt x="73982" y="7215"/>
                    <a:pt x="74061" y="7215"/>
                  </a:cubicBezTo>
                  <a:close/>
                  <a:moveTo>
                    <a:pt x="74109" y="7474"/>
                  </a:moveTo>
                  <a:cubicBezTo>
                    <a:pt x="74302" y="7474"/>
                    <a:pt x="74495" y="7474"/>
                    <a:pt x="74688" y="7498"/>
                  </a:cubicBezTo>
                  <a:cubicBezTo>
                    <a:pt x="74880" y="7498"/>
                    <a:pt x="75073" y="7522"/>
                    <a:pt x="75266" y="7522"/>
                  </a:cubicBezTo>
                  <a:cubicBezTo>
                    <a:pt x="75604" y="7715"/>
                    <a:pt x="75893" y="7980"/>
                    <a:pt x="76086" y="8294"/>
                  </a:cubicBezTo>
                  <a:cubicBezTo>
                    <a:pt x="75821" y="8221"/>
                    <a:pt x="75580" y="8173"/>
                    <a:pt x="75314" y="8149"/>
                  </a:cubicBezTo>
                  <a:cubicBezTo>
                    <a:pt x="75097" y="8101"/>
                    <a:pt x="74856" y="8077"/>
                    <a:pt x="74615" y="8052"/>
                  </a:cubicBezTo>
                  <a:cubicBezTo>
                    <a:pt x="74471" y="7836"/>
                    <a:pt x="74302" y="7643"/>
                    <a:pt x="74109" y="7474"/>
                  </a:cubicBezTo>
                  <a:close/>
                  <a:moveTo>
                    <a:pt x="74808" y="8294"/>
                  </a:moveTo>
                  <a:lnTo>
                    <a:pt x="74808" y="8294"/>
                  </a:lnTo>
                  <a:cubicBezTo>
                    <a:pt x="74977" y="8342"/>
                    <a:pt x="75146" y="8366"/>
                    <a:pt x="75339" y="8414"/>
                  </a:cubicBezTo>
                  <a:cubicBezTo>
                    <a:pt x="75628" y="8511"/>
                    <a:pt x="75917" y="8559"/>
                    <a:pt x="76231" y="8559"/>
                  </a:cubicBezTo>
                  <a:cubicBezTo>
                    <a:pt x="76375" y="8824"/>
                    <a:pt x="76472" y="9089"/>
                    <a:pt x="76568" y="9378"/>
                  </a:cubicBezTo>
                  <a:cubicBezTo>
                    <a:pt x="76209" y="9209"/>
                    <a:pt x="75812" y="9133"/>
                    <a:pt x="75427" y="9133"/>
                  </a:cubicBezTo>
                  <a:cubicBezTo>
                    <a:pt x="75373" y="9133"/>
                    <a:pt x="75320" y="9134"/>
                    <a:pt x="75266" y="9137"/>
                  </a:cubicBezTo>
                  <a:lnTo>
                    <a:pt x="75242" y="9137"/>
                  </a:lnTo>
                  <a:cubicBezTo>
                    <a:pt x="75122" y="8848"/>
                    <a:pt x="74977" y="8559"/>
                    <a:pt x="74808" y="8294"/>
                  </a:cubicBezTo>
                  <a:close/>
                  <a:moveTo>
                    <a:pt x="75363" y="9354"/>
                  </a:moveTo>
                  <a:lnTo>
                    <a:pt x="75363" y="9354"/>
                  </a:lnTo>
                  <a:cubicBezTo>
                    <a:pt x="75531" y="9378"/>
                    <a:pt x="75700" y="9427"/>
                    <a:pt x="75893" y="9451"/>
                  </a:cubicBezTo>
                  <a:cubicBezTo>
                    <a:pt x="76134" y="9523"/>
                    <a:pt x="76375" y="9644"/>
                    <a:pt x="76640" y="9692"/>
                  </a:cubicBezTo>
                  <a:cubicBezTo>
                    <a:pt x="76664" y="9885"/>
                    <a:pt x="76713" y="10078"/>
                    <a:pt x="76737" y="10270"/>
                  </a:cubicBezTo>
                  <a:cubicBezTo>
                    <a:pt x="76520" y="10198"/>
                    <a:pt x="76303" y="10126"/>
                    <a:pt x="76062" y="10102"/>
                  </a:cubicBezTo>
                  <a:cubicBezTo>
                    <a:pt x="75893" y="10078"/>
                    <a:pt x="75748" y="10029"/>
                    <a:pt x="75604" y="10005"/>
                  </a:cubicBezTo>
                  <a:cubicBezTo>
                    <a:pt x="75531" y="9788"/>
                    <a:pt x="75435" y="9571"/>
                    <a:pt x="75363" y="9354"/>
                  </a:cubicBezTo>
                  <a:close/>
                  <a:moveTo>
                    <a:pt x="75676" y="10270"/>
                  </a:moveTo>
                  <a:lnTo>
                    <a:pt x="75989" y="10343"/>
                  </a:lnTo>
                  <a:cubicBezTo>
                    <a:pt x="76231" y="10439"/>
                    <a:pt x="76496" y="10487"/>
                    <a:pt x="76761" y="10512"/>
                  </a:cubicBezTo>
                  <a:cubicBezTo>
                    <a:pt x="76785" y="10777"/>
                    <a:pt x="76809" y="11018"/>
                    <a:pt x="76809" y="11259"/>
                  </a:cubicBezTo>
                  <a:cubicBezTo>
                    <a:pt x="76664" y="11187"/>
                    <a:pt x="76496" y="11138"/>
                    <a:pt x="76351" y="11090"/>
                  </a:cubicBezTo>
                  <a:cubicBezTo>
                    <a:pt x="76182" y="11042"/>
                    <a:pt x="76014" y="10970"/>
                    <a:pt x="75845" y="10921"/>
                  </a:cubicBezTo>
                  <a:cubicBezTo>
                    <a:pt x="75797" y="10704"/>
                    <a:pt x="75748" y="10487"/>
                    <a:pt x="75676" y="10270"/>
                  </a:cubicBezTo>
                  <a:close/>
                  <a:moveTo>
                    <a:pt x="36910" y="651"/>
                  </a:moveTo>
                  <a:cubicBezTo>
                    <a:pt x="39899" y="1736"/>
                    <a:pt x="43323" y="2074"/>
                    <a:pt x="46409" y="2652"/>
                  </a:cubicBezTo>
                  <a:cubicBezTo>
                    <a:pt x="49760" y="3255"/>
                    <a:pt x="53159" y="3834"/>
                    <a:pt x="56534" y="4388"/>
                  </a:cubicBezTo>
                  <a:cubicBezTo>
                    <a:pt x="59692" y="4870"/>
                    <a:pt x="62850" y="5328"/>
                    <a:pt x="66033" y="5762"/>
                  </a:cubicBezTo>
                  <a:cubicBezTo>
                    <a:pt x="68202" y="6051"/>
                    <a:pt x="70445" y="6196"/>
                    <a:pt x="72614" y="6630"/>
                  </a:cubicBezTo>
                  <a:cubicBezTo>
                    <a:pt x="70179" y="7160"/>
                    <a:pt x="67793" y="7836"/>
                    <a:pt x="65358" y="8414"/>
                  </a:cubicBezTo>
                  <a:cubicBezTo>
                    <a:pt x="62561" y="9065"/>
                    <a:pt x="59740" y="9692"/>
                    <a:pt x="56944" y="10295"/>
                  </a:cubicBezTo>
                  <a:cubicBezTo>
                    <a:pt x="54171" y="10873"/>
                    <a:pt x="51303" y="11235"/>
                    <a:pt x="48602" y="12006"/>
                  </a:cubicBezTo>
                  <a:lnTo>
                    <a:pt x="48554" y="12006"/>
                  </a:lnTo>
                  <a:cubicBezTo>
                    <a:pt x="42117" y="10198"/>
                    <a:pt x="35632" y="8583"/>
                    <a:pt x="29123" y="7160"/>
                  </a:cubicBezTo>
                  <a:cubicBezTo>
                    <a:pt x="25916" y="6461"/>
                    <a:pt x="22686" y="5810"/>
                    <a:pt x="19431" y="5208"/>
                  </a:cubicBezTo>
                  <a:cubicBezTo>
                    <a:pt x="17262" y="4798"/>
                    <a:pt x="15020" y="4267"/>
                    <a:pt x="12777" y="4002"/>
                  </a:cubicBezTo>
                  <a:cubicBezTo>
                    <a:pt x="13742" y="3882"/>
                    <a:pt x="14682" y="3617"/>
                    <a:pt x="15646" y="3375"/>
                  </a:cubicBezTo>
                  <a:cubicBezTo>
                    <a:pt x="17888" y="2869"/>
                    <a:pt x="20155" y="2387"/>
                    <a:pt x="22421" y="2001"/>
                  </a:cubicBezTo>
                  <a:cubicBezTo>
                    <a:pt x="27218" y="1206"/>
                    <a:pt x="32040" y="748"/>
                    <a:pt x="36886" y="651"/>
                  </a:cubicBezTo>
                  <a:close/>
                  <a:moveTo>
                    <a:pt x="75893" y="11211"/>
                  </a:moveTo>
                  <a:lnTo>
                    <a:pt x="76158" y="11307"/>
                  </a:lnTo>
                  <a:cubicBezTo>
                    <a:pt x="76375" y="11404"/>
                    <a:pt x="76592" y="11476"/>
                    <a:pt x="76809" y="11548"/>
                  </a:cubicBezTo>
                  <a:cubicBezTo>
                    <a:pt x="76833" y="11572"/>
                    <a:pt x="76833" y="11596"/>
                    <a:pt x="76833" y="11621"/>
                  </a:cubicBezTo>
                  <a:lnTo>
                    <a:pt x="76833" y="12175"/>
                  </a:lnTo>
                  <a:cubicBezTo>
                    <a:pt x="76664" y="12103"/>
                    <a:pt x="76496" y="12030"/>
                    <a:pt x="76327" y="11982"/>
                  </a:cubicBezTo>
                  <a:cubicBezTo>
                    <a:pt x="76231" y="11958"/>
                    <a:pt x="76134" y="11910"/>
                    <a:pt x="76038" y="11886"/>
                  </a:cubicBezTo>
                  <a:cubicBezTo>
                    <a:pt x="75989" y="11645"/>
                    <a:pt x="75941" y="11428"/>
                    <a:pt x="75893" y="11211"/>
                  </a:cubicBezTo>
                  <a:close/>
                  <a:moveTo>
                    <a:pt x="76086" y="12199"/>
                  </a:moveTo>
                  <a:lnTo>
                    <a:pt x="76255" y="12247"/>
                  </a:lnTo>
                  <a:cubicBezTo>
                    <a:pt x="76447" y="12344"/>
                    <a:pt x="76640" y="12416"/>
                    <a:pt x="76833" y="12464"/>
                  </a:cubicBezTo>
                  <a:cubicBezTo>
                    <a:pt x="76833" y="12754"/>
                    <a:pt x="76833" y="13091"/>
                    <a:pt x="76833" y="13405"/>
                  </a:cubicBezTo>
                  <a:cubicBezTo>
                    <a:pt x="76737" y="13380"/>
                    <a:pt x="76616" y="13356"/>
                    <a:pt x="76520" y="13308"/>
                  </a:cubicBezTo>
                  <a:lnTo>
                    <a:pt x="76496" y="13308"/>
                  </a:lnTo>
                  <a:lnTo>
                    <a:pt x="76182" y="13212"/>
                  </a:lnTo>
                  <a:cubicBezTo>
                    <a:pt x="76158" y="12874"/>
                    <a:pt x="76134" y="12537"/>
                    <a:pt x="76086" y="12199"/>
                  </a:cubicBezTo>
                  <a:close/>
                  <a:moveTo>
                    <a:pt x="76182" y="13477"/>
                  </a:moveTo>
                  <a:cubicBezTo>
                    <a:pt x="76375" y="13597"/>
                    <a:pt x="76592" y="13670"/>
                    <a:pt x="76785" y="13742"/>
                  </a:cubicBezTo>
                  <a:cubicBezTo>
                    <a:pt x="76761" y="14128"/>
                    <a:pt x="76737" y="14538"/>
                    <a:pt x="76664" y="14947"/>
                  </a:cubicBezTo>
                  <a:lnTo>
                    <a:pt x="76664" y="14923"/>
                  </a:lnTo>
                  <a:cubicBezTo>
                    <a:pt x="76640" y="14755"/>
                    <a:pt x="76423" y="14634"/>
                    <a:pt x="76279" y="14562"/>
                  </a:cubicBezTo>
                  <a:cubicBezTo>
                    <a:pt x="76255" y="14562"/>
                    <a:pt x="76231" y="14538"/>
                    <a:pt x="76182" y="14538"/>
                  </a:cubicBezTo>
                  <a:cubicBezTo>
                    <a:pt x="76158" y="14514"/>
                    <a:pt x="76182" y="14489"/>
                    <a:pt x="76182" y="14465"/>
                  </a:cubicBezTo>
                  <a:lnTo>
                    <a:pt x="76182" y="13477"/>
                  </a:lnTo>
                  <a:close/>
                  <a:moveTo>
                    <a:pt x="9740" y="14899"/>
                  </a:moveTo>
                  <a:lnTo>
                    <a:pt x="9595" y="15020"/>
                  </a:lnTo>
                  <a:lnTo>
                    <a:pt x="9451" y="14996"/>
                  </a:lnTo>
                  <a:cubicBezTo>
                    <a:pt x="9523" y="14972"/>
                    <a:pt x="9571" y="14947"/>
                    <a:pt x="9619" y="14923"/>
                  </a:cubicBezTo>
                  <a:lnTo>
                    <a:pt x="9740" y="14899"/>
                  </a:lnTo>
                  <a:close/>
                  <a:moveTo>
                    <a:pt x="10222" y="14923"/>
                  </a:moveTo>
                  <a:lnTo>
                    <a:pt x="10367" y="15116"/>
                  </a:lnTo>
                  <a:lnTo>
                    <a:pt x="10415" y="15140"/>
                  </a:lnTo>
                  <a:lnTo>
                    <a:pt x="10053" y="15092"/>
                  </a:lnTo>
                  <a:lnTo>
                    <a:pt x="10126" y="14996"/>
                  </a:lnTo>
                  <a:cubicBezTo>
                    <a:pt x="10150" y="14972"/>
                    <a:pt x="10198" y="14947"/>
                    <a:pt x="10222" y="14923"/>
                  </a:cubicBezTo>
                  <a:close/>
                  <a:moveTo>
                    <a:pt x="10584" y="14514"/>
                  </a:moveTo>
                  <a:lnTo>
                    <a:pt x="10776" y="14562"/>
                  </a:lnTo>
                  <a:cubicBezTo>
                    <a:pt x="10873" y="14731"/>
                    <a:pt x="10993" y="14899"/>
                    <a:pt x="11114" y="15044"/>
                  </a:cubicBezTo>
                  <a:cubicBezTo>
                    <a:pt x="11162" y="15116"/>
                    <a:pt x="11235" y="15213"/>
                    <a:pt x="11307" y="15309"/>
                  </a:cubicBezTo>
                  <a:lnTo>
                    <a:pt x="10656" y="15189"/>
                  </a:lnTo>
                  <a:cubicBezTo>
                    <a:pt x="10608" y="15140"/>
                    <a:pt x="10560" y="15068"/>
                    <a:pt x="10511" y="15020"/>
                  </a:cubicBezTo>
                  <a:cubicBezTo>
                    <a:pt x="10463" y="14947"/>
                    <a:pt x="10391" y="14875"/>
                    <a:pt x="10318" y="14827"/>
                  </a:cubicBezTo>
                  <a:cubicBezTo>
                    <a:pt x="10415" y="14731"/>
                    <a:pt x="10511" y="14610"/>
                    <a:pt x="10584" y="14514"/>
                  </a:cubicBezTo>
                  <a:close/>
                  <a:moveTo>
                    <a:pt x="10993" y="14634"/>
                  </a:moveTo>
                  <a:lnTo>
                    <a:pt x="10993" y="14634"/>
                  </a:lnTo>
                  <a:cubicBezTo>
                    <a:pt x="11235" y="14706"/>
                    <a:pt x="11500" y="14779"/>
                    <a:pt x="11741" y="14851"/>
                  </a:cubicBezTo>
                  <a:lnTo>
                    <a:pt x="12295" y="15381"/>
                  </a:lnTo>
                  <a:lnTo>
                    <a:pt x="12440" y="15526"/>
                  </a:lnTo>
                  <a:lnTo>
                    <a:pt x="11668" y="15381"/>
                  </a:lnTo>
                  <a:cubicBezTo>
                    <a:pt x="11548" y="15213"/>
                    <a:pt x="11379" y="15068"/>
                    <a:pt x="11259" y="14947"/>
                  </a:cubicBezTo>
                  <a:cubicBezTo>
                    <a:pt x="11162" y="14803"/>
                    <a:pt x="11090" y="14731"/>
                    <a:pt x="10993" y="14634"/>
                  </a:cubicBezTo>
                  <a:close/>
                  <a:moveTo>
                    <a:pt x="12006" y="14899"/>
                  </a:moveTo>
                  <a:cubicBezTo>
                    <a:pt x="12344" y="14972"/>
                    <a:pt x="12681" y="15068"/>
                    <a:pt x="13019" y="15116"/>
                  </a:cubicBezTo>
                  <a:cubicBezTo>
                    <a:pt x="13260" y="15381"/>
                    <a:pt x="13525" y="15598"/>
                    <a:pt x="13790" y="15815"/>
                  </a:cubicBezTo>
                  <a:lnTo>
                    <a:pt x="12850" y="15598"/>
                  </a:lnTo>
                  <a:cubicBezTo>
                    <a:pt x="12705" y="15454"/>
                    <a:pt x="12536" y="15333"/>
                    <a:pt x="12392" y="15213"/>
                  </a:cubicBezTo>
                  <a:cubicBezTo>
                    <a:pt x="12247" y="15068"/>
                    <a:pt x="12127" y="14996"/>
                    <a:pt x="12006" y="14899"/>
                  </a:cubicBezTo>
                  <a:close/>
                  <a:moveTo>
                    <a:pt x="76182" y="14827"/>
                  </a:moveTo>
                  <a:cubicBezTo>
                    <a:pt x="76303" y="14923"/>
                    <a:pt x="76423" y="15044"/>
                    <a:pt x="76568" y="15044"/>
                  </a:cubicBezTo>
                  <a:cubicBezTo>
                    <a:pt x="76608" y="15044"/>
                    <a:pt x="76649" y="15027"/>
                    <a:pt x="76661" y="14993"/>
                  </a:cubicBezTo>
                  <a:lnTo>
                    <a:pt x="76661" y="14993"/>
                  </a:lnTo>
                  <a:cubicBezTo>
                    <a:pt x="76614" y="15275"/>
                    <a:pt x="76566" y="15557"/>
                    <a:pt x="76496" y="15815"/>
                  </a:cubicBezTo>
                  <a:lnTo>
                    <a:pt x="76472" y="15815"/>
                  </a:lnTo>
                  <a:cubicBezTo>
                    <a:pt x="76399" y="15791"/>
                    <a:pt x="76303" y="15743"/>
                    <a:pt x="76231" y="15695"/>
                  </a:cubicBezTo>
                  <a:lnTo>
                    <a:pt x="76110" y="15647"/>
                  </a:lnTo>
                  <a:cubicBezTo>
                    <a:pt x="76134" y="15357"/>
                    <a:pt x="76158" y="15092"/>
                    <a:pt x="76182" y="14827"/>
                  </a:cubicBezTo>
                  <a:close/>
                  <a:moveTo>
                    <a:pt x="13260" y="15164"/>
                  </a:moveTo>
                  <a:lnTo>
                    <a:pt x="13260" y="15164"/>
                  </a:lnTo>
                  <a:cubicBezTo>
                    <a:pt x="13718" y="15261"/>
                    <a:pt x="14200" y="15357"/>
                    <a:pt x="14658" y="15430"/>
                  </a:cubicBezTo>
                  <a:cubicBezTo>
                    <a:pt x="15020" y="15671"/>
                    <a:pt x="15357" y="15960"/>
                    <a:pt x="15695" y="16249"/>
                  </a:cubicBezTo>
                  <a:lnTo>
                    <a:pt x="14224" y="15912"/>
                  </a:lnTo>
                  <a:cubicBezTo>
                    <a:pt x="13935" y="15647"/>
                    <a:pt x="13597" y="15406"/>
                    <a:pt x="13260" y="15164"/>
                  </a:cubicBezTo>
                  <a:close/>
                  <a:moveTo>
                    <a:pt x="14875" y="15478"/>
                  </a:moveTo>
                  <a:lnTo>
                    <a:pt x="16080" y="15671"/>
                  </a:lnTo>
                  <a:cubicBezTo>
                    <a:pt x="16394" y="15984"/>
                    <a:pt x="16755" y="16298"/>
                    <a:pt x="17117" y="16587"/>
                  </a:cubicBezTo>
                  <a:lnTo>
                    <a:pt x="15984" y="16298"/>
                  </a:lnTo>
                  <a:cubicBezTo>
                    <a:pt x="15622" y="16008"/>
                    <a:pt x="15261" y="15719"/>
                    <a:pt x="14875" y="15478"/>
                  </a:cubicBezTo>
                  <a:close/>
                  <a:moveTo>
                    <a:pt x="76062" y="15912"/>
                  </a:moveTo>
                  <a:cubicBezTo>
                    <a:pt x="76158" y="15984"/>
                    <a:pt x="76279" y="16032"/>
                    <a:pt x="76399" y="16081"/>
                  </a:cubicBezTo>
                  <a:cubicBezTo>
                    <a:pt x="76327" y="16298"/>
                    <a:pt x="76231" y="16490"/>
                    <a:pt x="76134" y="16707"/>
                  </a:cubicBezTo>
                  <a:lnTo>
                    <a:pt x="76110" y="16707"/>
                  </a:lnTo>
                  <a:cubicBezTo>
                    <a:pt x="76062" y="16683"/>
                    <a:pt x="75989" y="16683"/>
                    <a:pt x="75917" y="16659"/>
                  </a:cubicBezTo>
                  <a:lnTo>
                    <a:pt x="75869" y="16659"/>
                  </a:lnTo>
                  <a:cubicBezTo>
                    <a:pt x="75941" y="16418"/>
                    <a:pt x="76014" y="16177"/>
                    <a:pt x="76062" y="15912"/>
                  </a:cubicBezTo>
                  <a:close/>
                  <a:moveTo>
                    <a:pt x="16321" y="15743"/>
                  </a:moveTo>
                  <a:lnTo>
                    <a:pt x="17479" y="15936"/>
                  </a:lnTo>
                  <a:cubicBezTo>
                    <a:pt x="17671" y="16105"/>
                    <a:pt x="17840" y="16298"/>
                    <a:pt x="18009" y="16466"/>
                  </a:cubicBezTo>
                  <a:cubicBezTo>
                    <a:pt x="18178" y="16659"/>
                    <a:pt x="18298" y="16804"/>
                    <a:pt x="18467" y="16948"/>
                  </a:cubicBezTo>
                  <a:lnTo>
                    <a:pt x="17454" y="16683"/>
                  </a:lnTo>
                  <a:cubicBezTo>
                    <a:pt x="17093" y="16346"/>
                    <a:pt x="16707" y="16056"/>
                    <a:pt x="16321" y="15743"/>
                  </a:cubicBezTo>
                  <a:close/>
                  <a:moveTo>
                    <a:pt x="17720" y="15960"/>
                  </a:moveTo>
                  <a:lnTo>
                    <a:pt x="17720" y="15960"/>
                  </a:lnTo>
                  <a:cubicBezTo>
                    <a:pt x="18105" y="16032"/>
                    <a:pt x="18467" y="16081"/>
                    <a:pt x="18829" y="16153"/>
                  </a:cubicBezTo>
                  <a:cubicBezTo>
                    <a:pt x="19214" y="16539"/>
                    <a:pt x="19576" y="16924"/>
                    <a:pt x="19914" y="17334"/>
                  </a:cubicBezTo>
                  <a:lnTo>
                    <a:pt x="18925" y="17069"/>
                  </a:lnTo>
                  <a:cubicBezTo>
                    <a:pt x="18684" y="16804"/>
                    <a:pt x="18395" y="16563"/>
                    <a:pt x="18130" y="16322"/>
                  </a:cubicBezTo>
                  <a:cubicBezTo>
                    <a:pt x="18009" y="16201"/>
                    <a:pt x="17864" y="16081"/>
                    <a:pt x="17720" y="15960"/>
                  </a:cubicBezTo>
                  <a:close/>
                  <a:moveTo>
                    <a:pt x="75772" y="16852"/>
                  </a:moveTo>
                  <a:lnTo>
                    <a:pt x="75845" y="16900"/>
                  </a:lnTo>
                  <a:lnTo>
                    <a:pt x="75989" y="16948"/>
                  </a:lnTo>
                  <a:cubicBezTo>
                    <a:pt x="75869" y="17117"/>
                    <a:pt x="75748" y="17286"/>
                    <a:pt x="75604" y="17431"/>
                  </a:cubicBezTo>
                  <a:cubicBezTo>
                    <a:pt x="75555" y="17431"/>
                    <a:pt x="75507" y="17431"/>
                    <a:pt x="75459" y="17407"/>
                  </a:cubicBezTo>
                  <a:lnTo>
                    <a:pt x="75387" y="17382"/>
                  </a:lnTo>
                  <a:cubicBezTo>
                    <a:pt x="75531" y="17238"/>
                    <a:pt x="75652" y="17045"/>
                    <a:pt x="75772" y="16852"/>
                  </a:cubicBezTo>
                  <a:close/>
                  <a:moveTo>
                    <a:pt x="19094" y="16225"/>
                  </a:moveTo>
                  <a:lnTo>
                    <a:pt x="19721" y="16346"/>
                  </a:lnTo>
                  <a:lnTo>
                    <a:pt x="20227" y="16466"/>
                  </a:lnTo>
                  <a:cubicBezTo>
                    <a:pt x="20613" y="16876"/>
                    <a:pt x="20974" y="17310"/>
                    <a:pt x="21360" y="17744"/>
                  </a:cubicBezTo>
                  <a:lnTo>
                    <a:pt x="20323" y="17455"/>
                  </a:lnTo>
                  <a:cubicBezTo>
                    <a:pt x="19962" y="16997"/>
                    <a:pt x="19552" y="16587"/>
                    <a:pt x="19094" y="16225"/>
                  </a:cubicBezTo>
                  <a:close/>
                  <a:moveTo>
                    <a:pt x="75242" y="17527"/>
                  </a:moveTo>
                  <a:cubicBezTo>
                    <a:pt x="75290" y="17551"/>
                    <a:pt x="75339" y="17575"/>
                    <a:pt x="75387" y="17599"/>
                  </a:cubicBezTo>
                  <a:lnTo>
                    <a:pt x="75435" y="17599"/>
                  </a:lnTo>
                  <a:cubicBezTo>
                    <a:pt x="75266" y="17744"/>
                    <a:pt x="75073" y="17889"/>
                    <a:pt x="74880" y="18009"/>
                  </a:cubicBezTo>
                  <a:lnTo>
                    <a:pt x="74880" y="17985"/>
                  </a:lnTo>
                  <a:cubicBezTo>
                    <a:pt x="74784" y="17961"/>
                    <a:pt x="74688" y="17913"/>
                    <a:pt x="74591" y="17889"/>
                  </a:cubicBezTo>
                  <a:cubicBezTo>
                    <a:pt x="74736" y="17816"/>
                    <a:pt x="74880" y="17744"/>
                    <a:pt x="75025" y="17672"/>
                  </a:cubicBezTo>
                  <a:cubicBezTo>
                    <a:pt x="75097" y="17624"/>
                    <a:pt x="75170" y="17575"/>
                    <a:pt x="75242" y="17527"/>
                  </a:cubicBezTo>
                  <a:close/>
                  <a:moveTo>
                    <a:pt x="20589" y="16539"/>
                  </a:moveTo>
                  <a:lnTo>
                    <a:pt x="20589" y="16539"/>
                  </a:lnTo>
                  <a:cubicBezTo>
                    <a:pt x="20902" y="16611"/>
                    <a:pt x="21215" y="16683"/>
                    <a:pt x="21553" y="16756"/>
                  </a:cubicBezTo>
                  <a:cubicBezTo>
                    <a:pt x="21915" y="17214"/>
                    <a:pt x="22276" y="17696"/>
                    <a:pt x="22686" y="18130"/>
                  </a:cubicBezTo>
                  <a:lnTo>
                    <a:pt x="21987" y="17937"/>
                  </a:lnTo>
                  <a:cubicBezTo>
                    <a:pt x="21553" y="17431"/>
                    <a:pt x="21095" y="16973"/>
                    <a:pt x="20589" y="16539"/>
                  </a:cubicBezTo>
                  <a:close/>
                  <a:moveTo>
                    <a:pt x="74109" y="18057"/>
                  </a:moveTo>
                  <a:cubicBezTo>
                    <a:pt x="74254" y="18106"/>
                    <a:pt x="74374" y="18154"/>
                    <a:pt x="74519" y="18202"/>
                  </a:cubicBezTo>
                  <a:lnTo>
                    <a:pt x="73723" y="18516"/>
                  </a:lnTo>
                  <a:cubicBezTo>
                    <a:pt x="73458" y="18467"/>
                    <a:pt x="73169" y="18443"/>
                    <a:pt x="72904" y="18395"/>
                  </a:cubicBezTo>
                  <a:lnTo>
                    <a:pt x="72855" y="18395"/>
                  </a:lnTo>
                  <a:cubicBezTo>
                    <a:pt x="73241" y="18299"/>
                    <a:pt x="73699" y="18202"/>
                    <a:pt x="74109" y="18057"/>
                  </a:cubicBezTo>
                  <a:close/>
                  <a:moveTo>
                    <a:pt x="21818" y="16828"/>
                  </a:moveTo>
                  <a:lnTo>
                    <a:pt x="23120" y="17141"/>
                  </a:lnTo>
                  <a:cubicBezTo>
                    <a:pt x="23385" y="17479"/>
                    <a:pt x="23674" y="17792"/>
                    <a:pt x="23964" y="18130"/>
                  </a:cubicBezTo>
                  <a:cubicBezTo>
                    <a:pt x="24108" y="18274"/>
                    <a:pt x="24229" y="18467"/>
                    <a:pt x="24374" y="18660"/>
                  </a:cubicBezTo>
                  <a:lnTo>
                    <a:pt x="23192" y="18299"/>
                  </a:lnTo>
                  <a:cubicBezTo>
                    <a:pt x="22758" y="17768"/>
                    <a:pt x="22300" y="17286"/>
                    <a:pt x="21818" y="16828"/>
                  </a:cubicBezTo>
                  <a:close/>
                  <a:moveTo>
                    <a:pt x="72446" y="18491"/>
                  </a:moveTo>
                  <a:cubicBezTo>
                    <a:pt x="72687" y="18588"/>
                    <a:pt x="72952" y="18660"/>
                    <a:pt x="73217" y="18708"/>
                  </a:cubicBezTo>
                  <a:cubicBezTo>
                    <a:pt x="72879" y="18853"/>
                    <a:pt x="72542" y="18998"/>
                    <a:pt x="72180" y="19094"/>
                  </a:cubicBezTo>
                  <a:cubicBezTo>
                    <a:pt x="72012" y="19070"/>
                    <a:pt x="71843" y="19046"/>
                    <a:pt x="71650" y="19022"/>
                  </a:cubicBezTo>
                  <a:cubicBezTo>
                    <a:pt x="71481" y="18974"/>
                    <a:pt x="71312" y="18925"/>
                    <a:pt x="71120" y="18877"/>
                  </a:cubicBezTo>
                  <a:cubicBezTo>
                    <a:pt x="71553" y="18757"/>
                    <a:pt x="72012" y="18636"/>
                    <a:pt x="72446" y="18491"/>
                  </a:cubicBezTo>
                  <a:close/>
                  <a:moveTo>
                    <a:pt x="23433" y="17214"/>
                  </a:moveTo>
                  <a:cubicBezTo>
                    <a:pt x="23891" y="17334"/>
                    <a:pt x="24349" y="17455"/>
                    <a:pt x="24832" y="17599"/>
                  </a:cubicBezTo>
                  <a:cubicBezTo>
                    <a:pt x="25121" y="17937"/>
                    <a:pt x="25434" y="18299"/>
                    <a:pt x="25700" y="18660"/>
                  </a:cubicBezTo>
                  <a:cubicBezTo>
                    <a:pt x="25820" y="18829"/>
                    <a:pt x="25941" y="18998"/>
                    <a:pt x="26061" y="19191"/>
                  </a:cubicBezTo>
                  <a:lnTo>
                    <a:pt x="24928" y="18829"/>
                  </a:lnTo>
                  <a:cubicBezTo>
                    <a:pt x="24663" y="18491"/>
                    <a:pt x="24398" y="18154"/>
                    <a:pt x="24084" y="17865"/>
                  </a:cubicBezTo>
                  <a:cubicBezTo>
                    <a:pt x="23867" y="17648"/>
                    <a:pt x="23650" y="17431"/>
                    <a:pt x="23433" y="17214"/>
                  </a:cubicBezTo>
                  <a:close/>
                  <a:moveTo>
                    <a:pt x="70830" y="18998"/>
                  </a:moveTo>
                  <a:cubicBezTo>
                    <a:pt x="71095" y="19094"/>
                    <a:pt x="71385" y="19215"/>
                    <a:pt x="71674" y="19287"/>
                  </a:cubicBezTo>
                  <a:lnTo>
                    <a:pt x="70878" y="19528"/>
                  </a:lnTo>
                  <a:cubicBezTo>
                    <a:pt x="70469" y="19480"/>
                    <a:pt x="70059" y="19408"/>
                    <a:pt x="69649" y="19335"/>
                  </a:cubicBezTo>
                  <a:lnTo>
                    <a:pt x="69962" y="19239"/>
                  </a:lnTo>
                  <a:lnTo>
                    <a:pt x="70830" y="18998"/>
                  </a:lnTo>
                  <a:close/>
                  <a:moveTo>
                    <a:pt x="25097" y="17672"/>
                  </a:moveTo>
                  <a:lnTo>
                    <a:pt x="26109" y="17961"/>
                  </a:lnTo>
                  <a:cubicBezTo>
                    <a:pt x="26085" y="17961"/>
                    <a:pt x="26085" y="17985"/>
                    <a:pt x="26109" y="17985"/>
                  </a:cubicBezTo>
                  <a:cubicBezTo>
                    <a:pt x="26399" y="18395"/>
                    <a:pt x="26736" y="18757"/>
                    <a:pt x="27074" y="19142"/>
                  </a:cubicBezTo>
                  <a:cubicBezTo>
                    <a:pt x="27194" y="19311"/>
                    <a:pt x="27339" y="19480"/>
                    <a:pt x="27459" y="19649"/>
                  </a:cubicBezTo>
                  <a:lnTo>
                    <a:pt x="26495" y="19311"/>
                  </a:lnTo>
                  <a:cubicBezTo>
                    <a:pt x="26302" y="19046"/>
                    <a:pt x="26109" y="18757"/>
                    <a:pt x="25868" y="18516"/>
                  </a:cubicBezTo>
                  <a:cubicBezTo>
                    <a:pt x="25627" y="18202"/>
                    <a:pt x="25362" y="17937"/>
                    <a:pt x="25097" y="17672"/>
                  </a:cubicBezTo>
                  <a:close/>
                  <a:moveTo>
                    <a:pt x="69263" y="19408"/>
                  </a:moveTo>
                  <a:cubicBezTo>
                    <a:pt x="69577" y="19552"/>
                    <a:pt x="69890" y="19649"/>
                    <a:pt x="70203" y="19721"/>
                  </a:cubicBezTo>
                  <a:cubicBezTo>
                    <a:pt x="70011" y="19769"/>
                    <a:pt x="69818" y="19841"/>
                    <a:pt x="69625" y="19890"/>
                  </a:cubicBezTo>
                  <a:lnTo>
                    <a:pt x="69625" y="19866"/>
                  </a:lnTo>
                  <a:cubicBezTo>
                    <a:pt x="69625" y="19866"/>
                    <a:pt x="69601" y="19841"/>
                    <a:pt x="69601" y="19841"/>
                  </a:cubicBezTo>
                  <a:cubicBezTo>
                    <a:pt x="69191" y="19769"/>
                    <a:pt x="68781" y="19793"/>
                    <a:pt x="68395" y="19721"/>
                  </a:cubicBezTo>
                  <a:lnTo>
                    <a:pt x="68275" y="19697"/>
                  </a:lnTo>
                  <a:lnTo>
                    <a:pt x="69263" y="19408"/>
                  </a:lnTo>
                  <a:close/>
                  <a:moveTo>
                    <a:pt x="26133" y="17985"/>
                  </a:moveTo>
                  <a:lnTo>
                    <a:pt x="26133" y="17985"/>
                  </a:lnTo>
                  <a:cubicBezTo>
                    <a:pt x="26833" y="18178"/>
                    <a:pt x="27532" y="18395"/>
                    <a:pt x="28255" y="18612"/>
                  </a:cubicBezTo>
                  <a:cubicBezTo>
                    <a:pt x="28713" y="19215"/>
                    <a:pt x="29171" y="19817"/>
                    <a:pt x="29653" y="20372"/>
                  </a:cubicBezTo>
                  <a:lnTo>
                    <a:pt x="28641" y="20034"/>
                  </a:lnTo>
                  <a:lnTo>
                    <a:pt x="27942" y="19793"/>
                  </a:lnTo>
                  <a:cubicBezTo>
                    <a:pt x="27435" y="19094"/>
                    <a:pt x="26808" y="18491"/>
                    <a:pt x="26133" y="17985"/>
                  </a:cubicBezTo>
                  <a:close/>
                  <a:moveTo>
                    <a:pt x="67793" y="19817"/>
                  </a:moveTo>
                  <a:cubicBezTo>
                    <a:pt x="68154" y="19962"/>
                    <a:pt x="68540" y="20034"/>
                    <a:pt x="68926" y="20058"/>
                  </a:cubicBezTo>
                  <a:cubicBezTo>
                    <a:pt x="68106" y="20275"/>
                    <a:pt x="67310" y="20468"/>
                    <a:pt x="66515" y="20637"/>
                  </a:cubicBezTo>
                  <a:cubicBezTo>
                    <a:pt x="66274" y="20517"/>
                    <a:pt x="66033" y="20444"/>
                    <a:pt x="65768" y="20396"/>
                  </a:cubicBezTo>
                  <a:lnTo>
                    <a:pt x="66563" y="20179"/>
                  </a:lnTo>
                  <a:cubicBezTo>
                    <a:pt x="66867" y="20268"/>
                    <a:pt x="67184" y="20318"/>
                    <a:pt x="67505" y="20318"/>
                  </a:cubicBezTo>
                  <a:cubicBezTo>
                    <a:pt x="67617" y="20318"/>
                    <a:pt x="67729" y="20312"/>
                    <a:pt x="67841" y="20300"/>
                  </a:cubicBezTo>
                  <a:cubicBezTo>
                    <a:pt x="67913" y="20300"/>
                    <a:pt x="67913" y="20155"/>
                    <a:pt x="67841" y="20131"/>
                  </a:cubicBezTo>
                  <a:cubicBezTo>
                    <a:pt x="67600" y="20083"/>
                    <a:pt x="67383" y="20058"/>
                    <a:pt x="67142" y="20010"/>
                  </a:cubicBezTo>
                  <a:lnTo>
                    <a:pt x="67793" y="19817"/>
                  </a:lnTo>
                  <a:close/>
                  <a:moveTo>
                    <a:pt x="28472" y="18660"/>
                  </a:moveTo>
                  <a:lnTo>
                    <a:pt x="29051" y="18853"/>
                  </a:lnTo>
                  <a:lnTo>
                    <a:pt x="29870" y="19094"/>
                  </a:lnTo>
                  <a:cubicBezTo>
                    <a:pt x="30304" y="19697"/>
                    <a:pt x="30762" y="20300"/>
                    <a:pt x="31220" y="20878"/>
                  </a:cubicBezTo>
                  <a:lnTo>
                    <a:pt x="30135" y="20517"/>
                  </a:lnTo>
                  <a:cubicBezTo>
                    <a:pt x="29605" y="19866"/>
                    <a:pt x="29051" y="19239"/>
                    <a:pt x="28472" y="18660"/>
                  </a:cubicBezTo>
                  <a:close/>
                  <a:moveTo>
                    <a:pt x="65117" y="20589"/>
                  </a:moveTo>
                  <a:cubicBezTo>
                    <a:pt x="65382" y="20661"/>
                    <a:pt x="65695" y="20733"/>
                    <a:pt x="65984" y="20758"/>
                  </a:cubicBezTo>
                  <a:lnTo>
                    <a:pt x="64924" y="20999"/>
                  </a:lnTo>
                  <a:cubicBezTo>
                    <a:pt x="64900" y="20999"/>
                    <a:pt x="64900" y="20975"/>
                    <a:pt x="64876" y="20975"/>
                  </a:cubicBezTo>
                  <a:cubicBezTo>
                    <a:pt x="64634" y="20902"/>
                    <a:pt x="64369" y="20854"/>
                    <a:pt x="64128" y="20854"/>
                  </a:cubicBezTo>
                  <a:lnTo>
                    <a:pt x="65117" y="20589"/>
                  </a:lnTo>
                  <a:close/>
                  <a:moveTo>
                    <a:pt x="63550" y="20999"/>
                  </a:moveTo>
                  <a:cubicBezTo>
                    <a:pt x="63767" y="21071"/>
                    <a:pt x="63983" y="21119"/>
                    <a:pt x="64200" y="21167"/>
                  </a:cubicBezTo>
                  <a:lnTo>
                    <a:pt x="63381" y="21336"/>
                  </a:lnTo>
                  <a:cubicBezTo>
                    <a:pt x="63212" y="21288"/>
                    <a:pt x="62995" y="21240"/>
                    <a:pt x="62778" y="21192"/>
                  </a:cubicBezTo>
                  <a:lnTo>
                    <a:pt x="63550" y="20999"/>
                  </a:lnTo>
                  <a:close/>
                  <a:moveTo>
                    <a:pt x="30087" y="19191"/>
                  </a:moveTo>
                  <a:cubicBezTo>
                    <a:pt x="30714" y="19383"/>
                    <a:pt x="31341" y="19600"/>
                    <a:pt x="31968" y="19817"/>
                  </a:cubicBezTo>
                  <a:cubicBezTo>
                    <a:pt x="32378" y="20420"/>
                    <a:pt x="32787" y="21023"/>
                    <a:pt x="33245" y="21577"/>
                  </a:cubicBezTo>
                  <a:lnTo>
                    <a:pt x="31727" y="21047"/>
                  </a:lnTo>
                  <a:cubicBezTo>
                    <a:pt x="31196" y="20420"/>
                    <a:pt x="30642" y="19793"/>
                    <a:pt x="30087" y="19191"/>
                  </a:cubicBezTo>
                  <a:close/>
                  <a:moveTo>
                    <a:pt x="62272" y="21312"/>
                  </a:moveTo>
                  <a:cubicBezTo>
                    <a:pt x="62441" y="21384"/>
                    <a:pt x="62609" y="21433"/>
                    <a:pt x="62802" y="21481"/>
                  </a:cubicBezTo>
                  <a:lnTo>
                    <a:pt x="62031" y="21650"/>
                  </a:lnTo>
                  <a:lnTo>
                    <a:pt x="61862" y="21698"/>
                  </a:lnTo>
                  <a:cubicBezTo>
                    <a:pt x="61621" y="21650"/>
                    <a:pt x="61356" y="21625"/>
                    <a:pt x="61115" y="21625"/>
                  </a:cubicBezTo>
                  <a:lnTo>
                    <a:pt x="62272" y="21312"/>
                  </a:lnTo>
                  <a:close/>
                  <a:moveTo>
                    <a:pt x="60536" y="21770"/>
                  </a:moveTo>
                  <a:cubicBezTo>
                    <a:pt x="60729" y="21818"/>
                    <a:pt x="60922" y="21867"/>
                    <a:pt x="61115" y="21891"/>
                  </a:cubicBezTo>
                  <a:lnTo>
                    <a:pt x="60198" y="22108"/>
                  </a:lnTo>
                  <a:lnTo>
                    <a:pt x="60030" y="22084"/>
                  </a:lnTo>
                  <a:cubicBezTo>
                    <a:pt x="59885" y="22059"/>
                    <a:pt x="59716" y="22035"/>
                    <a:pt x="59572" y="22011"/>
                  </a:cubicBezTo>
                  <a:lnTo>
                    <a:pt x="60536" y="21770"/>
                  </a:lnTo>
                  <a:close/>
                  <a:moveTo>
                    <a:pt x="32281" y="19914"/>
                  </a:moveTo>
                  <a:lnTo>
                    <a:pt x="33631" y="20372"/>
                  </a:lnTo>
                  <a:cubicBezTo>
                    <a:pt x="34113" y="21047"/>
                    <a:pt x="34620" y="21674"/>
                    <a:pt x="35198" y="22276"/>
                  </a:cubicBezTo>
                  <a:lnTo>
                    <a:pt x="33703" y="21746"/>
                  </a:lnTo>
                  <a:cubicBezTo>
                    <a:pt x="33270" y="21119"/>
                    <a:pt x="32763" y="20517"/>
                    <a:pt x="32281" y="19914"/>
                  </a:cubicBezTo>
                  <a:close/>
                  <a:moveTo>
                    <a:pt x="59210" y="22084"/>
                  </a:moveTo>
                  <a:lnTo>
                    <a:pt x="59668" y="22228"/>
                  </a:lnTo>
                  <a:lnTo>
                    <a:pt x="59162" y="22349"/>
                  </a:lnTo>
                  <a:cubicBezTo>
                    <a:pt x="58921" y="22325"/>
                    <a:pt x="58704" y="22301"/>
                    <a:pt x="58487" y="22276"/>
                  </a:cubicBezTo>
                  <a:lnTo>
                    <a:pt x="59210" y="22084"/>
                  </a:lnTo>
                  <a:close/>
                  <a:moveTo>
                    <a:pt x="33896" y="20468"/>
                  </a:moveTo>
                  <a:lnTo>
                    <a:pt x="34933" y="20830"/>
                  </a:lnTo>
                  <a:cubicBezTo>
                    <a:pt x="34933" y="20830"/>
                    <a:pt x="34933" y="20854"/>
                    <a:pt x="34933" y="20854"/>
                  </a:cubicBezTo>
                  <a:cubicBezTo>
                    <a:pt x="35536" y="21481"/>
                    <a:pt x="36138" y="22180"/>
                    <a:pt x="36765" y="22807"/>
                  </a:cubicBezTo>
                  <a:lnTo>
                    <a:pt x="35632" y="22421"/>
                  </a:lnTo>
                  <a:cubicBezTo>
                    <a:pt x="35102" y="21746"/>
                    <a:pt x="34499" y="21119"/>
                    <a:pt x="33896" y="20468"/>
                  </a:cubicBezTo>
                  <a:close/>
                  <a:moveTo>
                    <a:pt x="57956" y="22397"/>
                  </a:moveTo>
                  <a:cubicBezTo>
                    <a:pt x="58173" y="22445"/>
                    <a:pt x="58414" y="22469"/>
                    <a:pt x="58631" y="22493"/>
                  </a:cubicBezTo>
                  <a:lnTo>
                    <a:pt x="55666" y="23193"/>
                  </a:lnTo>
                  <a:cubicBezTo>
                    <a:pt x="55690" y="23168"/>
                    <a:pt x="55690" y="23120"/>
                    <a:pt x="55642" y="23096"/>
                  </a:cubicBezTo>
                  <a:cubicBezTo>
                    <a:pt x="55521" y="23072"/>
                    <a:pt x="55401" y="23072"/>
                    <a:pt x="55280" y="23048"/>
                  </a:cubicBezTo>
                  <a:lnTo>
                    <a:pt x="56389" y="22783"/>
                  </a:lnTo>
                  <a:cubicBezTo>
                    <a:pt x="56522" y="22795"/>
                    <a:pt x="56655" y="22801"/>
                    <a:pt x="56787" y="22801"/>
                  </a:cubicBezTo>
                  <a:cubicBezTo>
                    <a:pt x="56920" y="22801"/>
                    <a:pt x="57052" y="22795"/>
                    <a:pt x="57185" y="22783"/>
                  </a:cubicBezTo>
                  <a:cubicBezTo>
                    <a:pt x="57257" y="22783"/>
                    <a:pt x="57257" y="22686"/>
                    <a:pt x="57185" y="22662"/>
                  </a:cubicBezTo>
                  <a:lnTo>
                    <a:pt x="57016" y="22638"/>
                  </a:lnTo>
                  <a:lnTo>
                    <a:pt x="57956" y="22397"/>
                  </a:lnTo>
                  <a:close/>
                  <a:moveTo>
                    <a:pt x="35054" y="20878"/>
                  </a:moveTo>
                  <a:lnTo>
                    <a:pt x="36259" y="21288"/>
                  </a:lnTo>
                  <a:cubicBezTo>
                    <a:pt x="36259" y="21312"/>
                    <a:pt x="36259" y="21336"/>
                    <a:pt x="36283" y="21336"/>
                  </a:cubicBezTo>
                  <a:cubicBezTo>
                    <a:pt x="36789" y="21818"/>
                    <a:pt x="37320" y="22301"/>
                    <a:pt x="37826" y="22783"/>
                  </a:cubicBezTo>
                  <a:cubicBezTo>
                    <a:pt x="38019" y="22951"/>
                    <a:pt x="38212" y="23144"/>
                    <a:pt x="38429" y="23337"/>
                  </a:cubicBezTo>
                  <a:lnTo>
                    <a:pt x="37368" y="23000"/>
                  </a:lnTo>
                  <a:cubicBezTo>
                    <a:pt x="36645" y="22252"/>
                    <a:pt x="35873" y="21553"/>
                    <a:pt x="35054" y="20878"/>
                  </a:cubicBezTo>
                  <a:close/>
                  <a:moveTo>
                    <a:pt x="54702" y="23193"/>
                  </a:moveTo>
                  <a:cubicBezTo>
                    <a:pt x="54943" y="23241"/>
                    <a:pt x="55184" y="23265"/>
                    <a:pt x="55425" y="23265"/>
                  </a:cubicBezTo>
                  <a:lnTo>
                    <a:pt x="54461" y="23482"/>
                  </a:lnTo>
                  <a:lnTo>
                    <a:pt x="54437" y="23482"/>
                  </a:lnTo>
                  <a:cubicBezTo>
                    <a:pt x="54244" y="23410"/>
                    <a:pt x="54027" y="23385"/>
                    <a:pt x="53810" y="23385"/>
                  </a:cubicBezTo>
                  <a:lnTo>
                    <a:pt x="54702" y="23193"/>
                  </a:lnTo>
                  <a:close/>
                  <a:moveTo>
                    <a:pt x="11331" y="4629"/>
                  </a:moveTo>
                  <a:cubicBezTo>
                    <a:pt x="13983" y="5328"/>
                    <a:pt x="16804" y="5593"/>
                    <a:pt x="19480" y="6100"/>
                  </a:cubicBezTo>
                  <a:cubicBezTo>
                    <a:pt x="22710" y="6702"/>
                    <a:pt x="25941" y="7353"/>
                    <a:pt x="29147" y="8077"/>
                  </a:cubicBezTo>
                  <a:cubicBezTo>
                    <a:pt x="35439" y="9427"/>
                    <a:pt x="41659" y="10994"/>
                    <a:pt x="47855" y="12730"/>
                  </a:cubicBezTo>
                  <a:cubicBezTo>
                    <a:pt x="48144" y="13380"/>
                    <a:pt x="48337" y="14080"/>
                    <a:pt x="48458" y="14803"/>
                  </a:cubicBezTo>
                  <a:cubicBezTo>
                    <a:pt x="47084" y="14176"/>
                    <a:pt x="45444" y="14007"/>
                    <a:pt x="43998" y="13718"/>
                  </a:cubicBezTo>
                  <a:cubicBezTo>
                    <a:pt x="42262" y="13380"/>
                    <a:pt x="40574" y="12995"/>
                    <a:pt x="38863" y="12633"/>
                  </a:cubicBezTo>
                  <a:cubicBezTo>
                    <a:pt x="38839" y="12633"/>
                    <a:pt x="38839" y="12657"/>
                    <a:pt x="38863" y="12657"/>
                  </a:cubicBezTo>
                  <a:cubicBezTo>
                    <a:pt x="40550" y="13139"/>
                    <a:pt x="42214" y="13597"/>
                    <a:pt x="43901" y="14128"/>
                  </a:cubicBezTo>
                  <a:cubicBezTo>
                    <a:pt x="45372" y="14586"/>
                    <a:pt x="46963" y="15237"/>
                    <a:pt x="48530" y="15285"/>
                  </a:cubicBezTo>
                  <a:lnTo>
                    <a:pt x="48554" y="15285"/>
                  </a:lnTo>
                  <a:cubicBezTo>
                    <a:pt x="48627" y="15791"/>
                    <a:pt x="48675" y="16273"/>
                    <a:pt x="48699" y="16804"/>
                  </a:cubicBezTo>
                  <a:lnTo>
                    <a:pt x="48651" y="16804"/>
                  </a:lnTo>
                  <a:cubicBezTo>
                    <a:pt x="44142" y="16273"/>
                    <a:pt x="39706" y="15285"/>
                    <a:pt x="35415" y="13790"/>
                  </a:cubicBezTo>
                  <a:cubicBezTo>
                    <a:pt x="35409" y="13788"/>
                    <a:pt x="35403" y="13787"/>
                    <a:pt x="35397" y="13787"/>
                  </a:cubicBezTo>
                  <a:cubicBezTo>
                    <a:pt x="35339" y="13787"/>
                    <a:pt x="35325" y="13891"/>
                    <a:pt x="35391" y="13935"/>
                  </a:cubicBezTo>
                  <a:cubicBezTo>
                    <a:pt x="39634" y="15695"/>
                    <a:pt x="44094" y="16900"/>
                    <a:pt x="48651" y="17455"/>
                  </a:cubicBezTo>
                  <a:cubicBezTo>
                    <a:pt x="48663" y="17467"/>
                    <a:pt x="48675" y="17473"/>
                    <a:pt x="48687" y="17473"/>
                  </a:cubicBezTo>
                  <a:cubicBezTo>
                    <a:pt x="48699" y="17473"/>
                    <a:pt x="48711" y="17467"/>
                    <a:pt x="48723" y="17455"/>
                  </a:cubicBezTo>
                  <a:lnTo>
                    <a:pt x="48723" y="17720"/>
                  </a:lnTo>
                  <a:cubicBezTo>
                    <a:pt x="48771" y="18491"/>
                    <a:pt x="48747" y="19287"/>
                    <a:pt x="48651" y="20058"/>
                  </a:cubicBezTo>
                  <a:cubicBezTo>
                    <a:pt x="46167" y="18805"/>
                    <a:pt x="43106" y="18467"/>
                    <a:pt x="40454" y="17792"/>
                  </a:cubicBezTo>
                  <a:cubicBezTo>
                    <a:pt x="40430" y="17792"/>
                    <a:pt x="40430" y="17816"/>
                    <a:pt x="40454" y="17816"/>
                  </a:cubicBezTo>
                  <a:cubicBezTo>
                    <a:pt x="43130" y="18636"/>
                    <a:pt x="45806" y="20107"/>
                    <a:pt x="48578" y="20589"/>
                  </a:cubicBezTo>
                  <a:cubicBezTo>
                    <a:pt x="48506" y="21023"/>
                    <a:pt x="48361" y="21433"/>
                    <a:pt x="48217" y="21842"/>
                  </a:cubicBezTo>
                  <a:cubicBezTo>
                    <a:pt x="46891" y="21216"/>
                    <a:pt x="45396" y="21047"/>
                    <a:pt x="43998" y="20637"/>
                  </a:cubicBezTo>
                  <a:cubicBezTo>
                    <a:pt x="43949" y="20637"/>
                    <a:pt x="43949" y="20685"/>
                    <a:pt x="43974" y="20709"/>
                  </a:cubicBezTo>
                  <a:cubicBezTo>
                    <a:pt x="45324" y="21192"/>
                    <a:pt x="46601" y="21987"/>
                    <a:pt x="48000" y="22325"/>
                  </a:cubicBezTo>
                  <a:cubicBezTo>
                    <a:pt x="47783" y="22831"/>
                    <a:pt x="47469" y="23313"/>
                    <a:pt x="47132" y="23747"/>
                  </a:cubicBezTo>
                  <a:cubicBezTo>
                    <a:pt x="40912" y="22445"/>
                    <a:pt x="35029" y="20083"/>
                    <a:pt x="29002" y="18154"/>
                  </a:cubicBezTo>
                  <a:cubicBezTo>
                    <a:pt x="26013" y="17190"/>
                    <a:pt x="22975" y="16370"/>
                    <a:pt x="19889" y="15743"/>
                  </a:cubicBezTo>
                  <a:cubicBezTo>
                    <a:pt x="17021" y="15140"/>
                    <a:pt x="13983" y="14345"/>
                    <a:pt x="11042" y="14128"/>
                  </a:cubicBezTo>
                  <a:cubicBezTo>
                    <a:pt x="10993" y="14104"/>
                    <a:pt x="10945" y="14104"/>
                    <a:pt x="10897" y="14104"/>
                  </a:cubicBezTo>
                  <a:cubicBezTo>
                    <a:pt x="11138" y="13766"/>
                    <a:pt x="11355" y="13405"/>
                    <a:pt x="11548" y="13043"/>
                  </a:cubicBezTo>
                  <a:cubicBezTo>
                    <a:pt x="12223" y="13161"/>
                    <a:pt x="12898" y="13220"/>
                    <a:pt x="13573" y="13220"/>
                  </a:cubicBezTo>
                  <a:cubicBezTo>
                    <a:pt x="13862" y="13220"/>
                    <a:pt x="14152" y="13209"/>
                    <a:pt x="14441" y="13188"/>
                  </a:cubicBezTo>
                  <a:cubicBezTo>
                    <a:pt x="14489" y="13163"/>
                    <a:pt x="14489" y="13091"/>
                    <a:pt x="14441" y="13091"/>
                  </a:cubicBezTo>
                  <a:cubicBezTo>
                    <a:pt x="13573" y="12850"/>
                    <a:pt x="12681" y="12657"/>
                    <a:pt x="11765" y="12537"/>
                  </a:cubicBezTo>
                  <a:cubicBezTo>
                    <a:pt x="11885" y="12223"/>
                    <a:pt x="12006" y="11934"/>
                    <a:pt x="12102" y="11621"/>
                  </a:cubicBezTo>
                  <a:cubicBezTo>
                    <a:pt x="15429" y="12416"/>
                    <a:pt x="18829" y="13091"/>
                    <a:pt x="22204" y="13646"/>
                  </a:cubicBezTo>
                  <a:cubicBezTo>
                    <a:pt x="22252" y="13646"/>
                    <a:pt x="22252" y="13573"/>
                    <a:pt x="22228" y="13573"/>
                  </a:cubicBezTo>
                  <a:cubicBezTo>
                    <a:pt x="18901" y="12754"/>
                    <a:pt x="15574" y="11910"/>
                    <a:pt x="12271" y="11066"/>
                  </a:cubicBezTo>
                  <a:cubicBezTo>
                    <a:pt x="12440" y="10415"/>
                    <a:pt x="12512" y="9740"/>
                    <a:pt x="12536" y="9041"/>
                  </a:cubicBezTo>
                  <a:cubicBezTo>
                    <a:pt x="15092" y="9620"/>
                    <a:pt x="17720" y="10078"/>
                    <a:pt x="20323" y="10391"/>
                  </a:cubicBezTo>
                  <a:cubicBezTo>
                    <a:pt x="20372" y="10391"/>
                    <a:pt x="20396" y="10295"/>
                    <a:pt x="20323" y="10270"/>
                  </a:cubicBezTo>
                  <a:cubicBezTo>
                    <a:pt x="17768" y="9620"/>
                    <a:pt x="15212" y="8993"/>
                    <a:pt x="12633" y="8390"/>
                  </a:cubicBezTo>
                  <a:lnTo>
                    <a:pt x="12560" y="8390"/>
                  </a:lnTo>
                  <a:cubicBezTo>
                    <a:pt x="12512" y="7739"/>
                    <a:pt x="12416" y="7088"/>
                    <a:pt x="12247" y="6461"/>
                  </a:cubicBezTo>
                  <a:lnTo>
                    <a:pt x="12247" y="6461"/>
                  </a:lnTo>
                  <a:cubicBezTo>
                    <a:pt x="13983" y="6919"/>
                    <a:pt x="15743" y="7281"/>
                    <a:pt x="17479" y="7691"/>
                  </a:cubicBezTo>
                  <a:cubicBezTo>
                    <a:pt x="18651" y="7958"/>
                    <a:pt x="19876" y="8436"/>
                    <a:pt x="21078" y="8436"/>
                  </a:cubicBezTo>
                  <a:cubicBezTo>
                    <a:pt x="21286" y="8436"/>
                    <a:pt x="21492" y="8422"/>
                    <a:pt x="21698" y="8390"/>
                  </a:cubicBezTo>
                  <a:cubicBezTo>
                    <a:pt x="21788" y="8367"/>
                    <a:pt x="21794" y="8219"/>
                    <a:pt x="21696" y="8219"/>
                  </a:cubicBezTo>
                  <a:cubicBezTo>
                    <a:pt x="21689" y="8219"/>
                    <a:pt x="21681" y="8220"/>
                    <a:pt x="21673" y="8221"/>
                  </a:cubicBezTo>
                  <a:cubicBezTo>
                    <a:pt x="21579" y="8227"/>
                    <a:pt x="21483" y="8230"/>
                    <a:pt x="21387" y="8230"/>
                  </a:cubicBezTo>
                  <a:cubicBezTo>
                    <a:pt x="19907" y="8230"/>
                    <a:pt x="18208" y="7566"/>
                    <a:pt x="16828" y="7136"/>
                  </a:cubicBezTo>
                  <a:cubicBezTo>
                    <a:pt x="15261" y="6678"/>
                    <a:pt x="13694" y="6220"/>
                    <a:pt x="12127" y="5762"/>
                  </a:cubicBezTo>
                  <a:lnTo>
                    <a:pt x="11982" y="5762"/>
                  </a:lnTo>
                  <a:cubicBezTo>
                    <a:pt x="11837" y="5352"/>
                    <a:pt x="11620" y="4967"/>
                    <a:pt x="11331" y="4629"/>
                  </a:cubicBezTo>
                  <a:close/>
                  <a:moveTo>
                    <a:pt x="72952" y="7377"/>
                  </a:moveTo>
                  <a:cubicBezTo>
                    <a:pt x="73289" y="7546"/>
                    <a:pt x="73579" y="7763"/>
                    <a:pt x="73820" y="8028"/>
                  </a:cubicBezTo>
                  <a:cubicBezTo>
                    <a:pt x="71939" y="8511"/>
                    <a:pt x="70107" y="9137"/>
                    <a:pt x="68251" y="9595"/>
                  </a:cubicBezTo>
                  <a:cubicBezTo>
                    <a:pt x="68202" y="9595"/>
                    <a:pt x="68227" y="9668"/>
                    <a:pt x="68251" y="9668"/>
                  </a:cubicBezTo>
                  <a:cubicBezTo>
                    <a:pt x="70203" y="9451"/>
                    <a:pt x="72301" y="9186"/>
                    <a:pt x="74181" y="8559"/>
                  </a:cubicBezTo>
                  <a:cubicBezTo>
                    <a:pt x="74350" y="8848"/>
                    <a:pt x="74519" y="9137"/>
                    <a:pt x="74639" y="9451"/>
                  </a:cubicBezTo>
                  <a:cubicBezTo>
                    <a:pt x="71843" y="10367"/>
                    <a:pt x="68926" y="10632"/>
                    <a:pt x="66033" y="11211"/>
                  </a:cubicBezTo>
                  <a:cubicBezTo>
                    <a:pt x="62923" y="11837"/>
                    <a:pt x="59982" y="13501"/>
                    <a:pt x="56775" y="13622"/>
                  </a:cubicBezTo>
                  <a:cubicBezTo>
                    <a:pt x="56679" y="13646"/>
                    <a:pt x="56679" y="13742"/>
                    <a:pt x="56775" y="13766"/>
                  </a:cubicBezTo>
                  <a:cubicBezTo>
                    <a:pt x="56874" y="13769"/>
                    <a:pt x="56973" y="13771"/>
                    <a:pt x="57071" y="13771"/>
                  </a:cubicBezTo>
                  <a:cubicBezTo>
                    <a:pt x="60043" y="13771"/>
                    <a:pt x="62802" y="12398"/>
                    <a:pt x="65695" y="11837"/>
                  </a:cubicBezTo>
                  <a:cubicBezTo>
                    <a:pt x="68757" y="11235"/>
                    <a:pt x="71891" y="11042"/>
                    <a:pt x="74856" y="10029"/>
                  </a:cubicBezTo>
                  <a:cubicBezTo>
                    <a:pt x="75049" y="10608"/>
                    <a:pt x="75194" y="11187"/>
                    <a:pt x="75314" y="11765"/>
                  </a:cubicBezTo>
                  <a:cubicBezTo>
                    <a:pt x="75314" y="11789"/>
                    <a:pt x="75314" y="11789"/>
                    <a:pt x="75314" y="11813"/>
                  </a:cubicBezTo>
                  <a:cubicBezTo>
                    <a:pt x="74519" y="11958"/>
                    <a:pt x="73723" y="12175"/>
                    <a:pt x="72952" y="12416"/>
                  </a:cubicBezTo>
                  <a:cubicBezTo>
                    <a:pt x="72253" y="12585"/>
                    <a:pt x="71529" y="12778"/>
                    <a:pt x="70999" y="13284"/>
                  </a:cubicBezTo>
                  <a:cubicBezTo>
                    <a:pt x="70980" y="13304"/>
                    <a:pt x="70992" y="13339"/>
                    <a:pt x="71010" y="13339"/>
                  </a:cubicBezTo>
                  <a:cubicBezTo>
                    <a:pt x="71014" y="13339"/>
                    <a:pt x="71019" y="13337"/>
                    <a:pt x="71023" y="13332"/>
                  </a:cubicBezTo>
                  <a:cubicBezTo>
                    <a:pt x="71746" y="13139"/>
                    <a:pt x="72446" y="12850"/>
                    <a:pt x="73169" y="12705"/>
                  </a:cubicBezTo>
                  <a:cubicBezTo>
                    <a:pt x="73916" y="12537"/>
                    <a:pt x="74688" y="12464"/>
                    <a:pt x="75411" y="12247"/>
                  </a:cubicBezTo>
                  <a:cubicBezTo>
                    <a:pt x="75531" y="12922"/>
                    <a:pt x="75580" y="13597"/>
                    <a:pt x="75604" y="14272"/>
                  </a:cubicBezTo>
                  <a:cubicBezTo>
                    <a:pt x="71698" y="15357"/>
                    <a:pt x="67913" y="16756"/>
                    <a:pt x="63935" y="17648"/>
                  </a:cubicBezTo>
                  <a:cubicBezTo>
                    <a:pt x="63869" y="17648"/>
                    <a:pt x="63884" y="17771"/>
                    <a:pt x="63963" y="17771"/>
                  </a:cubicBezTo>
                  <a:cubicBezTo>
                    <a:pt x="63969" y="17771"/>
                    <a:pt x="63976" y="17770"/>
                    <a:pt x="63983" y="17768"/>
                  </a:cubicBezTo>
                  <a:cubicBezTo>
                    <a:pt x="67865" y="17021"/>
                    <a:pt x="71867" y="16273"/>
                    <a:pt x="75580" y="14851"/>
                  </a:cubicBezTo>
                  <a:lnTo>
                    <a:pt x="75580" y="14851"/>
                  </a:lnTo>
                  <a:cubicBezTo>
                    <a:pt x="75507" y="15791"/>
                    <a:pt x="75290" y="16635"/>
                    <a:pt x="74688" y="17117"/>
                  </a:cubicBezTo>
                  <a:cubicBezTo>
                    <a:pt x="74157" y="17527"/>
                    <a:pt x="72952" y="17672"/>
                    <a:pt x="72325" y="17865"/>
                  </a:cubicBezTo>
                  <a:lnTo>
                    <a:pt x="70035" y="18516"/>
                  </a:lnTo>
                  <a:cubicBezTo>
                    <a:pt x="68516" y="18949"/>
                    <a:pt x="66997" y="19383"/>
                    <a:pt x="65478" y="19793"/>
                  </a:cubicBezTo>
                  <a:lnTo>
                    <a:pt x="64152" y="20131"/>
                  </a:lnTo>
                  <a:lnTo>
                    <a:pt x="64080" y="20131"/>
                  </a:lnTo>
                  <a:cubicBezTo>
                    <a:pt x="64032" y="20131"/>
                    <a:pt x="63983" y="20155"/>
                    <a:pt x="63983" y="20203"/>
                  </a:cubicBezTo>
                  <a:cubicBezTo>
                    <a:pt x="61500" y="20854"/>
                    <a:pt x="59017" y="21481"/>
                    <a:pt x="56534" y="22084"/>
                  </a:cubicBezTo>
                  <a:cubicBezTo>
                    <a:pt x="53713" y="22759"/>
                    <a:pt x="50772" y="23651"/>
                    <a:pt x="47855" y="23843"/>
                  </a:cubicBezTo>
                  <a:cubicBezTo>
                    <a:pt x="48072" y="23554"/>
                    <a:pt x="48241" y="23217"/>
                    <a:pt x="48410" y="22879"/>
                  </a:cubicBezTo>
                  <a:cubicBezTo>
                    <a:pt x="48422" y="22891"/>
                    <a:pt x="48434" y="22897"/>
                    <a:pt x="48446" y="22897"/>
                  </a:cubicBezTo>
                  <a:cubicBezTo>
                    <a:pt x="48458" y="22897"/>
                    <a:pt x="48470" y="22891"/>
                    <a:pt x="48482" y="22879"/>
                  </a:cubicBezTo>
                  <a:cubicBezTo>
                    <a:pt x="50386" y="22252"/>
                    <a:pt x="52315" y="21722"/>
                    <a:pt x="54244" y="21119"/>
                  </a:cubicBezTo>
                  <a:cubicBezTo>
                    <a:pt x="54244" y="21119"/>
                    <a:pt x="54244" y="21095"/>
                    <a:pt x="54244" y="21095"/>
                  </a:cubicBezTo>
                  <a:cubicBezTo>
                    <a:pt x="52363" y="21409"/>
                    <a:pt x="50531" y="21842"/>
                    <a:pt x="48699" y="22276"/>
                  </a:cubicBezTo>
                  <a:cubicBezTo>
                    <a:pt x="48940" y="21674"/>
                    <a:pt x="49109" y="21047"/>
                    <a:pt x="49205" y="20396"/>
                  </a:cubicBezTo>
                  <a:cubicBezTo>
                    <a:pt x="51013" y="19793"/>
                    <a:pt x="52821" y="19191"/>
                    <a:pt x="54581" y="18419"/>
                  </a:cubicBezTo>
                  <a:cubicBezTo>
                    <a:pt x="54623" y="18398"/>
                    <a:pt x="54593" y="18342"/>
                    <a:pt x="54568" y="18342"/>
                  </a:cubicBezTo>
                  <a:cubicBezTo>
                    <a:pt x="54564" y="18342"/>
                    <a:pt x="54561" y="18343"/>
                    <a:pt x="54557" y="18347"/>
                  </a:cubicBezTo>
                  <a:cubicBezTo>
                    <a:pt x="52821" y="18877"/>
                    <a:pt x="51037" y="19335"/>
                    <a:pt x="49277" y="19745"/>
                  </a:cubicBezTo>
                  <a:cubicBezTo>
                    <a:pt x="49302" y="19335"/>
                    <a:pt x="49326" y="18949"/>
                    <a:pt x="49326" y="18540"/>
                  </a:cubicBezTo>
                  <a:cubicBezTo>
                    <a:pt x="52339" y="17985"/>
                    <a:pt x="55425" y="16948"/>
                    <a:pt x="58342" y="16056"/>
                  </a:cubicBezTo>
                  <a:lnTo>
                    <a:pt x="58342" y="16032"/>
                  </a:lnTo>
                  <a:cubicBezTo>
                    <a:pt x="55377" y="16635"/>
                    <a:pt x="52219" y="17190"/>
                    <a:pt x="49326" y="18106"/>
                  </a:cubicBezTo>
                  <a:lnTo>
                    <a:pt x="49326" y="17696"/>
                  </a:lnTo>
                  <a:lnTo>
                    <a:pt x="49326" y="17286"/>
                  </a:lnTo>
                  <a:cubicBezTo>
                    <a:pt x="49880" y="17141"/>
                    <a:pt x="50435" y="16876"/>
                    <a:pt x="50965" y="16683"/>
                  </a:cubicBezTo>
                  <a:cubicBezTo>
                    <a:pt x="51568" y="16466"/>
                    <a:pt x="52170" y="16225"/>
                    <a:pt x="52773" y="15984"/>
                  </a:cubicBezTo>
                  <a:cubicBezTo>
                    <a:pt x="52815" y="15963"/>
                    <a:pt x="52803" y="15907"/>
                    <a:pt x="52768" y="15907"/>
                  </a:cubicBezTo>
                  <a:cubicBezTo>
                    <a:pt x="52762" y="15907"/>
                    <a:pt x="52756" y="15908"/>
                    <a:pt x="52749" y="15912"/>
                  </a:cubicBezTo>
                  <a:cubicBezTo>
                    <a:pt x="52074" y="16056"/>
                    <a:pt x="51423" y="16273"/>
                    <a:pt x="50772" y="16466"/>
                  </a:cubicBezTo>
                  <a:cubicBezTo>
                    <a:pt x="50314" y="16611"/>
                    <a:pt x="49808" y="16683"/>
                    <a:pt x="49326" y="16876"/>
                  </a:cubicBezTo>
                  <a:cubicBezTo>
                    <a:pt x="49326" y="16298"/>
                    <a:pt x="49302" y="15719"/>
                    <a:pt x="49229" y="15140"/>
                  </a:cubicBezTo>
                  <a:cubicBezTo>
                    <a:pt x="49519" y="15092"/>
                    <a:pt x="49784" y="14851"/>
                    <a:pt x="50049" y="14731"/>
                  </a:cubicBezTo>
                  <a:cubicBezTo>
                    <a:pt x="50555" y="14538"/>
                    <a:pt x="51061" y="14369"/>
                    <a:pt x="51520" y="14128"/>
                  </a:cubicBezTo>
                  <a:cubicBezTo>
                    <a:pt x="51584" y="14106"/>
                    <a:pt x="51553" y="14028"/>
                    <a:pt x="51511" y="14028"/>
                  </a:cubicBezTo>
                  <a:cubicBezTo>
                    <a:pt x="51506" y="14028"/>
                    <a:pt x="51501" y="14029"/>
                    <a:pt x="51495" y="14031"/>
                  </a:cubicBezTo>
                  <a:cubicBezTo>
                    <a:pt x="50965" y="14128"/>
                    <a:pt x="50435" y="14272"/>
                    <a:pt x="49928" y="14441"/>
                  </a:cubicBezTo>
                  <a:cubicBezTo>
                    <a:pt x="49663" y="14465"/>
                    <a:pt x="49398" y="14538"/>
                    <a:pt x="49157" y="14634"/>
                  </a:cubicBezTo>
                  <a:cubicBezTo>
                    <a:pt x="49060" y="14007"/>
                    <a:pt x="48868" y="13429"/>
                    <a:pt x="48554" y="12874"/>
                  </a:cubicBezTo>
                  <a:cubicBezTo>
                    <a:pt x="48699" y="12850"/>
                    <a:pt x="48795" y="12754"/>
                    <a:pt x="48843" y="12633"/>
                  </a:cubicBezTo>
                  <a:cubicBezTo>
                    <a:pt x="52821" y="12296"/>
                    <a:pt x="56872" y="11162"/>
                    <a:pt x="60753" y="10295"/>
                  </a:cubicBezTo>
                  <a:cubicBezTo>
                    <a:pt x="62875" y="9837"/>
                    <a:pt x="64996" y="9354"/>
                    <a:pt x="67118" y="8848"/>
                  </a:cubicBezTo>
                  <a:cubicBezTo>
                    <a:pt x="69070" y="8366"/>
                    <a:pt x="70999" y="7763"/>
                    <a:pt x="72952" y="7377"/>
                  </a:cubicBezTo>
                  <a:close/>
                  <a:moveTo>
                    <a:pt x="52990" y="23554"/>
                  </a:moveTo>
                  <a:cubicBezTo>
                    <a:pt x="53207" y="23626"/>
                    <a:pt x="53448" y="23651"/>
                    <a:pt x="53689" y="23675"/>
                  </a:cubicBezTo>
                  <a:lnTo>
                    <a:pt x="53038" y="23843"/>
                  </a:lnTo>
                  <a:cubicBezTo>
                    <a:pt x="53038" y="23795"/>
                    <a:pt x="53014" y="23771"/>
                    <a:pt x="52966" y="23747"/>
                  </a:cubicBezTo>
                  <a:cubicBezTo>
                    <a:pt x="52821" y="23723"/>
                    <a:pt x="52677" y="23699"/>
                    <a:pt x="52532" y="23675"/>
                  </a:cubicBezTo>
                  <a:lnTo>
                    <a:pt x="52990" y="23554"/>
                  </a:lnTo>
                  <a:close/>
                  <a:moveTo>
                    <a:pt x="36572" y="21384"/>
                  </a:moveTo>
                  <a:cubicBezTo>
                    <a:pt x="37151" y="21577"/>
                    <a:pt x="37730" y="21770"/>
                    <a:pt x="38308" y="21963"/>
                  </a:cubicBezTo>
                  <a:cubicBezTo>
                    <a:pt x="39031" y="22638"/>
                    <a:pt x="39731" y="23361"/>
                    <a:pt x="40502" y="23964"/>
                  </a:cubicBezTo>
                  <a:cubicBezTo>
                    <a:pt x="40068" y="23819"/>
                    <a:pt x="39610" y="23699"/>
                    <a:pt x="39152" y="23554"/>
                  </a:cubicBezTo>
                  <a:cubicBezTo>
                    <a:pt x="38790" y="23217"/>
                    <a:pt x="38405" y="22903"/>
                    <a:pt x="38019" y="22590"/>
                  </a:cubicBezTo>
                  <a:cubicBezTo>
                    <a:pt x="37561" y="22180"/>
                    <a:pt x="37055" y="21794"/>
                    <a:pt x="36572" y="21384"/>
                  </a:cubicBezTo>
                  <a:close/>
                  <a:moveTo>
                    <a:pt x="51736" y="23843"/>
                  </a:moveTo>
                  <a:cubicBezTo>
                    <a:pt x="52002" y="23892"/>
                    <a:pt x="52291" y="23940"/>
                    <a:pt x="52580" y="23940"/>
                  </a:cubicBezTo>
                  <a:lnTo>
                    <a:pt x="51254" y="24253"/>
                  </a:lnTo>
                  <a:cubicBezTo>
                    <a:pt x="51303" y="24205"/>
                    <a:pt x="51278" y="24109"/>
                    <a:pt x="51230" y="24085"/>
                  </a:cubicBezTo>
                  <a:lnTo>
                    <a:pt x="51206" y="24085"/>
                  </a:lnTo>
                  <a:cubicBezTo>
                    <a:pt x="51110" y="24060"/>
                    <a:pt x="50989" y="24036"/>
                    <a:pt x="50893" y="24036"/>
                  </a:cubicBezTo>
                  <a:cubicBezTo>
                    <a:pt x="51158" y="23964"/>
                    <a:pt x="51447" y="23916"/>
                    <a:pt x="51736" y="23843"/>
                  </a:cubicBezTo>
                  <a:close/>
                  <a:moveTo>
                    <a:pt x="38670" y="22084"/>
                  </a:moveTo>
                  <a:cubicBezTo>
                    <a:pt x="39104" y="22228"/>
                    <a:pt x="39538" y="22373"/>
                    <a:pt x="39972" y="22493"/>
                  </a:cubicBezTo>
                  <a:cubicBezTo>
                    <a:pt x="40695" y="23144"/>
                    <a:pt x="41394" y="23795"/>
                    <a:pt x="42165" y="24374"/>
                  </a:cubicBezTo>
                  <a:cubicBezTo>
                    <a:pt x="41756" y="24277"/>
                    <a:pt x="41346" y="24181"/>
                    <a:pt x="40936" y="24060"/>
                  </a:cubicBezTo>
                  <a:cubicBezTo>
                    <a:pt x="40213" y="23361"/>
                    <a:pt x="39465" y="22686"/>
                    <a:pt x="38670" y="22084"/>
                  </a:cubicBezTo>
                  <a:close/>
                  <a:moveTo>
                    <a:pt x="50025" y="24181"/>
                  </a:moveTo>
                  <a:cubicBezTo>
                    <a:pt x="50305" y="24274"/>
                    <a:pt x="50585" y="24310"/>
                    <a:pt x="50866" y="24310"/>
                  </a:cubicBezTo>
                  <a:cubicBezTo>
                    <a:pt x="50947" y="24310"/>
                    <a:pt x="51028" y="24307"/>
                    <a:pt x="51110" y="24302"/>
                  </a:cubicBezTo>
                  <a:lnTo>
                    <a:pt x="51110" y="24302"/>
                  </a:lnTo>
                  <a:lnTo>
                    <a:pt x="49711" y="24639"/>
                  </a:lnTo>
                  <a:cubicBezTo>
                    <a:pt x="49711" y="24615"/>
                    <a:pt x="49687" y="24591"/>
                    <a:pt x="49663" y="24591"/>
                  </a:cubicBezTo>
                  <a:cubicBezTo>
                    <a:pt x="49422" y="24470"/>
                    <a:pt x="49181" y="24446"/>
                    <a:pt x="48940" y="24350"/>
                  </a:cubicBezTo>
                  <a:lnTo>
                    <a:pt x="48892" y="24326"/>
                  </a:lnTo>
                  <a:cubicBezTo>
                    <a:pt x="49277" y="24302"/>
                    <a:pt x="49663" y="24253"/>
                    <a:pt x="50025" y="24181"/>
                  </a:cubicBezTo>
                  <a:close/>
                  <a:moveTo>
                    <a:pt x="40333" y="22614"/>
                  </a:moveTo>
                  <a:lnTo>
                    <a:pt x="40333" y="22614"/>
                  </a:lnTo>
                  <a:cubicBezTo>
                    <a:pt x="40936" y="22807"/>
                    <a:pt x="41539" y="22976"/>
                    <a:pt x="42141" y="23144"/>
                  </a:cubicBezTo>
                  <a:cubicBezTo>
                    <a:pt x="42479" y="23530"/>
                    <a:pt x="42841" y="23892"/>
                    <a:pt x="43202" y="24277"/>
                  </a:cubicBezTo>
                  <a:cubicBezTo>
                    <a:pt x="43323" y="24398"/>
                    <a:pt x="43443" y="24543"/>
                    <a:pt x="43564" y="24687"/>
                  </a:cubicBezTo>
                  <a:cubicBezTo>
                    <a:pt x="43250" y="24615"/>
                    <a:pt x="42937" y="24567"/>
                    <a:pt x="42624" y="24470"/>
                  </a:cubicBezTo>
                  <a:lnTo>
                    <a:pt x="42599" y="24470"/>
                  </a:lnTo>
                  <a:lnTo>
                    <a:pt x="42599" y="24446"/>
                  </a:lnTo>
                  <a:cubicBezTo>
                    <a:pt x="41876" y="23795"/>
                    <a:pt x="41129" y="23168"/>
                    <a:pt x="40333" y="22614"/>
                  </a:cubicBezTo>
                  <a:close/>
                  <a:moveTo>
                    <a:pt x="47493" y="24302"/>
                  </a:moveTo>
                  <a:cubicBezTo>
                    <a:pt x="47831" y="24350"/>
                    <a:pt x="48144" y="24350"/>
                    <a:pt x="48482" y="24350"/>
                  </a:cubicBezTo>
                  <a:cubicBezTo>
                    <a:pt x="48747" y="24519"/>
                    <a:pt x="49036" y="24663"/>
                    <a:pt x="49350" y="24735"/>
                  </a:cubicBezTo>
                  <a:lnTo>
                    <a:pt x="48578" y="24904"/>
                  </a:lnTo>
                  <a:cubicBezTo>
                    <a:pt x="48313" y="24735"/>
                    <a:pt x="48048" y="24591"/>
                    <a:pt x="47759" y="24470"/>
                  </a:cubicBezTo>
                  <a:cubicBezTo>
                    <a:pt x="47662" y="24422"/>
                    <a:pt x="47590" y="24350"/>
                    <a:pt x="47493" y="24302"/>
                  </a:cubicBezTo>
                  <a:close/>
                  <a:moveTo>
                    <a:pt x="42551" y="23289"/>
                  </a:moveTo>
                  <a:cubicBezTo>
                    <a:pt x="42889" y="23385"/>
                    <a:pt x="43202" y="23482"/>
                    <a:pt x="43540" y="23554"/>
                  </a:cubicBezTo>
                  <a:cubicBezTo>
                    <a:pt x="43853" y="23916"/>
                    <a:pt x="44215" y="24229"/>
                    <a:pt x="44576" y="24494"/>
                  </a:cubicBezTo>
                  <a:cubicBezTo>
                    <a:pt x="44745" y="24639"/>
                    <a:pt x="44914" y="24808"/>
                    <a:pt x="45107" y="24952"/>
                  </a:cubicBezTo>
                  <a:cubicBezTo>
                    <a:pt x="44745" y="24904"/>
                    <a:pt x="44408" y="24832"/>
                    <a:pt x="44046" y="24760"/>
                  </a:cubicBezTo>
                  <a:lnTo>
                    <a:pt x="44022" y="24784"/>
                  </a:lnTo>
                  <a:cubicBezTo>
                    <a:pt x="43829" y="24519"/>
                    <a:pt x="43588" y="24302"/>
                    <a:pt x="43371" y="24085"/>
                  </a:cubicBezTo>
                  <a:cubicBezTo>
                    <a:pt x="43106" y="23819"/>
                    <a:pt x="42841" y="23530"/>
                    <a:pt x="42551" y="23289"/>
                  </a:cubicBezTo>
                  <a:close/>
                  <a:moveTo>
                    <a:pt x="43853" y="23626"/>
                  </a:moveTo>
                  <a:cubicBezTo>
                    <a:pt x="44287" y="23747"/>
                    <a:pt x="44721" y="23843"/>
                    <a:pt x="45155" y="23964"/>
                  </a:cubicBezTo>
                  <a:cubicBezTo>
                    <a:pt x="45517" y="24374"/>
                    <a:pt x="45902" y="24760"/>
                    <a:pt x="46288" y="25121"/>
                  </a:cubicBezTo>
                  <a:lnTo>
                    <a:pt x="45565" y="25025"/>
                  </a:lnTo>
                  <a:cubicBezTo>
                    <a:pt x="45275" y="24711"/>
                    <a:pt x="44962" y="24446"/>
                    <a:pt x="44625" y="24229"/>
                  </a:cubicBezTo>
                  <a:cubicBezTo>
                    <a:pt x="44383" y="24036"/>
                    <a:pt x="44118" y="23819"/>
                    <a:pt x="43853" y="23626"/>
                  </a:cubicBezTo>
                  <a:close/>
                  <a:moveTo>
                    <a:pt x="46505" y="24277"/>
                  </a:moveTo>
                  <a:lnTo>
                    <a:pt x="46939" y="24374"/>
                  </a:lnTo>
                  <a:cubicBezTo>
                    <a:pt x="46965" y="24380"/>
                    <a:pt x="46991" y="24383"/>
                    <a:pt x="47016" y="24383"/>
                  </a:cubicBezTo>
                  <a:cubicBezTo>
                    <a:pt x="47085" y="24383"/>
                    <a:pt x="47151" y="24361"/>
                    <a:pt x="47204" y="24326"/>
                  </a:cubicBezTo>
                  <a:cubicBezTo>
                    <a:pt x="47325" y="24422"/>
                    <a:pt x="47469" y="24519"/>
                    <a:pt x="47590" y="24615"/>
                  </a:cubicBezTo>
                  <a:cubicBezTo>
                    <a:pt x="47783" y="24760"/>
                    <a:pt x="48000" y="24904"/>
                    <a:pt x="48217" y="25001"/>
                  </a:cubicBezTo>
                  <a:lnTo>
                    <a:pt x="47614" y="25145"/>
                  </a:lnTo>
                  <a:cubicBezTo>
                    <a:pt x="47445" y="24977"/>
                    <a:pt x="47228" y="24856"/>
                    <a:pt x="47035" y="24711"/>
                  </a:cubicBezTo>
                  <a:cubicBezTo>
                    <a:pt x="46842" y="24567"/>
                    <a:pt x="46674" y="24422"/>
                    <a:pt x="46505" y="24277"/>
                  </a:cubicBezTo>
                  <a:close/>
                  <a:moveTo>
                    <a:pt x="45444" y="24036"/>
                  </a:moveTo>
                  <a:lnTo>
                    <a:pt x="45444" y="24036"/>
                  </a:lnTo>
                  <a:cubicBezTo>
                    <a:pt x="45709" y="24109"/>
                    <a:pt x="45999" y="24157"/>
                    <a:pt x="46264" y="24229"/>
                  </a:cubicBezTo>
                  <a:cubicBezTo>
                    <a:pt x="46457" y="24446"/>
                    <a:pt x="46674" y="24639"/>
                    <a:pt x="46891" y="24832"/>
                  </a:cubicBezTo>
                  <a:cubicBezTo>
                    <a:pt x="47035" y="24952"/>
                    <a:pt x="47204" y="25097"/>
                    <a:pt x="47373" y="25218"/>
                  </a:cubicBezTo>
                  <a:lnTo>
                    <a:pt x="47180" y="25242"/>
                  </a:lnTo>
                  <a:cubicBezTo>
                    <a:pt x="47132" y="25218"/>
                    <a:pt x="47084" y="25218"/>
                    <a:pt x="47035" y="25218"/>
                  </a:cubicBezTo>
                  <a:cubicBezTo>
                    <a:pt x="46939" y="25218"/>
                    <a:pt x="46842" y="25169"/>
                    <a:pt x="46746" y="25169"/>
                  </a:cubicBezTo>
                  <a:cubicBezTo>
                    <a:pt x="46288" y="24784"/>
                    <a:pt x="45854" y="24422"/>
                    <a:pt x="45444" y="24036"/>
                  </a:cubicBezTo>
                  <a:close/>
                  <a:moveTo>
                    <a:pt x="77505" y="30910"/>
                  </a:moveTo>
                  <a:lnTo>
                    <a:pt x="76520" y="31823"/>
                  </a:lnTo>
                  <a:lnTo>
                    <a:pt x="76423" y="31799"/>
                  </a:lnTo>
                  <a:cubicBezTo>
                    <a:pt x="76351" y="31799"/>
                    <a:pt x="76327" y="31920"/>
                    <a:pt x="76399" y="31944"/>
                  </a:cubicBezTo>
                  <a:lnTo>
                    <a:pt x="76279" y="32064"/>
                  </a:lnTo>
                  <a:cubicBezTo>
                    <a:pt x="76255" y="32040"/>
                    <a:pt x="76231" y="32040"/>
                    <a:pt x="76206" y="32016"/>
                  </a:cubicBezTo>
                  <a:cubicBezTo>
                    <a:pt x="76086" y="31944"/>
                    <a:pt x="75965" y="31896"/>
                    <a:pt x="75821" y="31847"/>
                  </a:cubicBezTo>
                  <a:cubicBezTo>
                    <a:pt x="76413" y="31374"/>
                    <a:pt x="77005" y="30970"/>
                    <a:pt x="77505" y="30910"/>
                  </a:cubicBezTo>
                  <a:close/>
                  <a:moveTo>
                    <a:pt x="75663" y="32001"/>
                  </a:moveTo>
                  <a:cubicBezTo>
                    <a:pt x="75782" y="32095"/>
                    <a:pt x="75921" y="32187"/>
                    <a:pt x="76038" y="32257"/>
                  </a:cubicBezTo>
                  <a:lnTo>
                    <a:pt x="75628" y="32643"/>
                  </a:lnTo>
                  <a:cubicBezTo>
                    <a:pt x="75555" y="32595"/>
                    <a:pt x="75459" y="32571"/>
                    <a:pt x="75387" y="32522"/>
                  </a:cubicBezTo>
                  <a:cubicBezTo>
                    <a:pt x="75314" y="32498"/>
                    <a:pt x="75266" y="32450"/>
                    <a:pt x="75194" y="32402"/>
                  </a:cubicBezTo>
                  <a:cubicBezTo>
                    <a:pt x="75358" y="32261"/>
                    <a:pt x="75500" y="32120"/>
                    <a:pt x="75663" y="32001"/>
                  </a:cubicBezTo>
                  <a:close/>
                  <a:moveTo>
                    <a:pt x="75063" y="32556"/>
                  </a:moveTo>
                  <a:lnTo>
                    <a:pt x="75063" y="32556"/>
                  </a:lnTo>
                  <a:cubicBezTo>
                    <a:pt x="75131" y="32601"/>
                    <a:pt x="75198" y="32646"/>
                    <a:pt x="75266" y="32691"/>
                  </a:cubicBezTo>
                  <a:cubicBezTo>
                    <a:pt x="75314" y="32739"/>
                    <a:pt x="75387" y="32788"/>
                    <a:pt x="75435" y="32812"/>
                  </a:cubicBezTo>
                  <a:lnTo>
                    <a:pt x="75001" y="33222"/>
                  </a:lnTo>
                  <a:cubicBezTo>
                    <a:pt x="74953" y="33198"/>
                    <a:pt x="74880" y="33173"/>
                    <a:pt x="74832" y="33149"/>
                  </a:cubicBezTo>
                  <a:cubicBezTo>
                    <a:pt x="74760" y="33125"/>
                    <a:pt x="74663" y="33077"/>
                    <a:pt x="74567" y="33029"/>
                  </a:cubicBezTo>
                  <a:cubicBezTo>
                    <a:pt x="74732" y="32864"/>
                    <a:pt x="74898" y="32698"/>
                    <a:pt x="75063" y="32556"/>
                  </a:cubicBezTo>
                  <a:close/>
                  <a:moveTo>
                    <a:pt x="74446" y="33149"/>
                  </a:moveTo>
                  <a:cubicBezTo>
                    <a:pt x="74543" y="33222"/>
                    <a:pt x="74639" y="33270"/>
                    <a:pt x="74712" y="33342"/>
                  </a:cubicBezTo>
                  <a:lnTo>
                    <a:pt x="74832" y="33390"/>
                  </a:lnTo>
                  <a:lnTo>
                    <a:pt x="74471" y="33728"/>
                  </a:lnTo>
                  <a:lnTo>
                    <a:pt x="74326" y="33656"/>
                  </a:lnTo>
                  <a:cubicBezTo>
                    <a:pt x="74254" y="33607"/>
                    <a:pt x="74157" y="33583"/>
                    <a:pt x="74085" y="33535"/>
                  </a:cubicBezTo>
                  <a:lnTo>
                    <a:pt x="74446" y="33149"/>
                  </a:lnTo>
                  <a:close/>
                  <a:moveTo>
                    <a:pt x="73964" y="33680"/>
                  </a:moveTo>
                  <a:cubicBezTo>
                    <a:pt x="74037" y="33728"/>
                    <a:pt x="74133" y="33800"/>
                    <a:pt x="74205" y="33848"/>
                  </a:cubicBezTo>
                  <a:lnTo>
                    <a:pt x="74278" y="33897"/>
                  </a:lnTo>
                  <a:lnTo>
                    <a:pt x="73916" y="34258"/>
                  </a:lnTo>
                  <a:cubicBezTo>
                    <a:pt x="73844" y="34210"/>
                    <a:pt x="73771" y="34186"/>
                    <a:pt x="73723" y="34162"/>
                  </a:cubicBezTo>
                  <a:lnTo>
                    <a:pt x="73554" y="34065"/>
                  </a:lnTo>
                  <a:lnTo>
                    <a:pt x="73651" y="33969"/>
                  </a:lnTo>
                  <a:cubicBezTo>
                    <a:pt x="73723" y="33921"/>
                    <a:pt x="73844" y="33800"/>
                    <a:pt x="73964" y="33680"/>
                  </a:cubicBezTo>
                  <a:close/>
                  <a:moveTo>
                    <a:pt x="73410" y="34210"/>
                  </a:moveTo>
                  <a:cubicBezTo>
                    <a:pt x="73482" y="34307"/>
                    <a:pt x="73579" y="34379"/>
                    <a:pt x="73699" y="34451"/>
                  </a:cubicBezTo>
                  <a:lnTo>
                    <a:pt x="73289" y="34837"/>
                  </a:lnTo>
                  <a:cubicBezTo>
                    <a:pt x="73217" y="34789"/>
                    <a:pt x="73145" y="34740"/>
                    <a:pt x="73048" y="34716"/>
                  </a:cubicBezTo>
                  <a:lnTo>
                    <a:pt x="72904" y="34668"/>
                  </a:lnTo>
                  <a:lnTo>
                    <a:pt x="73410" y="34210"/>
                  </a:lnTo>
                  <a:close/>
                  <a:moveTo>
                    <a:pt x="76182" y="27363"/>
                  </a:moveTo>
                  <a:cubicBezTo>
                    <a:pt x="78738" y="27701"/>
                    <a:pt x="81317" y="27918"/>
                    <a:pt x="83897" y="28304"/>
                  </a:cubicBezTo>
                  <a:lnTo>
                    <a:pt x="83897" y="28328"/>
                  </a:lnTo>
                  <a:cubicBezTo>
                    <a:pt x="83969" y="28617"/>
                    <a:pt x="83921" y="28906"/>
                    <a:pt x="83752" y="29147"/>
                  </a:cubicBezTo>
                  <a:cubicBezTo>
                    <a:pt x="83559" y="29437"/>
                    <a:pt x="82812" y="29654"/>
                    <a:pt x="82499" y="29846"/>
                  </a:cubicBezTo>
                  <a:cubicBezTo>
                    <a:pt x="81655" y="30329"/>
                    <a:pt x="80811" y="30811"/>
                    <a:pt x="79991" y="31293"/>
                  </a:cubicBezTo>
                  <a:cubicBezTo>
                    <a:pt x="78352" y="32281"/>
                    <a:pt x="76737" y="33318"/>
                    <a:pt x="75170" y="34427"/>
                  </a:cubicBezTo>
                  <a:lnTo>
                    <a:pt x="74230" y="35054"/>
                  </a:lnTo>
                  <a:cubicBezTo>
                    <a:pt x="75676" y="33728"/>
                    <a:pt x="77123" y="32378"/>
                    <a:pt x="78545" y="31004"/>
                  </a:cubicBezTo>
                  <a:cubicBezTo>
                    <a:pt x="78714" y="30835"/>
                    <a:pt x="78690" y="30521"/>
                    <a:pt x="78473" y="30401"/>
                  </a:cubicBezTo>
                  <a:cubicBezTo>
                    <a:pt x="78212" y="30216"/>
                    <a:pt x="77946" y="30139"/>
                    <a:pt x="77681" y="30139"/>
                  </a:cubicBezTo>
                  <a:cubicBezTo>
                    <a:pt x="77360" y="30139"/>
                    <a:pt x="77041" y="30253"/>
                    <a:pt x="76737" y="30425"/>
                  </a:cubicBezTo>
                  <a:cubicBezTo>
                    <a:pt x="76351" y="29437"/>
                    <a:pt x="76158" y="28400"/>
                    <a:pt x="76134" y="27363"/>
                  </a:cubicBezTo>
                  <a:close/>
                  <a:moveTo>
                    <a:pt x="72735" y="34813"/>
                  </a:moveTo>
                  <a:lnTo>
                    <a:pt x="72952" y="34909"/>
                  </a:lnTo>
                  <a:cubicBezTo>
                    <a:pt x="73000" y="34933"/>
                    <a:pt x="73048" y="34957"/>
                    <a:pt x="73121" y="34957"/>
                  </a:cubicBezTo>
                  <a:lnTo>
                    <a:pt x="72638" y="35415"/>
                  </a:lnTo>
                  <a:cubicBezTo>
                    <a:pt x="72566" y="35367"/>
                    <a:pt x="72494" y="35343"/>
                    <a:pt x="72397" y="35319"/>
                  </a:cubicBezTo>
                  <a:cubicBezTo>
                    <a:pt x="72349" y="35295"/>
                    <a:pt x="72301" y="35271"/>
                    <a:pt x="72277" y="35247"/>
                  </a:cubicBezTo>
                  <a:cubicBezTo>
                    <a:pt x="72421" y="35126"/>
                    <a:pt x="72590" y="34982"/>
                    <a:pt x="72735" y="34837"/>
                  </a:cubicBezTo>
                  <a:lnTo>
                    <a:pt x="72735" y="34813"/>
                  </a:lnTo>
                  <a:close/>
                  <a:moveTo>
                    <a:pt x="72084" y="35440"/>
                  </a:moveTo>
                  <a:cubicBezTo>
                    <a:pt x="72156" y="35488"/>
                    <a:pt x="72229" y="35512"/>
                    <a:pt x="72301" y="35560"/>
                  </a:cubicBezTo>
                  <a:lnTo>
                    <a:pt x="72446" y="35632"/>
                  </a:lnTo>
                  <a:lnTo>
                    <a:pt x="72084" y="35970"/>
                  </a:lnTo>
                  <a:cubicBezTo>
                    <a:pt x="71987" y="35922"/>
                    <a:pt x="71891" y="35874"/>
                    <a:pt x="71795" y="35849"/>
                  </a:cubicBezTo>
                  <a:lnTo>
                    <a:pt x="71698" y="35825"/>
                  </a:lnTo>
                  <a:lnTo>
                    <a:pt x="72084" y="35440"/>
                  </a:lnTo>
                  <a:close/>
                  <a:moveTo>
                    <a:pt x="71481" y="36018"/>
                  </a:moveTo>
                  <a:cubicBezTo>
                    <a:pt x="71553" y="36042"/>
                    <a:pt x="71626" y="36066"/>
                    <a:pt x="71698" y="36091"/>
                  </a:cubicBezTo>
                  <a:cubicBezTo>
                    <a:pt x="71770" y="36091"/>
                    <a:pt x="71843" y="36115"/>
                    <a:pt x="71891" y="36139"/>
                  </a:cubicBezTo>
                  <a:lnTo>
                    <a:pt x="71385" y="36621"/>
                  </a:lnTo>
                  <a:lnTo>
                    <a:pt x="71361" y="36621"/>
                  </a:lnTo>
                  <a:cubicBezTo>
                    <a:pt x="71288" y="36621"/>
                    <a:pt x="71216" y="36549"/>
                    <a:pt x="71144" y="36524"/>
                  </a:cubicBezTo>
                  <a:cubicBezTo>
                    <a:pt x="71095" y="36500"/>
                    <a:pt x="71023" y="36500"/>
                    <a:pt x="70975" y="36500"/>
                  </a:cubicBezTo>
                  <a:lnTo>
                    <a:pt x="71481" y="36018"/>
                  </a:lnTo>
                  <a:close/>
                  <a:moveTo>
                    <a:pt x="70806" y="36645"/>
                  </a:moveTo>
                  <a:cubicBezTo>
                    <a:pt x="70806" y="36669"/>
                    <a:pt x="70806" y="36669"/>
                    <a:pt x="70806" y="36693"/>
                  </a:cubicBezTo>
                  <a:cubicBezTo>
                    <a:pt x="70806" y="36717"/>
                    <a:pt x="70824" y="36729"/>
                    <a:pt x="70845" y="36729"/>
                  </a:cubicBezTo>
                  <a:cubicBezTo>
                    <a:pt x="70866" y="36729"/>
                    <a:pt x="70891" y="36717"/>
                    <a:pt x="70903" y="36693"/>
                  </a:cubicBezTo>
                  <a:lnTo>
                    <a:pt x="70903" y="36717"/>
                  </a:lnTo>
                  <a:lnTo>
                    <a:pt x="70999" y="36717"/>
                  </a:lnTo>
                  <a:cubicBezTo>
                    <a:pt x="71047" y="36766"/>
                    <a:pt x="71095" y="36814"/>
                    <a:pt x="71168" y="36838"/>
                  </a:cubicBezTo>
                  <a:lnTo>
                    <a:pt x="70951" y="37031"/>
                  </a:lnTo>
                  <a:lnTo>
                    <a:pt x="70830" y="37151"/>
                  </a:lnTo>
                  <a:cubicBezTo>
                    <a:pt x="70758" y="37127"/>
                    <a:pt x="70686" y="37103"/>
                    <a:pt x="70613" y="37079"/>
                  </a:cubicBezTo>
                  <a:lnTo>
                    <a:pt x="70445" y="37007"/>
                  </a:lnTo>
                  <a:lnTo>
                    <a:pt x="70806" y="36645"/>
                  </a:lnTo>
                  <a:close/>
                  <a:moveTo>
                    <a:pt x="70252" y="37151"/>
                  </a:moveTo>
                  <a:lnTo>
                    <a:pt x="70517" y="37272"/>
                  </a:lnTo>
                  <a:lnTo>
                    <a:pt x="70613" y="37320"/>
                  </a:lnTo>
                  <a:lnTo>
                    <a:pt x="70179" y="37754"/>
                  </a:lnTo>
                  <a:cubicBezTo>
                    <a:pt x="70083" y="37682"/>
                    <a:pt x="70011" y="37658"/>
                    <a:pt x="69914" y="37609"/>
                  </a:cubicBezTo>
                  <a:lnTo>
                    <a:pt x="69818" y="37561"/>
                  </a:lnTo>
                  <a:lnTo>
                    <a:pt x="70252" y="37151"/>
                  </a:lnTo>
                  <a:close/>
                  <a:moveTo>
                    <a:pt x="69673" y="37706"/>
                  </a:moveTo>
                  <a:lnTo>
                    <a:pt x="69866" y="37802"/>
                  </a:lnTo>
                  <a:cubicBezTo>
                    <a:pt x="69938" y="37826"/>
                    <a:pt x="69986" y="37850"/>
                    <a:pt x="70035" y="37875"/>
                  </a:cubicBezTo>
                  <a:lnTo>
                    <a:pt x="69528" y="38357"/>
                  </a:lnTo>
                  <a:cubicBezTo>
                    <a:pt x="69408" y="38308"/>
                    <a:pt x="69311" y="38236"/>
                    <a:pt x="69191" y="38188"/>
                  </a:cubicBezTo>
                  <a:lnTo>
                    <a:pt x="69673" y="37706"/>
                  </a:lnTo>
                  <a:close/>
                  <a:moveTo>
                    <a:pt x="68998" y="38333"/>
                  </a:moveTo>
                  <a:cubicBezTo>
                    <a:pt x="69119" y="38381"/>
                    <a:pt x="69239" y="38429"/>
                    <a:pt x="69384" y="38477"/>
                  </a:cubicBezTo>
                  <a:lnTo>
                    <a:pt x="68178" y="39634"/>
                  </a:lnTo>
                  <a:cubicBezTo>
                    <a:pt x="68058" y="39562"/>
                    <a:pt x="67961" y="39538"/>
                    <a:pt x="67841" y="39538"/>
                  </a:cubicBezTo>
                  <a:lnTo>
                    <a:pt x="67744" y="39538"/>
                  </a:lnTo>
                  <a:lnTo>
                    <a:pt x="68178" y="39128"/>
                  </a:lnTo>
                  <a:cubicBezTo>
                    <a:pt x="68249" y="39156"/>
                    <a:pt x="68336" y="39168"/>
                    <a:pt x="68425" y="39168"/>
                  </a:cubicBezTo>
                  <a:cubicBezTo>
                    <a:pt x="68488" y="39168"/>
                    <a:pt x="68552" y="39162"/>
                    <a:pt x="68612" y="39152"/>
                  </a:cubicBezTo>
                  <a:cubicBezTo>
                    <a:pt x="68661" y="39128"/>
                    <a:pt x="68661" y="39080"/>
                    <a:pt x="68612" y="39056"/>
                  </a:cubicBezTo>
                  <a:cubicBezTo>
                    <a:pt x="68516" y="39008"/>
                    <a:pt x="68419" y="38959"/>
                    <a:pt x="68323" y="38959"/>
                  </a:cubicBezTo>
                  <a:cubicBezTo>
                    <a:pt x="68540" y="38767"/>
                    <a:pt x="68757" y="38550"/>
                    <a:pt x="68998" y="38333"/>
                  </a:cubicBezTo>
                  <a:close/>
                  <a:moveTo>
                    <a:pt x="67624" y="39634"/>
                  </a:moveTo>
                  <a:lnTo>
                    <a:pt x="67841" y="39683"/>
                  </a:lnTo>
                  <a:cubicBezTo>
                    <a:pt x="67913" y="39707"/>
                    <a:pt x="67985" y="39707"/>
                    <a:pt x="68058" y="39731"/>
                  </a:cubicBezTo>
                  <a:lnTo>
                    <a:pt x="67648" y="40117"/>
                  </a:lnTo>
                  <a:lnTo>
                    <a:pt x="67503" y="40237"/>
                  </a:lnTo>
                  <a:cubicBezTo>
                    <a:pt x="67407" y="40213"/>
                    <a:pt x="67310" y="40165"/>
                    <a:pt x="67238" y="40141"/>
                  </a:cubicBezTo>
                  <a:lnTo>
                    <a:pt x="67118" y="40117"/>
                  </a:lnTo>
                  <a:lnTo>
                    <a:pt x="67624" y="39634"/>
                  </a:lnTo>
                  <a:close/>
                  <a:moveTo>
                    <a:pt x="67021" y="40237"/>
                  </a:moveTo>
                  <a:lnTo>
                    <a:pt x="67190" y="40285"/>
                  </a:lnTo>
                  <a:lnTo>
                    <a:pt x="67383" y="40358"/>
                  </a:lnTo>
                  <a:lnTo>
                    <a:pt x="66828" y="40888"/>
                  </a:lnTo>
                  <a:cubicBezTo>
                    <a:pt x="66684" y="40840"/>
                    <a:pt x="66563" y="40792"/>
                    <a:pt x="66418" y="40792"/>
                  </a:cubicBezTo>
                  <a:lnTo>
                    <a:pt x="67021" y="40237"/>
                  </a:lnTo>
                  <a:close/>
                  <a:moveTo>
                    <a:pt x="66274" y="40936"/>
                  </a:moveTo>
                  <a:cubicBezTo>
                    <a:pt x="66394" y="40985"/>
                    <a:pt x="66515" y="41033"/>
                    <a:pt x="66660" y="41057"/>
                  </a:cubicBezTo>
                  <a:lnTo>
                    <a:pt x="66298" y="41394"/>
                  </a:lnTo>
                  <a:cubicBezTo>
                    <a:pt x="66201" y="41370"/>
                    <a:pt x="66105" y="41370"/>
                    <a:pt x="65984" y="41346"/>
                  </a:cubicBezTo>
                  <a:lnTo>
                    <a:pt x="65840" y="41322"/>
                  </a:lnTo>
                  <a:lnTo>
                    <a:pt x="66274" y="40936"/>
                  </a:lnTo>
                  <a:close/>
                  <a:moveTo>
                    <a:pt x="65671" y="41491"/>
                  </a:moveTo>
                  <a:cubicBezTo>
                    <a:pt x="65768" y="41539"/>
                    <a:pt x="65864" y="41563"/>
                    <a:pt x="65984" y="41587"/>
                  </a:cubicBezTo>
                  <a:lnTo>
                    <a:pt x="66081" y="41611"/>
                  </a:lnTo>
                  <a:lnTo>
                    <a:pt x="65912" y="41780"/>
                  </a:lnTo>
                  <a:lnTo>
                    <a:pt x="65599" y="42069"/>
                  </a:lnTo>
                  <a:lnTo>
                    <a:pt x="65092" y="42069"/>
                  </a:lnTo>
                  <a:cubicBezTo>
                    <a:pt x="65285" y="41852"/>
                    <a:pt x="65478" y="41660"/>
                    <a:pt x="65671" y="41491"/>
                  </a:cubicBezTo>
                  <a:close/>
                  <a:moveTo>
                    <a:pt x="76954" y="19552"/>
                  </a:moveTo>
                  <a:cubicBezTo>
                    <a:pt x="76640" y="20420"/>
                    <a:pt x="76399" y="21288"/>
                    <a:pt x="76182" y="22156"/>
                  </a:cubicBezTo>
                  <a:lnTo>
                    <a:pt x="76182" y="22180"/>
                  </a:lnTo>
                  <a:cubicBezTo>
                    <a:pt x="74302" y="23072"/>
                    <a:pt x="72590" y="24567"/>
                    <a:pt x="70903" y="25772"/>
                  </a:cubicBezTo>
                  <a:cubicBezTo>
                    <a:pt x="69287" y="26929"/>
                    <a:pt x="67648" y="28014"/>
                    <a:pt x="66081" y="29220"/>
                  </a:cubicBezTo>
                  <a:cubicBezTo>
                    <a:pt x="66039" y="29240"/>
                    <a:pt x="66069" y="29297"/>
                    <a:pt x="66109" y="29297"/>
                  </a:cubicBezTo>
                  <a:cubicBezTo>
                    <a:pt x="66116" y="29297"/>
                    <a:pt x="66122" y="29295"/>
                    <a:pt x="66129" y="29292"/>
                  </a:cubicBezTo>
                  <a:cubicBezTo>
                    <a:pt x="68010" y="28279"/>
                    <a:pt x="69842" y="27170"/>
                    <a:pt x="71602" y="25965"/>
                  </a:cubicBezTo>
                  <a:cubicBezTo>
                    <a:pt x="73096" y="25001"/>
                    <a:pt x="74760" y="24012"/>
                    <a:pt x="76062" y="22759"/>
                  </a:cubicBezTo>
                  <a:lnTo>
                    <a:pt x="76062" y="22759"/>
                  </a:lnTo>
                  <a:cubicBezTo>
                    <a:pt x="75893" y="23651"/>
                    <a:pt x="75772" y="24519"/>
                    <a:pt x="75700" y="25411"/>
                  </a:cubicBezTo>
                  <a:cubicBezTo>
                    <a:pt x="75580" y="26736"/>
                    <a:pt x="75411" y="28279"/>
                    <a:pt x="75821" y="29605"/>
                  </a:cubicBezTo>
                  <a:cubicBezTo>
                    <a:pt x="73265" y="31703"/>
                    <a:pt x="71288" y="34596"/>
                    <a:pt x="68540" y="36428"/>
                  </a:cubicBezTo>
                  <a:cubicBezTo>
                    <a:pt x="68516" y="36452"/>
                    <a:pt x="68540" y="36476"/>
                    <a:pt x="68564" y="36476"/>
                  </a:cubicBezTo>
                  <a:cubicBezTo>
                    <a:pt x="69962" y="35705"/>
                    <a:pt x="71095" y="34596"/>
                    <a:pt x="72277" y="33535"/>
                  </a:cubicBezTo>
                  <a:cubicBezTo>
                    <a:pt x="73506" y="32402"/>
                    <a:pt x="74832" y="31293"/>
                    <a:pt x="75989" y="30063"/>
                  </a:cubicBezTo>
                  <a:cubicBezTo>
                    <a:pt x="76086" y="30305"/>
                    <a:pt x="76206" y="30521"/>
                    <a:pt x="76351" y="30714"/>
                  </a:cubicBezTo>
                  <a:lnTo>
                    <a:pt x="76255" y="30787"/>
                  </a:lnTo>
                  <a:cubicBezTo>
                    <a:pt x="74712" y="32040"/>
                    <a:pt x="73362" y="33607"/>
                    <a:pt x="71939" y="34957"/>
                  </a:cubicBezTo>
                  <a:cubicBezTo>
                    <a:pt x="70854" y="35994"/>
                    <a:pt x="69745" y="37031"/>
                    <a:pt x="68661" y="38067"/>
                  </a:cubicBezTo>
                  <a:cubicBezTo>
                    <a:pt x="68636" y="38067"/>
                    <a:pt x="68636" y="38067"/>
                    <a:pt x="68636" y="38092"/>
                  </a:cubicBezTo>
                  <a:cubicBezTo>
                    <a:pt x="67166" y="39490"/>
                    <a:pt x="65695" y="40864"/>
                    <a:pt x="64200" y="42262"/>
                  </a:cubicBezTo>
                  <a:cubicBezTo>
                    <a:pt x="64032" y="41298"/>
                    <a:pt x="63887" y="40334"/>
                    <a:pt x="63767" y="39345"/>
                  </a:cubicBezTo>
                  <a:cubicBezTo>
                    <a:pt x="66443" y="36886"/>
                    <a:pt x="69070" y="34379"/>
                    <a:pt x="71843" y="32016"/>
                  </a:cubicBezTo>
                  <a:cubicBezTo>
                    <a:pt x="71867" y="31992"/>
                    <a:pt x="71843" y="31944"/>
                    <a:pt x="71819" y="31944"/>
                  </a:cubicBezTo>
                  <a:cubicBezTo>
                    <a:pt x="69046" y="34041"/>
                    <a:pt x="66274" y="36187"/>
                    <a:pt x="63670" y="38501"/>
                  </a:cubicBezTo>
                  <a:cubicBezTo>
                    <a:pt x="63622" y="38116"/>
                    <a:pt x="63598" y="37706"/>
                    <a:pt x="63574" y="37296"/>
                  </a:cubicBezTo>
                  <a:cubicBezTo>
                    <a:pt x="65936" y="35440"/>
                    <a:pt x="68395" y="33535"/>
                    <a:pt x="70469" y="31341"/>
                  </a:cubicBezTo>
                  <a:cubicBezTo>
                    <a:pt x="70489" y="31320"/>
                    <a:pt x="70474" y="31264"/>
                    <a:pt x="70424" y="31264"/>
                  </a:cubicBezTo>
                  <a:cubicBezTo>
                    <a:pt x="70416" y="31264"/>
                    <a:pt x="70406" y="31265"/>
                    <a:pt x="70396" y="31269"/>
                  </a:cubicBezTo>
                  <a:cubicBezTo>
                    <a:pt x="68058" y="32981"/>
                    <a:pt x="65840" y="34861"/>
                    <a:pt x="63525" y="36621"/>
                  </a:cubicBezTo>
                  <a:cubicBezTo>
                    <a:pt x="63501" y="36283"/>
                    <a:pt x="63477" y="35922"/>
                    <a:pt x="63453" y="35584"/>
                  </a:cubicBezTo>
                  <a:cubicBezTo>
                    <a:pt x="65117" y="34596"/>
                    <a:pt x="66660" y="33149"/>
                    <a:pt x="68154" y="31944"/>
                  </a:cubicBezTo>
                  <a:cubicBezTo>
                    <a:pt x="70011" y="30449"/>
                    <a:pt x="71987" y="29027"/>
                    <a:pt x="73747" y="27436"/>
                  </a:cubicBezTo>
                  <a:cubicBezTo>
                    <a:pt x="73767" y="27416"/>
                    <a:pt x="73755" y="27381"/>
                    <a:pt x="73724" y="27381"/>
                  </a:cubicBezTo>
                  <a:cubicBezTo>
                    <a:pt x="73717" y="27381"/>
                    <a:pt x="73708" y="27383"/>
                    <a:pt x="73699" y="27387"/>
                  </a:cubicBezTo>
                  <a:cubicBezTo>
                    <a:pt x="71698" y="28641"/>
                    <a:pt x="69769" y="30136"/>
                    <a:pt x="67817" y="31510"/>
                  </a:cubicBezTo>
                  <a:cubicBezTo>
                    <a:pt x="66394" y="32498"/>
                    <a:pt x="64779" y="33487"/>
                    <a:pt x="63429" y="34644"/>
                  </a:cubicBezTo>
                  <a:lnTo>
                    <a:pt x="63429" y="34258"/>
                  </a:lnTo>
                  <a:cubicBezTo>
                    <a:pt x="63429" y="33776"/>
                    <a:pt x="63405" y="33294"/>
                    <a:pt x="63405" y="32788"/>
                  </a:cubicBezTo>
                  <a:cubicBezTo>
                    <a:pt x="64008" y="32306"/>
                    <a:pt x="64634" y="31847"/>
                    <a:pt x="65285" y="31413"/>
                  </a:cubicBezTo>
                  <a:cubicBezTo>
                    <a:pt x="66153" y="30955"/>
                    <a:pt x="67021" y="30425"/>
                    <a:pt x="67841" y="29871"/>
                  </a:cubicBezTo>
                  <a:cubicBezTo>
                    <a:pt x="67865" y="29846"/>
                    <a:pt x="67865" y="29774"/>
                    <a:pt x="67817" y="29774"/>
                  </a:cubicBezTo>
                  <a:cubicBezTo>
                    <a:pt x="66876" y="30160"/>
                    <a:pt x="65984" y="30618"/>
                    <a:pt x="65092" y="31100"/>
                  </a:cubicBezTo>
                  <a:cubicBezTo>
                    <a:pt x="64538" y="31365"/>
                    <a:pt x="63959" y="31630"/>
                    <a:pt x="63405" y="31944"/>
                  </a:cubicBezTo>
                  <a:cubicBezTo>
                    <a:pt x="63429" y="31365"/>
                    <a:pt x="63477" y="30787"/>
                    <a:pt x="63574" y="30232"/>
                  </a:cubicBezTo>
                  <a:cubicBezTo>
                    <a:pt x="65671" y="28569"/>
                    <a:pt x="67672" y="26905"/>
                    <a:pt x="69890" y="25386"/>
                  </a:cubicBezTo>
                  <a:cubicBezTo>
                    <a:pt x="69909" y="25386"/>
                    <a:pt x="69898" y="25356"/>
                    <a:pt x="69880" y="25356"/>
                  </a:cubicBezTo>
                  <a:cubicBezTo>
                    <a:pt x="69876" y="25356"/>
                    <a:pt x="69871" y="25357"/>
                    <a:pt x="69866" y="25362"/>
                  </a:cubicBezTo>
                  <a:cubicBezTo>
                    <a:pt x="67672" y="26327"/>
                    <a:pt x="65623" y="27604"/>
                    <a:pt x="63791" y="29171"/>
                  </a:cubicBezTo>
                  <a:cubicBezTo>
                    <a:pt x="64080" y="28231"/>
                    <a:pt x="64586" y="27363"/>
                    <a:pt x="65309" y="26688"/>
                  </a:cubicBezTo>
                  <a:cubicBezTo>
                    <a:pt x="66153" y="26182"/>
                    <a:pt x="67093" y="25796"/>
                    <a:pt x="67937" y="25362"/>
                  </a:cubicBezTo>
                  <a:cubicBezTo>
                    <a:pt x="69167" y="24711"/>
                    <a:pt x="70348" y="24036"/>
                    <a:pt x="71529" y="23313"/>
                  </a:cubicBezTo>
                  <a:cubicBezTo>
                    <a:pt x="73410" y="22180"/>
                    <a:pt x="75218" y="20902"/>
                    <a:pt x="76954" y="19552"/>
                  </a:cubicBezTo>
                  <a:close/>
                  <a:moveTo>
                    <a:pt x="64924" y="42214"/>
                  </a:moveTo>
                  <a:cubicBezTo>
                    <a:pt x="65044" y="42238"/>
                    <a:pt x="65189" y="42286"/>
                    <a:pt x="65334" y="42310"/>
                  </a:cubicBezTo>
                  <a:lnTo>
                    <a:pt x="65092" y="42503"/>
                  </a:lnTo>
                  <a:cubicBezTo>
                    <a:pt x="64924" y="42503"/>
                    <a:pt x="64731" y="42527"/>
                    <a:pt x="64562" y="42527"/>
                  </a:cubicBezTo>
                  <a:lnTo>
                    <a:pt x="64924" y="42214"/>
                  </a:lnTo>
                  <a:close/>
                  <a:moveTo>
                    <a:pt x="63742" y="42383"/>
                  </a:moveTo>
                  <a:lnTo>
                    <a:pt x="63742" y="42383"/>
                  </a:lnTo>
                  <a:cubicBezTo>
                    <a:pt x="63742" y="42455"/>
                    <a:pt x="63767" y="42552"/>
                    <a:pt x="63791" y="42648"/>
                  </a:cubicBezTo>
                  <a:lnTo>
                    <a:pt x="63767" y="42672"/>
                  </a:lnTo>
                  <a:cubicBezTo>
                    <a:pt x="63767" y="42576"/>
                    <a:pt x="63742" y="42479"/>
                    <a:pt x="63742" y="42383"/>
                  </a:cubicBezTo>
                  <a:close/>
                  <a:moveTo>
                    <a:pt x="64369" y="42720"/>
                  </a:moveTo>
                  <a:lnTo>
                    <a:pt x="64827" y="42744"/>
                  </a:lnTo>
                  <a:cubicBezTo>
                    <a:pt x="64707" y="42865"/>
                    <a:pt x="64562" y="42986"/>
                    <a:pt x="64442" y="43082"/>
                  </a:cubicBezTo>
                  <a:lnTo>
                    <a:pt x="64273" y="43082"/>
                  </a:lnTo>
                  <a:cubicBezTo>
                    <a:pt x="64321" y="43010"/>
                    <a:pt x="64345" y="42937"/>
                    <a:pt x="64321" y="42865"/>
                  </a:cubicBezTo>
                  <a:cubicBezTo>
                    <a:pt x="64321" y="42841"/>
                    <a:pt x="64321" y="42817"/>
                    <a:pt x="64321" y="42793"/>
                  </a:cubicBezTo>
                  <a:lnTo>
                    <a:pt x="64369" y="42720"/>
                  </a:lnTo>
                  <a:close/>
                  <a:moveTo>
                    <a:pt x="15670" y="17069"/>
                  </a:moveTo>
                  <a:cubicBezTo>
                    <a:pt x="17913" y="17648"/>
                    <a:pt x="20131" y="18226"/>
                    <a:pt x="22373" y="18853"/>
                  </a:cubicBezTo>
                  <a:cubicBezTo>
                    <a:pt x="22397" y="18877"/>
                    <a:pt x="22445" y="18877"/>
                    <a:pt x="22469" y="18877"/>
                  </a:cubicBezTo>
                  <a:cubicBezTo>
                    <a:pt x="24663" y="19480"/>
                    <a:pt x="26808" y="20107"/>
                    <a:pt x="28978" y="20830"/>
                  </a:cubicBezTo>
                  <a:cubicBezTo>
                    <a:pt x="34885" y="22783"/>
                    <a:pt x="40719" y="25314"/>
                    <a:pt x="46987" y="25869"/>
                  </a:cubicBezTo>
                  <a:cubicBezTo>
                    <a:pt x="47062" y="25962"/>
                    <a:pt x="47166" y="25998"/>
                    <a:pt x="47265" y="25998"/>
                  </a:cubicBezTo>
                  <a:cubicBezTo>
                    <a:pt x="47293" y="25998"/>
                    <a:pt x="47322" y="25995"/>
                    <a:pt x="47349" y="25989"/>
                  </a:cubicBezTo>
                  <a:lnTo>
                    <a:pt x="62778" y="22276"/>
                  </a:lnTo>
                  <a:cubicBezTo>
                    <a:pt x="65309" y="21674"/>
                    <a:pt x="67865" y="21095"/>
                    <a:pt x="70396" y="20396"/>
                  </a:cubicBezTo>
                  <a:cubicBezTo>
                    <a:pt x="72156" y="19914"/>
                    <a:pt x="74639" y="19456"/>
                    <a:pt x="76086" y="18202"/>
                  </a:cubicBezTo>
                  <a:cubicBezTo>
                    <a:pt x="76496" y="18202"/>
                    <a:pt x="76930" y="18250"/>
                    <a:pt x="77339" y="18347"/>
                  </a:cubicBezTo>
                  <a:cubicBezTo>
                    <a:pt x="74856" y="20348"/>
                    <a:pt x="72253" y="22132"/>
                    <a:pt x="69504" y="23723"/>
                  </a:cubicBezTo>
                  <a:cubicBezTo>
                    <a:pt x="67600" y="24784"/>
                    <a:pt x="65044" y="25579"/>
                    <a:pt x="63525" y="27267"/>
                  </a:cubicBezTo>
                  <a:cubicBezTo>
                    <a:pt x="60174" y="26616"/>
                    <a:pt x="56775" y="25941"/>
                    <a:pt x="53376" y="25555"/>
                  </a:cubicBezTo>
                  <a:cubicBezTo>
                    <a:pt x="53304" y="25555"/>
                    <a:pt x="53279" y="25676"/>
                    <a:pt x="53352" y="25700"/>
                  </a:cubicBezTo>
                  <a:cubicBezTo>
                    <a:pt x="56534" y="26568"/>
                    <a:pt x="59813" y="27243"/>
                    <a:pt x="63043" y="27870"/>
                  </a:cubicBezTo>
                  <a:cubicBezTo>
                    <a:pt x="62971" y="27990"/>
                    <a:pt x="62899" y="28087"/>
                    <a:pt x="62850" y="28183"/>
                  </a:cubicBezTo>
                  <a:cubicBezTo>
                    <a:pt x="61573" y="30449"/>
                    <a:pt x="61307" y="33439"/>
                    <a:pt x="61332" y="35970"/>
                  </a:cubicBezTo>
                  <a:cubicBezTo>
                    <a:pt x="61356" y="38429"/>
                    <a:pt x="61862" y="40840"/>
                    <a:pt x="62802" y="43106"/>
                  </a:cubicBezTo>
                  <a:lnTo>
                    <a:pt x="62489" y="43202"/>
                  </a:lnTo>
                  <a:lnTo>
                    <a:pt x="60753" y="42769"/>
                  </a:lnTo>
                  <a:cubicBezTo>
                    <a:pt x="60488" y="40840"/>
                    <a:pt x="60054" y="38911"/>
                    <a:pt x="59813" y="36983"/>
                  </a:cubicBezTo>
                  <a:cubicBezTo>
                    <a:pt x="59813" y="36958"/>
                    <a:pt x="59795" y="36946"/>
                    <a:pt x="59777" y="36946"/>
                  </a:cubicBezTo>
                  <a:cubicBezTo>
                    <a:pt x="59759" y="36946"/>
                    <a:pt x="59740" y="36958"/>
                    <a:pt x="59740" y="36983"/>
                  </a:cubicBezTo>
                  <a:cubicBezTo>
                    <a:pt x="59813" y="38815"/>
                    <a:pt x="59982" y="40864"/>
                    <a:pt x="60464" y="42696"/>
                  </a:cubicBezTo>
                  <a:lnTo>
                    <a:pt x="59644" y="42479"/>
                  </a:lnTo>
                  <a:cubicBezTo>
                    <a:pt x="59523" y="41804"/>
                    <a:pt x="59331" y="41105"/>
                    <a:pt x="59210" y="40430"/>
                  </a:cubicBezTo>
                  <a:cubicBezTo>
                    <a:pt x="59210" y="40406"/>
                    <a:pt x="59186" y="40394"/>
                    <a:pt x="59162" y="40394"/>
                  </a:cubicBezTo>
                  <a:cubicBezTo>
                    <a:pt x="59138" y="40394"/>
                    <a:pt x="59114" y="40406"/>
                    <a:pt x="59114" y="40430"/>
                  </a:cubicBezTo>
                  <a:cubicBezTo>
                    <a:pt x="59114" y="41081"/>
                    <a:pt x="59186" y="41732"/>
                    <a:pt x="59282" y="42359"/>
                  </a:cubicBezTo>
                  <a:cubicBezTo>
                    <a:pt x="51037" y="40261"/>
                    <a:pt x="42768" y="37995"/>
                    <a:pt x="34379" y="36597"/>
                  </a:cubicBezTo>
                  <a:cubicBezTo>
                    <a:pt x="29557" y="35777"/>
                    <a:pt x="24663" y="35295"/>
                    <a:pt x="19817" y="34765"/>
                  </a:cubicBezTo>
                  <a:cubicBezTo>
                    <a:pt x="17262" y="34475"/>
                    <a:pt x="14682" y="34186"/>
                    <a:pt x="12127" y="33848"/>
                  </a:cubicBezTo>
                  <a:cubicBezTo>
                    <a:pt x="11162" y="33704"/>
                    <a:pt x="9475" y="33776"/>
                    <a:pt x="8655" y="33198"/>
                  </a:cubicBezTo>
                  <a:cubicBezTo>
                    <a:pt x="7715" y="32571"/>
                    <a:pt x="8173" y="30280"/>
                    <a:pt x="8221" y="29316"/>
                  </a:cubicBezTo>
                  <a:cubicBezTo>
                    <a:pt x="8269" y="27942"/>
                    <a:pt x="8317" y="26592"/>
                    <a:pt x="8390" y="25218"/>
                  </a:cubicBezTo>
                  <a:cubicBezTo>
                    <a:pt x="8438" y="24012"/>
                    <a:pt x="8293" y="22156"/>
                    <a:pt x="8824" y="20950"/>
                  </a:cubicBezTo>
                  <a:cubicBezTo>
                    <a:pt x="8896" y="20975"/>
                    <a:pt x="8944" y="20999"/>
                    <a:pt x="8992" y="20999"/>
                  </a:cubicBezTo>
                  <a:cubicBezTo>
                    <a:pt x="10246" y="20938"/>
                    <a:pt x="11500" y="20908"/>
                    <a:pt x="12750" y="20908"/>
                  </a:cubicBezTo>
                  <a:cubicBezTo>
                    <a:pt x="14001" y="20908"/>
                    <a:pt x="15249" y="20938"/>
                    <a:pt x="16490" y="20999"/>
                  </a:cubicBezTo>
                  <a:cubicBezTo>
                    <a:pt x="18997" y="21095"/>
                    <a:pt x="21456" y="21505"/>
                    <a:pt x="23940" y="21698"/>
                  </a:cubicBezTo>
                  <a:cubicBezTo>
                    <a:pt x="23988" y="21698"/>
                    <a:pt x="23988" y="21625"/>
                    <a:pt x="23940" y="21625"/>
                  </a:cubicBezTo>
                  <a:cubicBezTo>
                    <a:pt x="21625" y="21023"/>
                    <a:pt x="19118" y="20782"/>
                    <a:pt x="16755" y="20565"/>
                  </a:cubicBezTo>
                  <a:cubicBezTo>
                    <a:pt x="14672" y="20384"/>
                    <a:pt x="12605" y="20287"/>
                    <a:pt x="10527" y="20287"/>
                  </a:cubicBezTo>
                  <a:cubicBezTo>
                    <a:pt x="10105" y="20287"/>
                    <a:pt x="9682" y="20291"/>
                    <a:pt x="9258" y="20300"/>
                  </a:cubicBezTo>
                  <a:cubicBezTo>
                    <a:pt x="10101" y="19456"/>
                    <a:pt x="11572" y="18974"/>
                    <a:pt x="12585" y="18491"/>
                  </a:cubicBezTo>
                  <a:cubicBezTo>
                    <a:pt x="13621" y="18009"/>
                    <a:pt x="14634" y="17527"/>
                    <a:pt x="15670" y="17069"/>
                  </a:cubicBezTo>
                  <a:close/>
                  <a:moveTo>
                    <a:pt x="63935" y="43130"/>
                  </a:moveTo>
                  <a:cubicBezTo>
                    <a:pt x="64008" y="43178"/>
                    <a:pt x="64104" y="43227"/>
                    <a:pt x="64176" y="43251"/>
                  </a:cubicBezTo>
                  <a:cubicBezTo>
                    <a:pt x="64014" y="43367"/>
                    <a:pt x="63829" y="43438"/>
                    <a:pt x="63622" y="43443"/>
                  </a:cubicBezTo>
                  <a:lnTo>
                    <a:pt x="63622" y="43443"/>
                  </a:lnTo>
                  <a:lnTo>
                    <a:pt x="63935" y="43130"/>
                  </a:lnTo>
                  <a:close/>
                  <a:moveTo>
                    <a:pt x="53135" y="53666"/>
                  </a:moveTo>
                  <a:lnTo>
                    <a:pt x="53183" y="53738"/>
                  </a:lnTo>
                  <a:cubicBezTo>
                    <a:pt x="53159" y="53738"/>
                    <a:pt x="53159" y="53714"/>
                    <a:pt x="53159" y="53714"/>
                  </a:cubicBezTo>
                  <a:lnTo>
                    <a:pt x="53135" y="53714"/>
                  </a:lnTo>
                  <a:lnTo>
                    <a:pt x="53135" y="53666"/>
                  </a:lnTo>
                  <a:close/>
                  <a:moveTo>
                    <a:pt x="83150" y="30305"/>
                  </a:moveTo>
                  <a:cubicBezTo>
                    <a:pt x="82788" y="31028"/>
                    <a:pt x="82523" y="31775"/>
                    <a:pt x="82378" y="32571"/>
                  </a:cubicBezTo>
                  <a:cubicBezTo>
                    <a:pt x="80377" y="33704"/>
                    <a:pt x="78448" y="34885"/>
                    <a:pt x="76472" y="36066"/>
                  </a:cubicBezTo>
                  <a:cubicBezTo>
                    <a:pt x="76472" y="36066"/>
                    <a:pt x="76472" y="36091"/>
                    <a:pt x="76496" y="36091"/>
                  </a:cubicBezTo>
                  <a:cubicBezTo>
                    <a:pt x="78448" y="35102"/>
                    <a:pt x="80377" y="34114"/>
                    <a:pt x="82282" y="33077"/>
                  </a:cubicBezTo>
                  <a:lnTo>
                    <a:pt x="82282" y="33077"/>
                  </a:lnTo>
                  <a:cubicBezTo>
                    <a:pt x="82185" y="33800"/>
                    <a:pt x="82209" y="34523"/>
                    <a:pt x="82354" y="35247"/>
                  </a:cubicBezTo>
                  <a:cubicBezTo>
                    <a:pt x="82324" y="35237"/>
                    <a:pt x="82290" y="35231"/>
                    <a:pt x="82255" y="35231"/>
                  </a:cubicBezTo>
                  <a:cubicBezTo>
                    <a:pt x="82206" y="35231"/>
                    <a:pt x="82155" y="35243"/>
                    <a:pt x="82113" y="35271"/>
                  </a:cubicBezTo>
                  <a:cubicBezTo>
                    <a:pt x="80763" y="36066"/>
                    <a:pt x="79461" y="36934"/>
                    <a:pt x="78183" y="37875"/>
                  </a:cubicBezTo>
                  <a:cubicBezTo>
                    <a:pt x="77050" y="38718"/>
                    <a:pt x="75893" y="39924"/>
                    <a:pt x="74471" y="40285"/>
                  </a:cubicBezTo>
                  <a:cubicBezTo>
                    <a:pt x="74446" y="40285"/>
                    <a:pt x="74471" y="40309"/>
                    <a:pt x="74471" y="40309"/>
                  </a:cubicBezTo>
                  <a:cubicBezTo>
                    <a:pt x="75845" y="40020"/>
                    <a:pt x="76833" y="39297"/>
                    <a:pt x="77966" y="38525"/>
                  </a:cubicBezTo>
                  <a:cubicBezTo>
                    <a:pt x="79413" y="37537"/>
                    <a:pt x="80908" y="36669"/>
                    <a:pt x="82402" y="35777"/>
                  </a:cubicBezTo>
                  <a:cubicBezTo>
                    <a:pt x="82426" y="35777"/>
                    <a:pt x="82450" y="35753"/>
                    <a:pt x="82475" y="35729"/>
                  </a:cubicBezTo>
                  <a:cubicBezTo>
                    <a:pt x="82643" y="36235"/>
                    <a:pt x="82933" y="36717"/>
                    <a:pt x="83294" y="37127"/>
                  </a:cubicBezTo>
                  <a:cubicBezTo>
                    <a:pt x="81631" y="38333"/>
                    <a:pt x="79943" y="39442"/>
                    <a:pt x="78231" y="40575"/>
                  </a:cubicBezTo>
                  <a:cubicBezTo>
                    <a:pt x="80136" y="39731"/>
                    <a:pt x="81968" y="38694"/>
                    <a:pt x="83704" y="37513"/>
                  </a:cubicBezTo>
                  <a:cubicBezTo>
                    <a:pt x="83849" y="37633"/>
                    <a:pt x="84017" y="37730"/>
                    <a:pt x="84186" y="37826"/>
                  </a:cubicBezTo>
                  <a:cubicBezTo>
                    <a:pt x="83222" y="38284"/>
                    <a:pt x="82330" y="38959"/>
                    <a:pt x="81486" y="39490"/>
                  </a:cubicBezTo>
                  <a:cubicBezTo>
                    <a:pt x="79365" y="40792"/>
                    <a:pt x="77219" y="42069"/>
                    <a:pt x="75073" y="43371"/>
                  </a:cubicBezTo>
                  <a:lnTo>
                    <a:pt x="62706" y="50869"/>
                  </a:lnTo>
                  <a:cubicBezTo>
                    <a:pt x="60632" y="52123"/>
                    <a:pt x="58583" y="53352"/>
                    <a:pt x="56510" y="54606"/>
                  </a:cubicBezTo>
                  <a:cubicBezTo>
                    <a:pt x="56269" y="54750"/>
                    <a:pt x="55955" y="54967"/>
                    <a:pt x="55642" y="55184"/>
                  </a:cubicBezTo>
                  <a:lnTo>
                    <a:pt x="55594" y="55184"/>
                  </a:lnTo>
                  <a:cubicBezTo>
                    <a:pt x="54991" y="55184"/>
                    <a:pt x="54509" y="54823"/>
                    <a:pt x="54123" y="54268"/>
                  </a:cubicBezTo>
                  <a:cubicBezTo>
                    <a:pt x="55835" y="53738"/>
                    <a:pt x="57498" y="52460"/>
                    <a:pt x="59065" y="51616"/>
                  </a:cubicBezTo>
                  <a:cubicBezTo>
                    <a:pt x="60922" y="50580"/>
                    <a:pt x="62802" y="49567"/>
                    <a:pt x="64610" y="48434"/>
                  </a:cubicBezTo>
                  <a:cubicBezTo>
                    <a:pt x="64634" y="48410"/>
                    <a:pt x="64610" y="48362"/>
                    <a:pt x="64562" y="48362"/>
                  </a:cubicBezTo>
                  <a:cubicBezTo>
                    <a:pt x="62609" y="49230"/>
                    <a:pt x="60729" y="50242"/>
                    <a:pt x="58824" y="51206"/>
                  </a:cubicBezTo>
                  <a:cubicBezTo>
                    <a:pt x="57233" y="52026"/>
                    <a:pt x="55256" y="52725"/>
                    <a:pt x="53858" y="53883"/>
                  </a:cubicBezTo>
                  <a:cubicBezTo>
                    <a:pt x="53617" y="53473"/>
                    <a:pt x="53400" y="53063"/>
                    <a:pt x="53255" y="52629"/>
                  </a:cubicBezTo>
                  <a:cubicBezTo>
                    <a:pt x="58897" y="50242"/>
                    <a:pt x="63839" y="46288"/>
                    <a:pt x="69432" y="43733"/>
                  </a:cubicBezTo>
                  <a:cubicBezTo>
                    <a:pt x="69456" y="43709"/>
                    <a:pt x="69432" y="43661"/>
                    <a:pt x="69408" y="43661"/>
                  </a:cubicBezTo>
                  <a:cubicBezTo>
                    <a:pt x="66539" y="44818"/>
                    <a:pt x="63767" y="46144"/>
                    <a:pt x="61090" y="47638"/>
                  </a:cubicBezTo>
                  <a:cubicBezTo>
                    <a:pt x="58390" y="49085"/>
                    <a:pt x="55666" y="50483"/>
                    <a:pt x="53014" y="51978"/>
                  </a:cubicBezTo>
                  <a:cubicBezTo>
                    <a:pt x="52918" y="51640"/>
                    <a:pt x="52821" y="51327"/>
                    <a:pt x="52749" y="51062"/>
                  </a:cubicBezTo>
                  <a:cubicBezTo>
                    <a:pt x="52701" y="50893"/>
                    <a:pt x="52677" y="50748"/>
                    <a:pt x="52628" y="50580"/>
                  </a:cubicBezTo>
                  <a:cubicBezTo>
                    <a:pt x="55329" y="49061"/>
                    <a:pt x="58101" y="47687"/>
                    <a:pt x="60874" y="46288"/>
                  </a:cubicBezTo>
                  <a:cubicBezTo>
                    <a:pt x="60939" y="46244"/>
                    <a:pt x="60905" y="46141"/>
                    <a:pt x="60826" y="46141"/>
                  </a:cubicBezTo>
                  <a:cubicBezTo>
                    <a:pt x="60818" y="46141"/>
                    <a:pt x="60810" y="46142"/>
                    <a:pt x="60801" y="46144"/>
                  </a:cubicBezTo>
                  <a:cubicBezTo>
                    <a:pt x="57932" y="47156"/>
                    <a:pt x="55160" y="48410"/>
                    <a:pt x="52532" y="49905"/>
                  </a:cubicBezTo>
                  <a:cubicBezTo>
                    <a:pt x="52436" y="49254"/>
                    <a:pt x="52508" y="48579"/>
                    <a:pt x="52725" y="47952"/>
                  </a:cubicBezTo>
                  <a:cubicBezTo>
                    <a:pt x="52918" y="47807"/>
                    <a:pt x="53111" y="47663"/>
                    <a:pt x="53304" y="47566"/>
                  </a:cubicBezTo>
                  <a:cubicBezTo>
                    <a:pt x="54268" y="47036"/>
                    <a:pt x="55256" y="46554"/>
                    <a:pt x="56269" y="46144"/>
                  </a:cubicBezTo>
                  <a:cubicBezTo>
                    <a:pt x="58270" y="45276"/>
                    <a:pt x="60343" y="44528"/>
                    <a:pt x="62465" y="43926"/>
                  </a:cubicBezTo>
                  <a:lnTo>
                    <a:pt x="63333" y="44143"/>
                  </a:lnTo>
                  <a:lnTo>
                    <a:pt x="63357" y="44191"/>
                  </a:lnTo>
                  <a:cubicBezTo>
                    <a:pt x="63405" y="44263"/>
                    <a:pt x="63477" y="44299"/>
                    <a:pt x="63550" y="44299"/>
                  </a:cubicBezTo>
                  <a:cubicBezTo>
                    <a:pt x="63622" y="44299"/>
                    <a:pt x="63694" y="44263"/>
                    <a:pt x="63742" y="44191"/>
                  </a:cubicBezTo>
                  <a:cubicBezTo>
                    <a:pt x="63772" y="44195"/>
                    <a:pt x="63802" y="44197"/>
                    <a:pt x="63832" y="44197"/>
                  </a:cubicBezTo>
                  <a:cubicBezTo>
                    <a:pt x="63970" y="44197"/>
                    <a:pt x="64106" y="44154"/>
                    <a:pt x="64225" y="44095"/>
                  </a:cubicBezTo>
                  <a:cubicBezTo>
                    <a:pt x="64900" y="43853"/>
                    <a:pt x="65478" y="43082"/>
                    <a:pt x="65984" y="42624"/>
                  </a:cubicBezTo>
                  <a:cubicBezTo>
                    <a:pt x="66852" y="41852"/>
                    <a:pt x="67696" y="41057"/>
                    <a:pt x="68564" y="40285"/>
                  </a:cubicBezTo>
                  <a:lnTo>
                    <a:pt x="68998" y="39851"/>
                  </a:lnTo>
                  <a:cubicBezTo>
                    <a:pt x="71095" y="38284"/>
                    <a:pt x="73121" y="36621"/>
                    <a:pt x="75290" y="35126"/>
                  </a:cubicBezTo>
                  <a:cubicBezTo>
                    <a:pt x="77822" y="33390"/>
                    <a:pt x="80449" y="31775"/>
                    <a:pt x="83150" y="30305"/>
                  </a:cubicBezTo>
                  <a:close/>
                  <a:moveTo>
                    <a:pt x="7835" y="24808"/>
                  </a:moveTo>
                  <a:lnTo>
                    <a:pt x="7835" y="24808"/>
                  </a:lnTo>
                  <a:cubicBezTo>
                    <a:pt x="7787" y="26061"/>
                    <a:pt x="7715" y="27315"/>
                    <a:pt x="7667" y="28569"/>
                  </a:cubicBezTo>
                  <a:cubicBezTo>
                    <a:pt x="7618" y="29798"/>
                    <a:pt x="7401" y="31148"/>
                    <a:pt x="7570" y="32354"/>
                  </a:cubicBezTo>
                  <a:cubicBezTo>
                    <a:pt x="7835" y="34331"/>
                    <a:pt x="10174" y="34162"/>
                    <a:pt x="11717" y="34403"/>
                  </a:cubicBezTo>
                  <a:cubicBezTo>
                    <a:pt x="17069" y="35174"/>
                    <a:pt x="22469" y="35657"/>
                    <a:pt x="27845" y="36332"/>
                  </a:cubicBezTo>
                  <a:cubicBezTo>
                    <a:pt x="33486" y="37079"/>
                    <a:pt x="39080" y="38140"/>
                    <a:pt x="44600" y="39514"/>
                  </a:cubicBezTo>
                  <a:cubicBezTo>
                    <a:pt x="50097" y="40864"/>
                    <a:pt x="55570" y="42238"/>
                    <a:pt x="61066" y="43612"/>
                  </a:cubicBezTo>
                  <a:cubicBezTo>
                    <a:pt x="59716" y="44022"/>
                    <a:pt x="58390" y="44480"/>
                    <a:pt x="57089" y="45011"/>
                  </a:cubicBezTo>
                  <a:cubicBezTo>
                    <a:pt x="55883" y="45469"/>
                    <a:pt x="54702" y="45975"/>
                    <a:pt x="53569" y="46578"/>
                  </a:cubicBezTo>
                  <a:cubicBezTo>
                    <a:pt x="53545" y="46457"/>
                    <a:pt x="53448" y="46337"/>
                    <a:pt x="53328" y="46312"/>
                  </a:cubicBezTo>
                  <a:cubicBezTo>
                    <a:pt x="49205" y="45011"/>
                    <a:pt x="45203" y="43347"/>
                    <a:pt x="41081" y="41997"/>
                  </a:cubicBezTo>
                  <a:cubicBezTo>
                    <a:pt x="41074" y="41995"/>
                    <a:pt x="41068" y="41994"/>
                    <a:pt x="41062" y="41994"/>
                  </a:cubicBezTo>
                  <a:cubicBezTo>
                    <a:pt x="41001" y="41994"/>
                    <a:pt x="40967" y="42098"/>
                    <a:pt x="41032" y="42142"/>
                  </a:cubicBezTo>
                  <a:cubicBezTo>
                    <a:pt x="44721" y="44215"/>
                    <a:pt x="48868" y="45637"/>
                    <a:pt x="52918" y="46915"/>
                  </a:cubicBezTo>
                  <a:cubicBezTo>
                    <a:pt x="52821" y="46963"/>
                    <a:pt x="52725" y="47036"/>
                    <a:pt x="52653" y="47132"/>
                  </a:cubicBezTo>
                  <a:cubicBezTo>
                    <a:pt x="52508" y="47204"/>
                    <a:pt x="52387" y="47301"/>
                    <a:pt x="52267" y="47397"/>
                  </a:cubicBezTo>
                  <a:cubicBezTo>
                    <a:pt x="49856" y="49181"/>
                    <a:pt x="51086" y="53183"/>
                    <a:pt x="52532" y="55233"/>
                  </a:cubicBezTo>
                  <a:cubicBezTo>
                    <a:pt x="53058" y="55945"/>
                    <a:pt x="53631" y="56347"/>
                    <a:pt x="54335" y="56347"/>
                  </a:cubicBezTo>
                  <a:cubicBezTo>
                    <a:pt x="54633" y="56347"/>
                    <a:pt x="54954" y="56275"/>
                    <a:pt x="55305" y="56125"/>
                  </a:cubicBezTo>
                  <a:cubicBezTo>
                    <a:pt x="57354" y="55233"/>
                    <a:pt x="59282" y="53714"/>
                    <a:pt x="61187" y="52581"/>
                  </a:cubicBezTo>
                  <a:lnTo>
                    <a:pt x="72638" y="45637"/>
                  </a:lnTo>
                  <a:lnTo>
                    <a:pt x="79268" y="41611"/>
                  </a:lnTo>
                  <a:cubicBezTo>
                    <a:pt x="80329" y="40960"/>
                    <a:pt x="81414" y="40334"/>
                    <a:pt x="82499" y="39683"/>
                  </a:cubicBezTo>
                  <a:cubicBezTo>
                    <a:pt x="83367" y="39176"/>
                    <a:pt x="84307" y="38477"/>
                    <a:pt x="85295" y="38212"/>
                  </a:cubicBezTo>
                  <a:lnTo>
                    <a:pt x="85295" y="38212"/>
                  </a:lnTo>
                  <a:cubicBezTo>
                    <a:pt x="80257" y="41684"/>
                    <a:pt x="75194" y="45107"/>
                    <a:pt x="70107" y="48458"/>
                  </a:cubicBezTo>
                  <a:cubicBezTo>
                    <a:pt x="67383" y="50242"/>
                    <a:pt x="64659" y="52026"/>
                    <a:pt x="61934" y="53786"/>
                  </a:cubicBezTo>
                  <a:cubicBezTo>
                    <a:pt x="60608" y="54654"/>
                    <a:pt x="59258" y="55498"/>
                    <a:pt x="57932" y="56366"/>
                  </a:cubicBezTo>
                  <a:cubicBezTo>
                    <a:pt x="56775" y="57113"/>
                    <a:pt x="55546" y="58077"/>
                    <a:pt x="54196" y="58487"/>
                  </a:cubicBezTo>
                  <a:cubicBezTo>
                    <a:pt x="54123" y="58433"/>
                    <a:pt x="54051" y="58406"/>
                    <a:pt x="53968" y="58406"/>
                  </a:cubicBezTo>
                  <a:cubicBezTo>
                    <a:pt x="53941" y="58406"/>
                    <a:pt x="53912" y="58409"/>
                    <a:pt x="53882" y="58415"/>
                  </a:cubicBezTo>
                  <a:cubicBezTo>
                    <a:pt x="53551" y="58462"/>
                    <a:pt x="53222" y="58484"/>
                    <a:pt x="52896" y="58484"/>
                  </a:cubicBezTo>
                  <a:cubicBezTo>
                    <a:pt x="50568" y="58484"/>
                    <a:pt x="48379" y="57366"/>
                    <a:pt x="46264" y="56414"/>
                  </a:cubicBezTo>
                  <a:lnTo>
                    <a:pt x="39875" y="53449"/>
                  </a:lnTo>
                  <a:cubicBezTo>
                    <a:pt x="35680" y="51520"/>
                    <a:pt x="31461" y="49615"/>
                    <a:pt x="27218" y="47807"/>
                  </a:cubicBezTo>
                  <a:cubicBezTo>
                    <a:pt x="23023" y="46047"/>
                    <a:pt x="18780" y="44384"/>
                    <a:pt x="14489" y="42889"/>
                  </a:cubicBezTo>
                  <a:cubicBezTo>
                    <a:pt x="12271" y="42118"/>
                    <a:pt x="10053" y="41394"/>
                    <a:pt x="7787" y="40743"/>
                  </a:cubicBezTo>
                  <a:cubicBezTo>
                    <a:pt x="6750" y="40430"/>
                    <a:pt x="5690" y="40141"/>
                    <a:pt x="4653" y="39851"/>
                  </a:cubicBezTo>
                  <a:cubicBezTo>
                    <a:pt x="4074" y="39755"/>
                    <a:pt x="3496" y="39586"/>
                    <a:pt x="2941" y="39369"/>
                  </a:cubicBezTo>
                  <a:cubicBezTo>
                    <a:pt x="1977" y="38911"/>
                    <a:pt x="1664" y="37875"/>
                    <a:pt x="1374" y="36910"/>
                  </a:cubicBezTo>
                  <a:cubicBezTo>
                    <a:pt x="964" y="35608"/>
                    <a:pt x="747" y="34258"/>
                    <a:pt x="675" y="32908"/>
                  </a:cubicBezTo>
                  <a:cubicBezTo>
                    <a:pt x="627" y="31606"/>
                    <a:pt x="530" y="29702"/>
                    <a:pt x="1205" y="28545"/>
                  </a:cubicBezTo>
                  <a:cubicBezTo>
                    <a:pt x="1302" y="28400"/>
                    <a:pt x="1422" y="28231"/>
                    <a:pt x="1543" y="28111"/>
                  </a:cubicBezTo>
                  <a:cubicBezTo>
                    <a:pt x="2290" y="28569"/>
                    <a:pt x="3086" y="28930"/>
                    <a:pt x="3906" y="29244"/>
                  </a:cubicBezTo>
                  <a:cubicBezTo>
                    <a:pt x="4846" y="29654"/>
                    <a:pt x="5858" y="30088"/>
                    <a:pt x="6871" y="30256"/>
                  </a:cubicBezTo>
                  <a:cubicBezTo>
                    <a:pt x="6878" y="30258"/>
                    <a:pt x="6885" y="30259"/>
                    <a:pt x="6892" y="30259"/>
                  </a:cubicBezTo>
                  <a:cubicBezTo>
                    <a:pt x="6977" y="30259"/>
                    <a:pt x="7032" y="30130"/>
                    <a:pt x="6943" y="30063"/>
                  </a:cubicBezTo>
                  <a:cubicBezTo>
                    <a:pt x="6099" y="29485"/>
                    <a:pt x="5087" y="29099"/>
                    <a:pt x="4147" y="28641"/>
                  </a:cubicBezTo>
                  <a:cubicBezTo>
                    <a:pt x="3496" y="28304"/>
                    <a:pt x="2845" y="27918"/>
                    <a:pt x="2146" y="27604"/>
                  </a:cubicBezTo>
                  <a:cubicBezTo>
                    <a:pt x="2917" y="27098"/>
                    <a:pt x="3857" y="26736"/>
                    <a:pt x="4581" y="26399"/>
                  </a:cubicBezTo>
                  <a:cubicBezTo>
                    <a:pt x="5666" y="25844"/>
                    <a:pt x="6750" y="25314"/>
                    <a:pt x="7835" y="24808"/>
                  </a:cubicBezTo>
                  <a:close/>
                  <a:moveTo>
                    <a:pt x="36886" y="0"/>
                  </a:moveTo>
                  <a:cubicBezTo>
                    <a:pt x="32402" y="97"/>
                    <a:pt x="27942" y="507"/>
                    <a:pt x="23530" y="1206"/>
                  </a:cubicBezTo>
                  <a:cubicBezTo>
                    <a:pt x="21336" y="1543"/>
                    <a:pt x="19142" y="1977"/>
                    <a:pt x="16972" y="2483"/>
                  </a:cubicBezTo>
                  <a:cubicBezTo>
                    <a:pt x="14851" y="2947"/>
                    <a:pt x="12790" y="3634"/>
                    <a:pt x="10605" y="3634"/>
                  </a:cubicBezTo>
                  <a:cubicBezTo>
                    <a:pt x="10406" y="3634"/>
                    <a:pt x="10206" y="3629"/>
                    <a:pt x="10005" y="3617"/>
                  </a:cubicBezTo>
                  <a:cubicBezTo>
                    <a:pt x="9884" y="3617"/>
                    <a:pt x="9860" y="3785"/>
                    <a:pt x="9981" y="3809"/>
                  </a:cubicBezTo>
                  <a:lnTo>
                    <a:pt x="10077" y="3834"/>
                  </a:lnTo>
                  <a:lnTo>
                    <a:pt x="9860" y="3834"/>
                  </a:lnTo>
                  <a:cubicBezTo>
                    <a:pt x="9668" y="3858"/>
                    <a:pt x="9643" y="4123"/>
                    <a:pt x="9812" y="4171"/>
                  </a:cubicBezTo>
                  <a:lnTo>
                    <a:pt x="10150" y="4292"/>
                  </a:lnTo>
                  <a:cubicBezTo>
                    <a:pt x="10825" y="4822"/>
                    <a:pt x="11500" y="5256"/>
                    <a:pt x="11789" y="6196"/>
                  </a:cubicBezTo>
                  <a:cubicBezTo>
                    <a:pt x="12006" y="7112"/>
                    <a:pt x="12102" y="8052"/>
                    <a:pt x="12006" y="8993"/>
                  </a:cubicBezTo>
                  <a:cubicBezTo>
                    <a:pt x="11958" y="10825"/>
                    <a:pt x="11307" y="12585"/>
                    <a:pt x="10198" y="14055"/>
                  </a:cubicBezTo>
                  <a:cubicBezTo>
                    <a:pt x="9595" y="14128"/>
                    <a:pt x="9065" y="14441"/>
                    <a:pt x="8703" y="14923"/>
                  </a:cubicBezTo>
                  <a:cubicBezTo>
                    <a:pt x="8583" y="15044"/>
                    <a:pt x="8631" y="15261"/>
                    <a:pt x="8800" y="15309"/>
                  </a:cubicBezTo>
                  <a:cubicBezTo>
                    <a:pt x="9065" y="15381"/>
                    <a:pt x="9330" y="15430"/>
                    <a:pt x="9619" y="15502"/>
                  </a:cubicBezTo>
                  <a:cubicBezTo>
                    <a:pt x="11500" y="15984"/>
                    <a:pt x="13356" y="16466"/>
                    <a:pt x="15212" y="16948"/>
                  </a:cubicBezTo>
                  <a:cubicBezTo>
                    <a:pt x="13332" y="17624"/>
                    <a:pt x="11379" y="18323"/>
                    <a:pt x="9668" y="19359"/>
                  </a:cubicBezTo>
                  <a:cubicBezTo>
                    <a:pt x="7811" y="20468"/>
                    <a:pt x="7980" y="22421"/>
                    <a:pt x="7883" y="24350"/>
                  </a:cubicBezTo>
                  <a:cubicBezTo>
                    <a:pt x="5786" y="25169"/>
                    <a:pt x="3520" y="25989"/>
                    <a:pt x="1664" y="27243"/>
                  </a:cubicBezTo>
                  <a:cubicBezTo>
                    <a:pt x="1591" y="27291"/>
                    <a:pt x="1567" y="27339"/>
                    <a:pt x="1519" y="27363"/>
                  </a:cubicBezTo>
                  <a:cubicBezTo>
                    <a:pt x="1374" y="27363"/>
                    <a:pt x="1254" y="27460"/>
                    <a:pt x="1254" y="27604"/>
                  </a:cubicBezTo>
                  <a:cubicBezTo>
                    <a:pt x="0" y="28834"/>
                    <a:pt x="48" y="31004"/>
                    <a:pt x="72" y="32643"/>
                  </a:cubicBezTo>
                  <a:cubicBezTo>
                    <a:pt x="145" y="34692"/>
                    <a:pt x="434" y="37392"/>
                    <a:pt x="1639" y="39104"/>
                  </a:cubicBezTo>
                  <a:cubicBezTo>
                    <a:pt x="2146" y="39827"/>
                    <a:pt x="2965" y="40044"/>
                    <a:pt x="3785" y="40261"/>
                  </a:cubicBezTo>
                  <a:cubicBezTo>
                    <a:pt x="5159" y="40623"/>
                    <a:pt x="6533" y="40985"/>
                    <a:pt x="7883" y="41394"/>
                  </a:cubicBezTo>
                  <a:cubicBezTo>
                    <a:pt x="18395" y="44504"/>
                    <a:pt x="28424" y="48989"/>
                    <a:pt x="38356" y="53569"/>
                  </a:cubicBezTo>
                  <a:cubicBezTo>
                    <a:pt x="41105" y="54847"/>
                    <a:pt x="43853" y="56100"/>
                    <a:pt x="46577" y="57378"/>
                  </a:cubicBezTo>
                  <a:cubicBezTo>
                    <a:pt x="48637" y="58326"/>
                    <a:pt x="50697" y="59220"/>
                    <a:pt x="52952" y="59220"/>
                  </a:cubicBezTo>
                  <a:cubicBezTo>
                    <a:pt x="53336" y="59220"/>
                    <a:pt x="53726" y="59194"/>
                    <a:pt x="54123" y="59138"/>
                  </a:cubicBezTo>
                  <a:cubicBezTo>
                    <a:pt x="54171" y="59138"/>
                    <a:pt x="54244" y="59114"/>
                    <a:pt x="54292" y="59066"/>
                  </a:cubicBezTo>
                  <a:cubicBezTo>
                    <a:pt x="55112" y="58897"/>
                    <a:pt x="55883" y="58584"/>
                    <a:pt x="56606" y="58126"/>
                  </a:cubicBezTo>
                  <a:cubicBezTo>
                    <a:pt x="58101" y="57258"/>
                    <a:pt x="59548" y="56269"/>
                    <a:pt x="61018" y="55329"/>
                  </a:cubicBezTo>
                  <a:cubicBezTo>
                    <a:pt x="63911" y="53473"/>
                    <a:pt x="66804" y="51616"/>
                    <a:pt x="69673" y="49712"/>
                  </a:cubicBezTo>
                  <a:cubicBezTo>
                    <a:pt x="75483" y="45879"/>
                    <a:pt x="81269" y="41997"/>
                    <a:pt x="86983" y="38019"/>
                  </a:cubicBezTo>
                  <a:cubicBezTo>
                    <a:pt x="87313" y="37807"/>
                    <a:pt x="87159" y="37295"/>
                    <a:pt x="86791" y="37295"/>
                  </a:cubicBezTo>
                  <a:cubicBezTo>
                    <a:pt x="86783" y="37295"/>
                    <a:pt x="86774" y="37295"/>
                    <a:pt x="86766" y="37296"/>
                  </a:cubicBezTo>
                  <a:cubicBezTo>
                    <a:pt x="86590" y="37275"/>
                    <a:pt x="86417" y="37264"/>
                    <a:pt x="86245" y="37264"/>
                  </a:cubicBezTo>
                  <a:cubicBezTo>
                    <a:pt x="85828" y="37264"/>
                    <a:pt x="85423" y="37328"/>
                    <a:pt x="85030" y="37465"/>
                  </a:cubicBezTo>
                  <a:cubicBezTo>
                    <a:pt x="83608" y="36910"/>
                    <a:pt x="82812" y="35440"/>
                    <a:pt x="82812" y="33945"/>
                  </a:cubicBezTo>
                  <a:cubicBezTo>
                    <a:pt x="82788" y="32547"/>
                    <a:pt x="83342" y="31317"/>
                    <a:pt x="83752" y="30015"/>
                  </a:cubicBezTo>
                  <a:lnTo>
                    <a:pt x="84572" y="29581"/>
                  </a:lnTo>
                  <a:cubicBezTo>
                    <a:pt x="84693" y="29509"/>
                    <a:pt x="84765" y="29388"/>
                    <a:pt x="84765" y="29244"/>
                  </a:cubicBezTo>
                  <a:cubicBezTo>
                    <a:pt x="84717" y="28834"/>
                    <a:pt x="84668" y="28400"/>
                    <a:pt x="84620" y="27990"/>
                  </a:cubicBezTo>
                  <a:cubicBezTo>
                    <a:pt x="84620" y="27821"/>
                    <a:pt x="84500" y="27653"/>
                    <a:pt x="84331" y="27604"/>
                  </a:cubicBezTo>
                  <a:cubicBezTo>
                    <a:pt x="81631" y="27170"/>
                    <a:pt x="78882" y="26761"/>
                    <a:pt x="76158" y="26688"/>
                  </a:cubicBezTo>
                  <a:lnTo>
                    <a:pt x="76134" y="26688"/>
                  </a:lnTo>
                  <a:cubicBezTo>
                    <a:pt x="76182" y="24012"/>
                    <a:pt x="77026" y="21192"/>
                    <a:pt x="77798" y="18877"/>
                  </a:cubicBezTo>
                  <a:cubicBezTo>
                    <a:pt x="77822" y="18853"/>
                    <a:pt x="77822" y="18829"/>
                    <a:pt x="77822" y="18805"/>
                  </a:cubicBezTo>
                  <a:lnTo>
                    <a:pt x="78256" y="18443"/>
                  </a:lnTo>
                  <a:cubicBezTo>
                    <a:pt x="78424" y="18274"/>
                    <a:pt x="78352" y="17985"/>
                    <a:pt x="78111" y="17937"/>
                  </a:cubicBezTo>
                  <a:cubicBezTo>
                    <a:pt x="77605" y="17792"/>
                    <a:pt x="77074" y="17696"/>
                    <a:pt x="76568" y="17672"/>
                  </a:cubicBezTo>
                  <a:cubicBezTo>
                    <a:pt x="77484" y="16370"/>
                    <a:pt x="77532" y="14321"/>
                    <a:pt x="77605" y="12850"/>
                  </a:cubicBezTo>
                  <a:cubicBezTo>
                    <a:pt x="77677" y="11187"/>
                    <a:pt x="77725" y="9137"/>
                    <a:pt x="76713" y="7691"/>
                  </a:cubicBezTo>
                  <a:cubicBezTo>
                    <a:pt x="76279" y="7064"/>
                    <a:pt x="75628" y="6630"/>
                    <a:pt x="74856" y="6510"/>
                  </a:cubicBezTo>
                  <a:cubicBezTo>
                    <a:pt x="72687" y="5642"/>
                    <a:pt x="70107" y="5593"/>
                    <a:pt x="67841" y="5304"/>
                  </a:cubicBezTo>
                  <a:cubicBezTo>
                    <a:pt x="64225" y="4822"/>
                    <a:pt x="60584" y="4316"/>
                    <a:pt x="56968" y="3737"/>
                  </a:cubicBezTo>
                  <a:cubicBezTo>
                    <a:pt x="53593" y="3207"/>
                    <a:pt x="50218" y="2628"/>
                    <a:pt x="46842" y="2025"/>
                  </a:cubicBezTo>
                  <a:cubicBezTo>
                    <a:pt x="45107" y="1712"/>
                    <a:pt x="43371" y="1374"/>
                    <a:pt x="41659" y="1037"/>
                  </a:cubicBezTo>
                  <a:cubicBezTo>
                    <a:pt x="40189" y="748"/>
                    <a:pt x="38694" y="362"/>
                    <a:pt x="37199" y="217"/>
                  </a:cubicBezTo>
                  <a:cubicBezTo>
                    <a:pt x="37151" y="97"/>
                    <a:pt x="37030" y="0"/>
                    <a:pt x="36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9"/>
            <p:cNvSpPr/>
            <p:nvPr/>
          </p:nvSpPr>
          <p:spPr>
            <a:xfrm>
              <a:off x="6635678" y="4315043"/>
              <a:ext cx="188828" cy="42807"/>
            </a:xfrm>
            <a:custGeom>
              <a:rect b="b" l="l" r="r" t="t"/>
              <a:pathLst>
                <a:path extrusionOk="0" h="2629" w="11597">
                  <a:moveTo>
                    <a:pt x="48" y="1"/>
                  </a:moveTo>
                  <a:cubicBezTo>
                    <a:pt x="0" y="1"/>
                    <a:pt x="0" y="121"/>
                    <a:pt x="48" y="121"/>
                  </a:cubicBezTo>
                  <a:cubicBezTo>
                    <a:pt x="3809" y="965"/>
                    <a:pt x="7667" y="2146"/>
                    <a:pt x="11476" y="2629"/>
                  </a:cubicBezTo>
                  <a:cubicBezTo>
                    <a:pt x="11596" y="2629"/>
                    <a:pt x="11596" y="2484"/>
                    <a:pt x="11500" y="2436"/>
                  </a:cubicBezTo>
                  <a:cubicBezTo>
                    <a:pt x="7956" y="1013"/>
                    <a:pt x="3833" y="507"/>
                    <a:pt x="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9"/>
            <p:cNvSpPr/>
            <p:nvPr/>
          </p:nvSpPr>
          <p:spPr>
            <a:xfrm>
              <a:off x="6627439" y="4218016"/>
              <a:ext cx="175477" cy="35414"/>
            </a:xfrm>
            <a:custGeom>
              <a:rect b="b" l="l" r="r" t="t"/>
              <a:pathLst>
                <a:path extrusionOk="0" h="2175" w="10777">
                  <a:moveTo>
                    <a:pt x="31" y="0"/>
                  </a:moveTo>
                  <a:cubicBezTo>
                    <a:pt x="1" y="0"/>
                    <a:pt x="7" y="57"/>
                    <a:pt x="48" y="77"/>
                  </a:cubicBezTo>
                  <a:cubicBezTo>
                    <a:pt x="3520" y="1018"/>
                    <a:pt x="7039" y="1717"/>
                    <a:pt x="10607" y="2175"/>
                  </a:cubicBezTo>
                  <a:cubicBezTo>
                    <a:pt x="10752" y="2175"/>
                    <a:pt x="10776" y="1982"/>
                    <a:pt x="10632" y="1958"/>
                  </a:cubicBezTo>
                  <a:cubicBezTo>
                    <a:pt x="7160" y="1066"/>
                    <a:pt x="3616" y="415"/>
                    <a:pt x="48" y="5"/>
                  </a:cubicBezTo>
                  <a:cubicBezTo>
                    <a:pt x="41" y="2"/>
                    <a:pt x="36" y="0"/>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9" name="Google Shape;2099;p49"/>
          <p:cNvSpPr/>
          <p:nvPr/>
        </p:nvSpPr>
        <p:spPr>
          <a:xfrm>
            <a:off x="3189170" y="1966771"/>
            <a:ext cx="830914" cy="1141560"/>
          </a:xfrm>
          <a:custGeom>
            <a:rect b="b" l="l" r="r" t="t"/>
            <a:pathLst>
              <a:path extrusionOk="0" h="57437" w="41807">
                <a:moveTo>
                  <a:pt x="18008" y="1397"/>
                </a:moveTo>
                <a:cubicBezTo>
                  <a:pt x="18123" y="1397"/>
                  <a:pt x="18242" y="1441"/>
                  <a:pt x="18343" y="1529"/>
                </a:cubicBezTo>
                <a:lnTo>
                  <a:pt x="12913" y="6565"/>
                </a:lnTo>
                <a:lnTo>
                  <a:pt x="12885" y="6537"/>
                </a:lnTo>
                <a:lnTo>
                  <a:pt x="13167" y="6199"/>
                </a:lnTo>
                <a:cubicBezTo>
                  <a:pt x="14376" y="4933"/>
                  <a:pt x="15586" y="3639"/>
                  <a:pt x="16824" y="2345"/>
                </a:cubicBezTo>
                <a:cubicBezTo>
                  <a:pt x="17077" y="2064"/>
                  <a:pt x="17358" y="1839"/>
                  <a:pt x="17640" y="1585"/>
                </a:cubicBezTo>
                <a:cubicBezTo>
                  <a:pt x="17733" y="1462"/>
                  <a:pt x="17868" y="1397"/>
                  <a:pt x="18008" y="1397"/>
                </a:cubicBezTo>
                <a:close/>
                <a:moveTo>
                  <a:pt x="19870" y="2602"/>
                </a:moveTo>
                <a:cubicBezTo>
                  <a:pt x="20010" y="2602"/>
                  <a:pt x="20154" y="2679"/>
                  <a:pt x="20312" y="2851"/>
                </a:cubicBezTo>
                <a:lnTo>
                  <a:pt x="14292" y="7634"/>
                </a:lnTo>
                <a:lnTo>
                  <a:pt x="14292" y="7493"/>
                </a:lnTo>
                <a:cubicBezTo>
                  <a:pt x="16008" y="5946"/>
                  <a:pt x="17752" y="4371"/>
                  <a:pt x="19468" y="2795"/>
                </a:cubicBezTo>
                <a:cubicBezTo>
                  <a:pt x="19606" y="2672"/>
                  <a:pt x="19736" y="2602"/>
                  <a:pt x="19870" y="2602"/>
                </a:cubicBezTo>
                <a:close/>
                <a:moveTo>
                  <a:pt x="18834" y="2054"/>
                </a:moveTo>
                <a:cubicBezTo>
                  <a:pt x="18947" y="2054"/>
                  <a:pt x="19065" y="2109"/>
                  <a:pt x="19243" y="2204"/>
                </a:cubicBezTo>
                <a:lnTo>
                  <a:pt x="7709" y="12923"/>
                </a:lnTo>
                <a:lnTo>
                  <a:pt x="7652" y="12867"/>
                </a:lnTo>
                <a:lnTo>
                  <a:pt x="7624" y="12867"/>
                </a:lnTo>
                <a:cubicBezTo>
                  <a:pt x="9537" y="10926"/>
                  <a:pt x="11394" y="8956"/>
                  <a:pt x="13335" y="7015"/>
                </a:cubicBezTo>
                <a:cubicBezTo>
                  <a:pt x="14939" y="5440"/>
                  <a:pt x="16599" y="3921"/>
                  <a:pt x="18259" y="2401"/>
                </a:cubicBezTo>
                <a:cubicBezTo>
                  <a:pt x="18535" y="2157"/>
                  <a:pt x="18680" y="2054"/>
                  <a:pt x="18834" y="2054"/>
                </a:cubicBezTo>
                <a:close/>
                <a:moveTo>
                  <a:pt x="15076" y="574"/>
                </a:moveTo>
                <a:cubicBezTo>
                  <a:pt x="15158" y="574"/>
                  <a:pt x="15242" y="610"/>
                  <a:pt x="15305" y="685"/>
                </a:cubicBezTo>
                <a:lnTo>
                  <a:pt x="16627" y="1811"/>
                </a:lnTo>
                <a:cubicBezTo>
                  <a:pt x="11563" y="6987"/>
                  <a:pt x="6668" y="12276"/>
                  <a:pt x="2026" y="17790"/>
                </a:cubicBezTo>
                <a:lnTo>
                  <a:pt x="1913" y="17706"/>
                </a:lnTo>
                <a:cubicBezTo>
                  <a:pt x="2363" y="17002"/>
                  <a:pt x="2813" y="16299"/>
                  <a:pt x="3320" y="15596"/>
                </a:cubicBezTo>
                <a:cubicBezTo>
                  <a:pt x="4952" y="13373"/>
                  <a:pt x="6555" y="11094"/>
                  <a:pt x="8243" y="8928"/>
                </a:cubicBezTo>
                <a:cubicBezTo>
                  <a:pt x="10297" y="6256"/>
                  <a:pt x="12491" y="3667"/>
                  <a:pt x="14601" y="1023"/>
                </a:cubicBezTo>
                <a:cubicBezTo>
                  <a:pt x="14658" y="938"/>
                  <a:pt x="14742" y="854"/>
                  <a:pt x="14826" y="741"/>
                </a:cubicBezTo>
                <a:cubicBezTo>
                  <a:pt x="14873" y="632"/>
                  <a:pt x="14973" y="574"/>
                  <a:pt x="15076" y="574"/>
                </a:cubicBezTo>
                <a:close/>
                <a:moveTo>
                  <a:pt x="3376" y="17734"/>
                </a:moveTo>
                <a:lnTo>
                  <a:pt x="5036" y="20378"/>
                </a:lnTo>
                <a:cubicBezTo>
                  <a:pt x="4248" y="21279"/>
                  <a:pt x="3207" y="21785"/>
                  <a:pt x="2082" y="22263"/>
                </a:cubicBezTo>
                <a:cubicBezTo>
                  <a:pt x="1632" y="21588"/>
                  <a:pt x="1154" y="20941"/>
                  <a:pt x="703" y="20238"/>
                </a:cubicBezTo>
                <a:cubicBezTo>
                  <a:pt x="675" y="20097"/>
                  <a:pt x="703" y="19956"/>
                  <a:pt x="788" y="19844"/>
                </a:cubicBezTo>
                <a:cubicBezTo>
                  <a:pt x="1604" y="19169"/>
                  <a:pt x="2420" y="18494"/>
                  <a:pt x="3235" y="17818"/>
                </a:cubicBezTo>
                <a:cubicBezTo>
                  <a:pt x="3264" y="17790"/>
                  <a:pt x="3320" y="17762"/>
                  <a:pt x="3376" y="17734"/>
                </a:cubicBezTo>
                <a:close/>
                <a:moveTo>
                  <a:pt x="5345" y="20857"/>
                </a:moveTo>
                <a:cubicBezTo>
                  <a:pt x="5739" y="21251"/>
                  <a:pt x="5767" y="21391"/>
                  <a:pt x="5345" y="21729"/>
                </a:cubicBezTo>
                <a:cubicBezTo>
                  <a:pt x="4558" y="22320"/>
                  <a:pt x="3770" y="22854"/>
                  <a:pt x="2954" y="23417"/>
                </a:cubicBezTo>
                <a:lnTo>
                  <a:pt x="2420" y="22713"/>
                </a:lnTo>
                <a:cubicBezTo>
                  <a:pt x="2982" y="22460"/>
                  <a:pt x="3489" y="22235"/>
                  <a:pt x="3967" y="21926"/>
                </a:cubicBezTo>
                <a:cubicBezTo>
                  <a:pt x="4445" y="21588"/>
                  <a:pt x="4895" y="21222"/>
                  <a:pt x="5345" y="20857"/>
                </a:cubicBezTo>
                <a:close/>
                <a:moveTo>
                  <a:pt x="6021" y="21898"/>
                </a:moveTo>
                <a:cubicBezTo>
                  <a:pt x="10522" y="28059"/>
                  <a:pt x="15051" y="34361"/>
                  <a:pt x="19215" y="40859"/>
                </a:cubicBezTo>
                <a:cubicBezTo>
                  <a:pt x="18512" y="41760"/>
                  <a:pt x="17612" y="42519"/>
                  <a:pt x="16599" y="43082"/>
                </a:cubicBezTo>
                <a:cubicBezTo>
                  <a:pt x="12126" y="36639"/>
                  <a:pt x="7652" y="30225"/>
                  <a:pt x="3207" y="23839"/>
                </a:cubicBezTo>
                <a:lnTo>
                  <a:pt x="6021" y="21898"/>
                </a:lnTo>
                <a:close/>
                <a:moveTo>
                  <a:pt x="19525" y="41366"/>
                </a:moveTo>
                <a:cubicBezTo>
                  <a:pt x="19975" y="41732"/>
                  <a:pt x="20031" y="41957"/>
                  <a:pt x="19581" y="42350"/>
                </a:cubicBezTo>
                <a:cubicBezTo>
                  <a:pt x="18878" y="42969"/>
                  <a:pt x="18118" y="43532"/>
                  <a:pt x="17358" y="44151"/>
                </a:cubicBezTo>
                <a:lnTo>
                  <a:pt x="16936" y="43532"/>
                </a:lnTo>
                <a:cubicBezTo>
                  <a:pt x="17415" y="43166"/>
                  <a:pt x="17865" y="42857"/>
                  <a:pt x="18315" y="42519"/>
                </a:cubicBezTo>
                <a:cubicBezTo>
                  <a:pt x="18737" y="42154"/>
                  <a:pt x="19131" y="41760"/>
                  <a:pt x="19525" y="41366"/>
                </a:cubicBezTo>
                <a:close/>
                <a:moveTo>
                  <a:pt x="20988" y="2964"/>
                </a:moveTo>
                <a:cubicBezTo>
                  <a:pt x="24504" y="7381"/>
                  <a:pt x="27993" y="11854"/>
                  <a:pt x="31481" y="16355"/>
                </a:cubicBezTo>
                <a:cubicBezTo>
                  <a:pt x="34942" y="20857"/>
                  <a:pt x="38261" y="25471"/>
                  <a:pt x="41497" y="30253"/>
                </a:cubicBezTo>
                <a:cubicBezTo>
                  <a:pt x="35336" y="35261"/>
                  <a:pt x="28949" y="39959"/>
                  <a:pt x="22507" y="44489"/>
                </a:cubicBezTo>
                <a:lnTo>
                  <a:pt x="3742" y="17481"/>
                </a:lnTo>
                <a:cubicBezTo>
                  <a:pt x="9256" y="12389"/>
                  <a:pt x="15023" y="7634"/>
                  <a:pt x="20988" y="2964"/>
                </a:cubicBezTo>
                <a:close/>
                <a:moveTo>
                  <a:pt x="20340" y="42407"/>
                </a:moveTo>
                <a:lnTo>
                  <a:pt x="22000" y="44882"/>
                </a:lnTo>
                <a:cubicBezTo>
                  <a:pt x="21072" y="45530"/>
                  <a:pt x="20144" y="46177"/>
                  <a:pt x="19243" y="46796"/>
                </a:cubicBezTo>
                <a:lnTo>
                  <a:pt x="17668" y="44573"/>
                </a:lnTo>
                <a:lnTo>
                  <a:pt x="20340" y="42407"/>
                </a:lnTo>
                <a:close/>
                <a:moveTo>
                  <a:pt x="22647" y="45108"/>
                </a:moveTo>
                <a:cubicBezTo>
                  <a:pt x="24645" y="47808"/>
                  <a:pt x="26980" y="53744"/>
                  <a:pt x="26474" y="55404"/>
                </a:cubicBezTo>
                <a:lnTo>
                  <a:pt x="26445" y="55404"/>
                </a:lnTo>
                <a:cubicBezTo>
                  <a:pt x="26248" y="55151"/>
                  <a:pt x="26023" y="54898"/>
                  <a:pt x="25798" y="54673"/>
                </a:cubicBezTo>
                <a:cubicBezTo>
                  <a:pt x="25601" y="54511"/>
                  <a:pt x="25438" y="54430"/>
                  <a:pt x="25300" y="54430"/>
                </a:cubicBezTo>
                <a:cubicBezTo>
                  <a:pt x="25103" y="54430"/>
                  <a:pt x="24958" y="54595"/>
                  <a:pt x="24842" y="54926"/>
                </a:cubicBezTo>
                <a:cubicBezTo>
                  <a:pt x="24645" y="55432"/>
                  <a:pt x="24476" y="55967"/>
                  <a:pt x="24279" y="56473"/>
                </a:cubicBezTo>
                <a:cubicBezTo>
                  <a:pt x="24223" y="56586"/>
                  <a:pt x="24138" y="56698"/>
                  <a:pt x="24054" y="56811"/>
                </a:cubicBezTo>
                <a:cubicBezTo>
                  <a:pt x="23998" y="56023"/>
                  <a:pt x="23942" y="55348"/>
                  <a:pt x="23913" y="54673"/>
                </a:cubicBezTo>
                <a:cubicBezTo>
                  <a:pt x="23688" y="51775"/>
                  <a:pt x="22985" y="48962"/>
                  <a:pt x="21888" y="46289"/>
                </a:cubicBezTo>
                <a:cubicBezTo>
                  <a:pt x="21719" y="45895"/>
                  <a:pt x="21747" y="45670"/>
                  <a:pt x="22113" y="45473"/>
                </a:cubicBezTo>
                <a:cubicBezTo>
                  <a:pt x="22310" y="45361"/>
                  <a:pt x="22479" y="45220"/>
                  <a:pt x="22647" y="45108"/>
                </a:cubicBezTo>
                <a:close/>
                <a:moveTo>
                  <a:pt x="15031" y="1"/>
                </a:moveTo>
                <a:cubicBezTo>
                  <a:pt x="14798" y="1"/>
                  <a:pt x="14591" y="170"/>
                  <a:pt x="14320" y="516"/>
                </a:cubicBezTo>
                <a:cubicBezTo>
                  <a:pt x="13054" y="2064"/>
                  <a:pt x="11816" y="3667"/>
                  <a:pt x="10550" y="5215"/>
                </a:cubicBezTo>
                <a:cubicBezTo>
                  <a:pt x="7765" y="8506"/>
                  <a:pt x="5149" y="11938"/>
                  <a:pt x="2729" y="15511"/>
                </a:cubicBezTo>
                <a:cubicBezTo>
                  <a:pt x="1913" y="16749"/>
                  <a:pt x="1210" y="18043"/>
                  <a:pt x="394" y="19281"/>
                </a:cubicBezTo>
                <a:cubicBezTo>
                  <a:pt x="0" y="19872"/>
                  <a:pt x="113" y="20294"/>
                  <a:pt x="450" y="20829"/>
                </a:cubicBezTo>
                <a:cubicBezTo>
                  <a:pt x="2617" y="23923"/>
                  <a:pt x="4727" y="27046"/>
                  <a:pt x="6865" y="30141"/>
                </a:cubicBezTo>
                <a:cubicBezTo>
                  <a:pt x="8581" y="32588"/>
                  <a:pt x="10381" y="35064"/>
                  <a:pt x="12097" y="37512"/>
                </a:cubicBezTo>
                <a:cubicBezTo>
                  <a:pt x="14320" y="40719"/>
                  <a:pt x="16542" y="43954"/>
                  <a:pt x="18793" y="47133"/>
                </a:cubicBezTo>
                <a:cubicBezTo>
                  <a:pt x="18849" y="47246"/>
                  <a:pt x="18962" y="47274"/>
                  <a:pt x="19074" y="47274"/>
                </a:cubicBezTo>
                <a:cubicBezTo>
                  <a:pt x="19356" y="47218"/>
                  <a:pt x="19609" y="47133"/>
                  <a:pt x="19862" y="47021"/>
                </a:cubicBezTo>
                <a:cubicBezTo>
                  <a:pt x="20312" y="46739"/>
                  <a:pt x="20762" y="46430"/>
                  <a:pt x="21241" y="46120"/>
                </a:cubicBezTo>
                <a:cubicBezTo>
                  <a:pt x="21269" y="46205"/>
                  <a:pt x="21297" y="46261"/>
                  <a:pt x="21325" y="46289"/>
                </a:cubicBezTo>
                <a:cubicBezTo>
                  <a:pt x="22450" y="49074"/>
                  <a:pt x="23154" y="52028"/>
                  <a:pt x="23379" y="55039"/>
                </a:cubicBezTo>
                <a:cubicBezTo>
                  <a:pt x="23407" y="55686"/>
                  <a:pt x="23435" y="56333"/>
                  <a:pt x="23520" y="56980"/>
                </a:cubicBezTo>
                <a:cubicBezTo>
                  <a:pt x="23548" y="57177"/>
                  <a:pt x="23660" y="57345"/>
                  <a:pt x="23829" y="57430"/>
                </a:cubicBezTo>
                <a:cubicBezTo>
                  <a:pt x="23862" y="57435"/>
                  <a:pt x="23895" y="57437"/>
                  <a:pt x="23927" y="57437"/>
                </a:cubicBezTo>
                <a:cubicBezTo>
                  <a:pt x="24090" y="57437"/>
                  <a:pt x="24246" y="57378"/>
                  <a:pt x="24364" y="57261"/>
                </a:cubicBezTo>
                <a:cubicBezTo>
                  <a:pt x="24589" y="56980"/>
                  <a:pt x="24757" y="56670"/>
                  <a:pt x="24898" y="56361"/>
                </a:cubicBezTo>
                <a:cubicBezTo>
                  <a:pt x="25067" y="55939"/>
                  <a:pt x="25179" y="55517"/>
                  <a:pt x="25376" y="55039"/>
                </a:cubicBezTo>
                <a:cubicBezTo>
                  <a:pt x="25658" y="55320"/>
                  <a:pt x="25883" y="55601"/>
                  <a:pt x="26136" y="55826"/>
                </a:cubicBezTo>
                <a:cubicBezTo>
                  <a:pt x="26264" y="55929"/>
                  <a:pt x="26463" y="56055"/>
                  <a:pt x="26582" y="56055"/>
                </a:cubicBezTo>
                <a:cubicBezTo>
                  <a:pt x="26594" y="56055"/>
                  <a:pt x="26604" y="56054"/>
                  <a:pt x="26614" y="56051"/>
                </a:cubicBezTo>
                <a:cubicBezTo>
                  <a:pt x="26811" y="55939"/>
                  <a:pt x="26924" y="55770"/>
                  <a:pt x="26980" y="55573"/>
                </a:cubicBezTo>
                <a:cubicBezTo>
                  <a:pt x="27064" y="55039"/>
                  <a:pt x="27064" y="54504"/>
                  <a:pt x="27008" y="53969"/>
                </a:cubicBezTo>
                <a:cubicBezTo>
                  <a:pt x="26670" y="52141"/>
                  <a:pt x="26080" y="50340"/>
                  <a:pt x="25264" y="48652"/>
                </a:cubicBezTo>
                <a:cubicBezTo>
                  <a:pt x="24645" y="47330"/>
                  <a:pt x="23885" y="46064"/>
                  <a:pt x="23154" y="44714"/>
                </a:cubicBezTo>
                <a:cubicBezTo>
                  <a:pt x="23210" y="44686"/>
                  <a:pt x="23266" y="44629"/>
                  <a:pt x="23323" y="44601"/>
                </a:cubicBezTo>
                <a:cubicBezTo>
                  <a:pt x="24589" y="43673"/>
                  <a:pt x="25911" y="42772"/>
                  <a:pt x="27149" y="41844"/>
                </a:cubicBezTo>
                <a:cubicBezTo>
                  <a:pt x="31284" y="38749"/>
                  <a:pt x="35420" y="35683"/>
                  <a:pt x="39499" y="32532"/>
                </a:cubicBezTo>
                <a:cubicBezTo>
                  <a:pt x="40343" y="31857"/>
                  <a:pt x="41440" y="31322"/>
                  <a:pt x="41750" y="30141"/>
                </a:cubicBezTo>
                <a:cubicBezTo>
                  <a:pt x="41806" y="30000"/>
                  <a:pt x="41806" y="29831"/>
                  <a:pt x="41750" y="29691"/>
                </a:cubicBezTo>
                <a:cubicBezTo>
                  <a:pt x="41581" y="29381"/>
                  <a:pt x="41356" y="29128"/>
                  <a:pt x="41159" y="28847"/>
                </a:cubicBezTo>
                <a:cubicBezTo>
                  <a:pt x="38712" y="25358"/>
                  <a:pt x="36376" y="21813"/>
                  <a:pt x="33732" y="18465"/>
                </a:cubicBezTo>
                <a:cubicBezTo>
                  <a:pt x="30272" y="14077"/>
                  <a:pt x="26867" y="9603"/>
                  <a:pt x="23407" y="5215"/>
                </a:cubicBezTo>
                <a:cubicBezTo>
                  <a:pt x="22619" y="4202"/>
                  <a:pt x="22000" y="3020"/>
                  <a:pt x="20734" y="2429"/>
                </a:cubicBezTo>
                <a:cubicBezTo>
                  <a:pt x="20144" y="2092"/>
                  <a:pt x="19525" y="1698"/>
                  <a:pt x="18962" y="1304"/>
                </a:cubicBezTo>
                <a:cubicBezTo>
                  <a:pt x="18528" y="1047"/>
                  <a:pt x="18271" y="913"/>
                  <a:pt x="18023" y="913"/>
                </a:cubicBezTo>
                <a:cubicBezTo>
                  <a:pt x="17756" y="913"/>
                  <a:pt x="17501" y="1068"/>
                  <a:pt x="17049" y="1389"/>
                </a:cubicBezTo>
                <a:cubicBezTo>
                  <a:pt x="17049" y="1417"/>
                  <a:pt x="16993" y="1417"/>
                  <a:pt x="16964" y="1417"/>
                </a:cubicBezTo>
                <a:cubicBezTo>
                  <a:pt x="16571" y="1079"/>
                  <a:pt x="16177" y="713"/>
                  <a:pt x="15755" y="376"/>
                </a:cubicBezTo>
                <a:cubicBezTo>
                  <a:pt x="15454" y="128"/>
                  <a:pt x="15233" y="1"/>
                  <a:pt x="150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3" name="Shape 2103"/>
        <p:cNvGrpSpPr/>
        <p:nvPr/>
      </p:nvGrpSpPr>
      <p:grpSpPr>
        <a:xfrm>
          <a:off x="0" y="0"/>
          <a:ext cx="0" cy="0"/>
          <a:chOff x="0" y="0"/>
          <a:chExt cx="0" cy="0"/>
        </a:xfrm>
      </p:grpSpPr>
      <p:sp>
        <p:nvSpPr>
          <p:cNvPr id="2104" name="Google Shape;2104;p5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RECURSOS </a:t>
            </a:r>
            <a:r>
              <a:rPr lang="en">
                <a:solidFill>
                  <a:schemeClr val="lt1"/>
                </a:solidFill>
              </a:rPr>
              <a:t>ALTERNATIVOS</a:t>
            </a:r>
            <a:endParaRPr>
              <a:solidFill>
                <a:schemeClr val="lt1"/>
              </a:solidFill>
            </a:endParaRPr>
          </a:p>
        </p:txBody>
      </p:sp>
      <p:sp>
        <p:nvSpPr>
          <p:cNvPr id="2105" name="Google Shape;2105;p50"/>
          <p:cNvSpPr txBox="1"/>
          <p:nvPr>
            <p:ph idx="1" type="body"/>
          </p:nvPr>
        </p:nvSpPr>
        <p:spPr>
          <a:xfrm>
            <a:off x="722375" y="1285025"/>
            <a:ext cx="7699200" cy="331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Aqui está uma variedade de recursos alternativos dentro do mesmo estilo deste modelo:</a:t>
            </a:r>
            <a:endParaRPr sz="1400"/>
          </a:p>
          <a:p>
            <a:pPr indent="0" lvl="0" marL="0" rtl="0" algn="l">
              <a:spcBef>
                <a:spcPts val="0"/>
              </a:spcBef>
              <a:spcAft>
                <a:spcPts val="0"/>
              </a:spcAft>
              <a:buNone/>
            </a:pPr>
            <a:r>
              <a:t/>
            </a:r>
            <a:endParaRPr b="1" sz="1400"/>
          </a:p>
          <a:p>
            <a:pPr indent="0" lvl="0" marL="0" rtl="0" algn="l">
              <a:spcBef>
                <a:spcPts val="0"/>
              </a:spcBef>
              <a:spcAft>
                <a:spcPts val="0"/>
              </a:spcAft>
              <a:buNone/>
            </a:pPr>
            <a:r>
              <a:rPr b="1" lang="en" sz="2600">
                <a:latin typeface="Zen Loop"/>
                <a:ea typeface="Zen Loop"/>
                <a:cs typeface="Zen Loop"/>
                <a:sym typeface="Zen Loop"/>
              </a:rPr>
              <a:t>VETORES</a:t>
            </a:r>
            <a:endParaRPr b="1" sz="2600">
              <a:latin typeface="Zen Loop"/>
              <a:ea typeface="Zen Loop"/>
              <a:cs typeface="Zen Loop"/>
              <a:sym typeface="Zen Loop"/>
            </a:endParaRPr>
          </a:p>
          <a:p>
            <a:pPr indent="-317500" lvl="0" marL="457200" marR="50800" rtl="0" algn="l">
              <a:lnSpc>
                <a:spcPct val="100000"/>
              </a:lnSpc>
              <a:spcBef>
                <a:spcPts val="0"/>
              </a:spcBef>
              <a:spcAft>
                <a:spcPts val="0"/>
              </a:spcAft>
              <a:buSzPts val="1400"/>
              <a:buChar char="●"/>
            </a:pPr>
            <a:r>
              <a:rPr lang="en" sz="1400">
                <a:solidFill>
                  <a:schemeClr val="hlink"/>
                </a:solidFill>
                <a:uFill>
                  <a:noFill/>
                </a:uFill>
                <a:hlinkClick r:id="rId3"/>
              </a:rPr>
              <a:t>Vintage background of book and clouds</a:t>
            </a:r>
            <a:endParaRPr sz="1400">
              <a:solidFill>
                <a:srgbClr val="374957"/>
              </a:solidFill>
            </a:endParaRPr>
          </a:p>
          <a:p>
            <a:pPr indent="-317500" lvl="0" marL="457200" marR="50800" rtl="0" algn="l">
              <a:lnSpc>
                <a:spcPct val="100000"/>
              </a:lnSpc>
              <a:spcBef>
                <a:spcPts val="0"/>
              </a:spcBef>
              <a:spcAft>
                <a:spcPts val="0"/>
              </a:spcAft>
              <a:buSzPts val="1400"/>
              <a:buChar char="●"/>
            </a:pPr>
            <a:r>
              <a:rPr lang="en" sz="1400">
                <a:solidFill>
                  <a:schemeClr val="hlink"/>
                </a:solidFill>
                <a:uFill>
                  <a:noFill/>
                </a:uFill>
                <a:hlinkClick r:id="rId4"/>
              </a:rPr>
              <a:t>World book day background</a:t>
            </a:r>
            <a:endParaRPr sz="1400">
              <a:solidFill>
                <a:srgbClr val="374957"/>
              </a:solidFill>
            </a:endParaRPr>
          </a:p>
          <a:p>
            <a:pPr indent="-317500" lvl="0" marL="457200" marR="50800" rtl="0" algn="l">
              <a:lnSpc>
                <a:spcPct val="100000"/>
              </a:lnSpc>
              <a:spcBef>
                <a:spcPts val="0"/>
              </a:spcBef>
              <a:spcAft>
                <a:spcPts val="0"/>
              </a:spcAft>
              <a:buSzPts val="1400"/>
              <a:buChar char="●"/>
            </a:pPr>
            <a:r>
              <a:rPr lang="en" sz="1400">
                <a:solidFill>
                  <a:schemeClr val="hlink"/>
                </a:solidFill>
                <a:uFill>
                  <a:noFill/>
                </a:uFill>
                <a:hlinkClick r:id="rId5"/>
              </a:rPr>
              <a:t>World book day background in vintage style</a:t>
            </a:r>
            <a:endParaRPr b="1" sz="2600">
              <a:latin typeface="Zen Loop"/>
              <a:ea typeface="Zen Loop"/>
              <a:cs typeface="Zen Loop"/>
              <a:sym typeface="Zen Loop"/>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9" name="Shape 2109"/>
        <p:cNvGrpSpPr/>
        <p:nvPr/>
      </p:nvGrpSpPr>
      <p:grpSpPr>
        <a:xfrm>
          <a:off x="0" y="0"/>
          <a:ext cx="0" cy="0"/>
          <a:chOff x="0" y="0"/>
          <a:chExt cx="0" cy="0"/>
        </a:xfrm>
      </p:grpSpPr>
      <p:sp>
        <p:nvSpPr>
          <p:cNvPr id="2110" name="Google Shape;2110;p51"/>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RECURSOS</a:t>
            </a:r>
            <a:endParaRPr/>
          </a:p>
        </p:txBody>
      </p:sp>
      <p:sp>
        <p:nvSpPr>
          <p:cNvPr id="2111" name="Google Shape;2111;p51"/>
          <p:cNvSpPr txBox="1"/>
          <p:nvPr>
            <p:ph idx="1" type="body"/>
          </p:nvPr>
        </p:nvSpPr>
        <p:spPr>
          <a:xfrm>
            <a:off x="722375" y="1285025"/>
            <a:ext cx="7699200" cy="3318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Você gostou dos recursos? Obtenha-os gratuitamente em nossos outros site:</a:t>
            </a:r>
            <a:endParaRPr sz="1400"/>
          </a:p>
          <a:p>
            <a:pPr indent="0" lvl="0" marL="0" rtl="0" algn="l">
              <a:lnSpc>
                <a:spcPct val="100000"/>
              </a:lnSpc>
              <a:spcBef>
                <a:spcPts val="0"/>
              </a:spcBef>
              <a:spcAft>
                <a:spcPts val="0"/>
              </a:spcAft>
              <a:buNone/>
            </a:pPr>
            <a:r>
              <a:t/>
            </a:r>
            <a:endParaRPr b="1" sz="1400"/>
          </a:p>
          <a:p>
            <a:pPr indent="0" lvl="0" marL="0" rtl="0" algn="l">
              <a:lnSpc>
                <a:spcPct val="100000"/>
              </a:lnSpc>
              <a:spcBef>
                <a:spcPts val="0"/>
              </a:spcBef>
              <a:spcAft>
                <a:spcPts val="0"/>
              </a:spcAft>
              <a:buNone/>
            </a:pPr>
            <a:r>
              <a:rPr b="1" lang="en" sz="2600">
                <a:latin typeface="Zen Loop"/>
                <a:ea typeface="Zen Loop"/>
                <a:cs typeface="Zen Loop"/>
                <a:sym typeface="Zen Loop"/>
              </a:rPr>
              <a:t>VETORES</a:t>
            </a:r>
            <a:endParaRPr b="1" sz="2600">
              <a:latin typeface="Zen Loop"/>
              <a:ea typeface="Zen Loop"/>
              <a:cs typeface="Zen Loop"/>
              <a:sym typeface="Zen Loop"/>
            </a:endParaRPr>
          </a:p>
          <a:p>
            <a:pPr indent="-317500" lvl="0" marL="457200" marR="50800" rtl="0" algn="l">
              <a:lnSpc>
                <a:spcPct val="100000"/>
              </a:lnSpc>
              <a:spcBef>
                <a:spcPts val="0"/>
              </a:spcBef>
              <a:spcAft>
                <a:spcPts val="0"/>
              </a:spcAft>
              <a:buSzPts val="1400"/>
              <a:buChar char="●"/>
            </a:pPr>
            <a:r>
              <a:rPr lang="en" sz="1400">
                <a:solidFill>
                  <a:schemeClr val="hlink"/>
                </a:solidFill>
                <a:uFill>
                  <a:noFill/>
                </a:uFill>
                <a:hlinkClick r:id="rId3"/>
              </a:rPr>
              <a:t>World book day banners in vintage style</a:t>
            </a:r>
            <a:endParaRPr sz="1400"/>
          </a:p>
          <a:p>
            <a:pPr indent="-317500" lvl="0" marL="457200" marR="50800" rtl="0" algn="l">
              <a:lnSpc>
                <a:spcPct val="100000"/>
              </a:lnSpc>
              <a:spcBef>
                <a:spcPts val="0"/>
              </a:spcBef>
              <a:spcAft>
                <a:spcPts val="0"/>
              </a:spcAft>
              <a:buSzPts val="1400"/>
              <a:buChar char="●"/>
            </a:pPr>
            <a:r>
              <a:rPr lang="en" sz="1400">
                <a:solidFill>
                  <a:schemeClr val="hlink"/>
                </a:solidFill>
                <a:uFill>
                  <a:noFill/>
                </a:uFill>
                <a:hlinkClick r:id="rId4"/>
              </a:rPr>
              <a:t>Vintage banners for the world book day (I)</a:t>
            </a:r>
            <a:endParaRPr sz="1400"/>
          </a:p>
          <a:p>
            <a:pPr indent="-317500" lvl="0" marL="457200" marR="50800" rtl="0" algn="l">
              <a:lnSpc>
                <a:spcPct val="100000"/>
              </a:lnSpc>
              <a:spcBef>
                <a:spcPts val="0"/>
              </a:spcBef>
              <a:spcAft>
                <a:spcPts val="0"/>
              </a:spcAft>
              <a:buSzPts val="1400"/>
              <a:buChar char="●"/>
            </a:pPr>
            <a:r>
              <a:rPr lang="en" sz="1400">
                <a:solidFill>
                  <a:schemeClr val="hlink"/>
                </a:solidFill>
                <a:uFill>
                  <a:noFill/>
                </a:uFill>
                <a:hlinkClick r:id="rId5"/>
              </a:rPr>
              <a:t>Vintage banners for the world book day (II)</a:t>
            </a:r>
            <a:endParaRPr sz="1400"/>
          </a:p>
          <a:p>
            <a:pPr indent="-317500" lvl="0" marL="457200" marR="50800" rtl="0" algn="l">
              <a:lnSpc>
                <a:spcPct val="100000"/>
              </a:lnSpc>
              <a:spcBef>
                <a:spcPts val="0"/>
              </a:spcBef>
              <a:spcAft>
                <a:spcPts val="0"/>
              </a:spcAft>
              <a:buSzPts val="1400"/>
              <a:buChar char="●"/>
            </a:pPr>
            <a:r>
              <a:rPr lang="en" sz="1400">
                <a:solidFill>
                  <a:schemeClr val="hlink"/>
                </a:solidFill>
                <a:uFill>
                  <a:noFill/>
                </a:uFill>
                <a:hlinkClick r:id="rId6"/>
              </a:rPr>
              <a:t>Realistic old paper texture</a:t>
            </a:r>
            <a:endParaRPr sz="1400"/>
          </a:p>
          <a:p>
            <a:pPr indent="-317500" lvl="0" marL="457200" marR="50800" rtl="0" algn="l">
              <a:lnSpc>
                <a:spcPct val="100000"/>
              </a:lnSpc>
              <a:spcBef>
                <a:spcPts val="0"/>
              </a:spcBef>
              <a:spcAft>
                <a:spcPts val="0"/>
              </a:spcAft>
              <a:buSzPts val="1400"/>
              <a:buChar char="●"/>
            </a:pPr>
            <a:r>
              <a:rPr lang="en" sz="1400">
                <a:solidFill>
                  <a:schemeClr val="hlink"/>
                </a:solidFill>
                <a:uFill>
                  <a:noFill/>
                </a:uFill>
                <a:hlinkClick r:id="rId7"/>
              </a:rPr>
              <a:t>Vintage ornamental frame collection</a:t>
            </a:r>
            <a:endParaRPr sz="1400">
              <a:solidFill>
                <a:srgbClr val="374957"/>
              </a:solidFill>
            </a:endParaRPr>
          </a:p>
          <a:p>
            <a:pPr indent="-317500" lvl="0" marL="457200" marR="50800" rtl="0" algn="l">
              <a:lnSpc>
                <a:spcPct val="100000"/>
              </a:lnSpc>
              <a:spcBef>
                <a:spcPts val="0"/>
              </a:spcBef>
              <a:spcAft>
                <a:spcPts val="0"/>
              </a:spcAft>
              <a:buSzPts val="1400"/>
              <a:buChar char="●"/>
            </a:pPr>
            <a:r>
              <a:rPr lang="en" sz="1400">
                <a:solidFill>
                  <a:schemeClr val="hlink"/>
                </a:solidFill>
                <a:uFill>
                  <a:noFill/>
                </a:uFill>
                <a:hlinkClick r:id="rId8"/>
              </a:rPr>
              <a:t>Calligraphic ornamental element collection</a:t>
            </a:r>
            <a:endParaRPr sz="1400"/>
          </a:p>
          <a:p>
            <a:pPr indent="0" lvl="0" marL="0" marR="50800" rtl="0" algn="l">
              <a:lnSpc>
                <a:spcPct val="100000"/>
              </a:lnSpc>
              <a:spcBef>
                <a:spcPts val="0"/>
              </a:spcBef>
              <a:spcAft>
                <a:spcPts val="0"/>
              </a:spcAft>
              <a:buNone/>
            </a:pPr>
            <a:r>
              <a:t/>
            </a:r>
            <a:endParaRPr sz="1400"/>
          </a:p>
          <a:p>
            <a:pPr indent="0" lvl="0" marL="0" marR="50800" rtl="0" algn="l">
              <a:lnSpc>
                <a:spcPct val="100000"/>
              </a:lnSpc>
              <a:spcBef>
                <a:spcPts val="0"/>
              </a:spcBef>
              <a:spcAft>
                <a:spcPts val="0"/>
              </a:spcAft>
              <a:buNone/>
            </a:pPr>
            <a:r>
              <a:rPr b="1" lang="en" sz="2600">
                <a:latin typeface="Zen Loop"/>
                <a:ea typeface="Zen Loop"/>
                <a:cs typeface="Zen Loop"/>
                <a:sym typeface="Zen Loop"/>
              </a:rPr>
              <a:t>FOTOS</a:t>
            </a:r>
            <a:endParaRPr b="1" sz="2600">
              <a:latin typeface="Zen Loop"/>
              <a:ea typeface="Zen Loop"/>
              <a:cs typeface="Zen Loop"/>
              <a:sym typeface="Zen Loop"/>
            </a:endParaRPr>
          </a:p>
          <a:p>
            <a:pPr indent="-317500" lvl="0" marL="457200" marR="50800" rtl="0" algn="l">
              <a:lnSpc>
                <a:spcPct val="100000"/>
              </a:lnSpc>
              <a:spcBef>
                <a:spcPts val="0"/>
              </a:spcBef>
              <a:spcAft>
                <a:spcPts val="0"/>
              </a:spcAft>
              <a:buSzPts val="1400"/>
              <a:buChar char="●"/>
            </a:pPr>
            <a:r>
              <a:rPr lang="en" sz="1400">
                <a:solidFill>
                  <a:schemeClr val="hlink"/>
                </a:solidFill>
                <a:uFill>
                  <a:noFill/>
                </a:uFill>
                <a:hlinkClick r:id="rId9"/>
              </a:rPr>
              <a:t>Handsome man posing</a:t>
            </a:r>
            <a:endParaRPr sz="1400">
              <a:solidFill>
                <a:srgbClr val="374957"/>
              </a:solidFill>
            </a:endParaRPr>
          </a:p>
          <a:p>
            <a:pPr indent="-317500" lvl="0" marL="457200" marR="50800" rtl="0" algn="l">
              <a:lnSpc>
                <a:spcPct val="100000"/>
              </a:lnSpc>
              <a:spcBef>
                <a:spcPts val="0"/>
              </a:spcBef>
              <a:spcAft>
                <a:spcPts val="0"/>
              </a:spcAft>
              <a:buSzPts val="1400"/>
              <a:buChar char="●"/>
            </a:pPr>
            <a:r>
              <a:rPr lang="en" sz="1400">
                <a:solidFill>
                  <a:schemeClr val="hlink"/>
                </a:solidFill>
                <a:uFill>
                  <a:noFill/>
                </a:uFill>
                <a:hlinkClick r:id="rId10"/>
              </a:rPr>
              <a:t>An open book in the sunlight at patio</a:t>
            </a:r>
            <a:endParaRPr b="1" sz="2600">
              <a:latin typeface="Zen Loop"/>
              <a:ea typeface="Zen Loop"/>
              <a:cs typeface="Zen Loop"/>
              <a:sym typeface="Zen Loop"/>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15" name="Shape 2115"/>
        <p:cNvGrpSpPr/>
        <p:nvPr/>
      </p:nvGrpSpPr>
      <p:grpSpPr>
        <a:xfrm>
          <a:off x="0" y="0"/>
          <a:ext cx="0" cy="0"/>
          <a:chOff x="0" y="0"/>
          <a:chExt cx="0" cy="0"/>
        </a:xfrm>
      </p:grpSpPr>
      <p:sp>
        <p:nvSpPr>
          <p:cNvPr id="2116" name="Google Shape;2116;p52"/>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2117" name="Google Shape;2117;p5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2118" name="Google Shape;2118;p52"/>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22" name="Shape 2122"/>
        <p:cNvGrpSpPr/>
        <p:nvPr/>
      </p:nvGrpSpPr>
      <p:grpSpPr>
        <a:xfrm>
          <a:off x="0" y="0"/>
          <a:ext cx="0" cy="0"/>
          <a:chOff x="0" y="0"/>
          <a:chExt cx="0" cy="0"/>
        </a:xfrm>
      </p:grpSpPr>
      <p:sp>
        <p:nvSpPr>
          <p:cNvPr id="2123" name="Google Shape;2123;p53"/>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2124" name="Google Shape;2124;p5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2125" name="Google Shape;2125;p5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29" name="Shape 2129"/>
        <p:cNvGrpSpPr/>
        <p:nvPr/>
      </p:nvGrpSpPr>
      <p:grpSpPr>
        <a:xfrm>
          <a:off x="0" y="0"/>
          <a:ext cx="0" cy="0"/>
          <a:chOff x="0" y="0"/>
          <a:chExt cx="0" cy="0"/>
        </a:xfrm>
      </p:grpSpPr>
      <p:sp>
        <p:nvSpPr>
          <p:cNvPr id="2130" name="Google Shape;2130;p54"/>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2131" name="Google Shape;2131;p54"/>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FFFFFF"/>
                </a:solidFill>
              </a:rPr>
              <a:t>Zen Loop</a:t>
            </a:r>
            <a:endParaRPr b="1" sz="1100">
              <a:solidFill>
                <a:srgbClr val="FFFFF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https://fonts.google.com/specimen/Zen+Loop</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t/>
            </a:r>
            <a:endParaRPr sz="800">
              <a:solidFill>
                <a:srgbClr val="FFFFFF"/>
              </a:solidFill>
            </a:endParaRPr>
          </a:p>
          <a:p>
            <a:pPr indent="0" lvl="0" marL="0" rtl="0" algn="ctr">
              <a:lnSpc>
                <a:spcPct val="115000"/>
              </a:lnSpc>
              <a:spcBef>
                <a:spcPts val="0"/>
              </a:spcBef>
              <a:spcAft>
                <a:spcPts val="0"/>
              </a:spcAft>
              <a:buNone/>
            </a:pPr>
            <a:r>
              <a:rPr b="1" lang="en" sz="1100">
                <a:solidFill>
                  <a:srgbClr val="FFFFFF"/>
                </a:solidFill>
              </a:rPr>
              <a:t>Dosis</a:t>
            </a:r>
            <a:endParaRPr b="1" sz="1100">
              <a:solidFill>
                <a:srgbClr val="FFFFF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val="tx"/>
                    </a:ext>
                  </a:extLst>
                </a:hlinkClick>
              </a:rPr>
              <a:t>https://fonts.google.com/specimen/Dosis</a:t>
            </a:r>
            <a:r>
              <a:rPr lang="en" sz="1100">
                <a:solidFill>
                  <a:srgbClr val="FFFFFF"/>
                </a:solidFill>
              </a:rPr>
              <a:t>)</a:t>
            </a:r>
            <a:endParaRPr sz="1100">
              <a:solidFill>
                <a:srgbClr val="FFFFFF"/>
              </a:solidFill>
            </a:endParaRPr>
          </a:p>
        </p:txBody>
      </p:sp>
      <p:sp>
        <p:nvSpPr>
          <p:cNvPr id="2132" name="Google Shape;2132;p54"/>
          <p:cNvSpPr/>
          <p:nvPr/>
        </p:nvSpPr>
        <p:spPr>
          <a:xfrm>
            <a:off x="3134225" y="2988225"/>
            <a:ext cx="791400" cy="754200"/>
          </a:xfrm>
          <a:prstGeom prst="roundRect">
            <a:avLst>
              <a:gd fmla="val 16667" name="adj"/>
            </a:avLst>
          </a:prstGeom>
          <a:solidFill>
            <a:srgbClr val="3B290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4196045" y="2988225"/>
            <a:ext cx="791400" cy="754200"/>
          </a:xfrm>
          <a:prstGeom prst="roundRect">
            <a:avLst>
              <a:gd fmla="val 16667" name="adj"/>
            </a:avLst>
          </a:prstGeom>
          <a:solidFill>
            <a:srgbClr val="4E0A0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5257864" y="2988225"/>
            <a:ext cx="791400" cy="754200"/>
          </a:xfrm>
          <a:prstGeom prst="roundRect">
            <a:avLst>
              <a:gd fmla="val 16667" name="adj"/>
            </a:avLst>
          </a:prstGeom>
          <a:solidFill>
            <a:srgbClr val="CFBDA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txBox="1"/>
          <p:nvPr/>
        </p:nvSpPr>
        <p:spPr>
          <a:xfrm>
            <a:off x="31342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#3b290c</a:t>
            </a:r>
            <a:endParaRPr sz="1000">
              <a:solidFill>
                <a:srgbClr val="FFFFFF"/>
              </a:solidFill>
            </a:endParaRPr>
          </a:p>
        </p:txBody>
      </p:sp>
      <p:sp>
        <p:nvSpPr>
          <p:cNvPr id="2136" name="Google Shape;2136;p54"/>
          <p:cNvSpPr txBox="1"/>
          <p:nvPr/>
        </p:nvSpPr>
        <p:spPr>
          <a:xfrm>
            <a:off x="41960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#4e0a0a</a:t>
            </a:r>
            <a:endParaRPr sz="1000">
              <a:solidFill>
                <a:srgbClr val="FFFFFF"/>
              </a:solidFill>
            </a:endParaRPr>
          </a:p>
        </p:txBody>
      </p:sp>
      <p:sp>
        <p:nvSpPr>
          <p:cNvPr id="2137" name="Google Shape;2137;p54"/>
          <p:cNvSpPr txBox="1"/>
          <p:nvPr/>
        </p:nvSpPr>
        <p:spPr>
          <a:xfrm>
            <a:off x="52578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#cfbda3</a:t>
            </a:r>
            <a:endParaRPr sz="1000">
              <a:solidFill>
                <a:srgbClr val="FFFFFF"/>
              </a:solidFill>
            </a:endParaRPr>
          </a:p>
        </p:txBody>
      </p:sp>
      <p:sp>
        <p:nvSpPr>
          <p:cNvPr id="2138" name="Google Shape;2138;p5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2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ÍNDICE DE </a:t>
            </a:r>
            <a:r>
              <a:rPr lang="en">
                <a:solidFill>
                  <a:schemeClr val="lt1"/>
                </a:solidFill>
              </a:rPr>
              <a:t>CONTEÚDO</a:t>
            </a:r>
            <a:endParaRPr>
              <a:solidFill>
                <a:schemeClr val="lt1"/>
              </a:solidFill>
            </a:endParaRPr>
          </a:p>
        </p:txBody>
      </p:sp>
      <p:sp>
        <p:nvSpPr>
          <p:cNvPr id="585" name="Google Shape;585;p28"/>
          <p:cNvSpPr txBox="1"/>
          <p:nvPr>
            <p:ph idx="2" type="title"/>
          </p:nvPr>
        </p:nvSpPr>
        <p:spPr>
          <a:xfrm>
            <a:off x="1642375" y="1443000"/>
            <a:ext cx="767400" cy="51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86" name="Google Shape;586;p28"/>
          <p:cNvSpPr txBox="1"/>
          <p:nvPr>
            <p:ph idx="3" type="title"/>
          </p:nvPr>
        </p:nvSpPr>
        <p:spPr>
          <a:xfrm>
            <a:off x="918649" y="1779858"/>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EXPERIÊNCIA</a:t>
            </a:r>
            <a:endParaRPr/>
          </a:p>
        </p:txBody>
      </p:sp>
      <p:sp>
        <p:nvSpPr>
          <p:cNvPr id="587" name="Google Shape;587;p28"/>
          <p:cNvSpPr txBox="1"/>
          <p:nvPr>
            <p:ph idx="1" type="subTitle"/>
          </p:nvPr>
        </p:nvSpPr>
        <p:spPr>
          <a:xfrm>
            <a:off x="918660" y="2175917"/>
            <a:ext cx="221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Você pode descrever o tópico da seção aqui</a:t>
            </a:r>
            <a:endParaRPr/>
          </a:p>
        </p:txBody>
      </p:sp>
      <p:sp>
        <p:nvSpPr>
          <p:cNvPr id="588" name="Google Shape;588;p28"/>
          <p:cNvSpPr txBox="1"/>
          <p:nvPr>
            <p:ph idx="4" type="title"/>
          </p:nvPr>
        </p:nvSpPr>
        <p:spPr>
          <a:xfrm>
            <a:off x="6734125" y="1443000"/>
            <a:ext cx="767400" cy="51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89" name="Google Shape;589;p28"/>
          <p:cNvSpPr txBox="1"/>
          <p:nvPr>
            <p:ph idx="5" type="title"/>
          </p:nvPr>
        </p:nvSpPr>
        <p:spPr>
          <a:xfrm>
            <a:off x="6010449" y="1779858"/>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EDUCAÇÃO</a:t>
            </a:r>
            <a:endParaRPr/>
          </a:p>
        </p:txBody>
      </p:sp>
      <p:sp>
        <p:nvSpPr>
          <p:cNvPr id="590" name="Google Shape;590;p28"/>
          <p:cNvSpPr txBox="1"/>
          <p:nvPr>
            <p:ph idx="6" type="subTitle"/>
          </p:nvPr>
        </p:nvSpPr>
        <p:spPr>
          <a:xfrm>
            <a:off x="6010460" y="2175917"/>
            <a:ext cx="221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Você pode descrever o tópico da seção aqui</a:t>
            </a:r>
            <a:endParaRPr/>
          </a:p>
        </p:txBody>
      </p:sp>
      <p:sp>
        <p:nvSpPr>
          <p:cNvPr id="591" name="Google Shape;591;p28"/>
          <p:cNvSpPr txBox="1"/>
          <p:nvPr>
            <p:ph idx="7" type="title"/>
          </p:nvPr>
        </p:nvSpPr>
        <p:spPr>
          <a:xfrm>
            <a:off x="1642375" y="3069778"/>
            <a:ext cx="767400" cy="51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92" name="Google Shape;592;p28"/>
          <p:cNvSpPr txBox="1"/>
          <p:nvPr>
            <p:ph idx="8" type="title"/>
          </p:nvPr>
        </p:nvSpPr>
        <p:spPr>
          <a:xfrm>
            <a:off x="918649" y="3406645"/>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HABILIDADES</a:t>
            </a:r>
            <a:endParaRPr/>
          </a:p>
        </p:txBody>
      </p:sp>
      <p:sp>
        <p:nvSpPr>
          <p:cNvPr id="593" name="Google Shape;593;p28"/>
          <p:cNvSpPr txBox="1"/>
          <p:nvPr>
            <p:ph idx="9" type="subTitle"/>
          </p:nvPr>
        </p:nvSpPr>
        <p:spPr>
          <a:xfrm>
            <a:off x="918660" y="3802704"/>
            <a:ext cx="221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Você pode descrever o tópico da seção aqui</a:t>
            </a:r>
            <a:endParaRPr/>
          </a:p>
        </p:txBody>
      </p:sp>
      <p:sp>
        <p:nvSpPr>
          <p:cNvPr id="594" name="Google Shape;594;p28"/>
          <p:cNvSpPr txBox="1"/>
          <p:nvPr>
            <p:ph idx="13" type="title"/>
          </p:nvPr>
        </p:nvSpPr>
        <p:spPr>
          <a:xfrm>
            <a:off x="6734125" y="3069775"/>
            <a:ext cx="767400" cy="51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95" name="Google Shape;595;p28"/>
          <p:cNvSpPr txBox="1"/>
          <p:nvPr>
            <p:ph idx="14" type="title"/>
          </p:nvPr>
        </p:nvSpPr>
        <p:spPr>
          <a:xfrm>
            <a:off x="6010449" y="3406645"/>
            <a:ext cx="2214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INTERESSES</a:t>
            </a:r>
            <a:endParaRPr/>
          </a:p>
        </p:txBody>
      </p:sp>
      <p:sp>
        <p:nvSpPr>
          <p:cNvPr id="596" name="Google Shape;596;p28"/>
          <p:cNvSpPr txBox="1"/>
          <p:nvPr>
            <p:ph idx="15" type="subTitle"/>
          </p:nvPr>
        </p:nvSpPr>
        <p:spPr>
          <a:xfrm>
            <a:off x="6010460" y="3802704"/>
            <a:ext cx="2214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Você pode descrever o tópico da seção aqui</a:t>
            </a:r>
            <a:endParaRPr/>
          </a:p>
        </p:txBody>
      </p:sp>
      <p:grpSp>
        <p:nvGrpSpPr>
          <p:cNvPr id="597" name="Google Shape;597;p28"/>
          <p:cNvGrpSpPr/>
          <p:nvPr/>
        </p:nvGrpSpPr>
        <p:grpSpPr>
          <a:xfrm>
            <a:off x="3266693" y="1847146"/>
            <a:ext cx="2410923" cy="2014874"/>
            <a:chOff x="6104758" y="490726"/>
            <a:chExt cx="2055874" cy="1718150"/>
          </a:xfrm>
        </p:grpSpPr>
        <p:sp>
          <p:nvSpPr>
            <p:cNvPr id="598" name="Google Shape;598;p28"/>
            <p:cNvSpPr/>
            <p:nvPr/>
          </p:nvSpPr>
          <p:spPr>
            <a:xfrm>
              <a:off x="6364792" y="490726"/>
              <a:ext cx="1585799" cy="1718150"/>
            </a:xfrm>
            <a:custGeom>
              <a:rect b="b" l="l" r="r" t="t"/>
              <a:pathLst>
                <a:path extrusionOk="0" h="89081" w="82219">
                  <a:moveTo>
                    <a:pt x="52086" y="1945"/>
                  </a:moveTo>
                  <a:cubicBezTo>
                    <a:pt x="52086" y="2060"/>
                    <a:pt x="52086" y="2175"/>
                    <a:pt x="52086" y="2348"/>
                  </a:cubicBezTo>
                  <a:lnTo>
                    <a:pt x="51855" y="2406"/>
                  </a:lnTo>
                  <a:lnTo>
                    <a:pt x="51855" y="1945"/>
                  </a:lnTo>
                  <a:close/>
                  <a:moveTo>
                    <a:pt x="52777" y="2060"/>
                  </a:moveTo>
                  <a:cubicBezTo>
                    <a:pt x="52892" y="2118"/>
                    <a:pt x="53007" y="2291"/>
                    <a:pt x="53065" y="2463"/>
                  </a:cubicBezTo>
                  <a:cubicBezTo>
                    <a:pt x="52950" y="2348"/>
                    <a:pt x="52892" y="2348"/>
                    <a:pt x="52777" y="2291"/>
                  </a:cubicBezTo>
                  <a:lnTo>
                    <a:pt x="52777" y="2060"/>
                  </a:lnTo>
                  <a:close/>
                  <a:moveTo>
                    <a:pt x="51337" y="2060"/>
                  </a:moveTo>
                  <a:lnTo>
                    <a:pt x="51279" y="2579"/>
                  </a:lnTo>
                  <a:lnTo>
                    <a:pt x="50991" y="2694"/>
                  </a:lnTo>
                  <a:lnTo>
                    <a:pt x="50991" y="2175"/>
                  </a:lnTo>
                  <a:lnTo>
                    <a:pt x="51337" y="2060"/>
                  </a:lnTo>
                  <a:close/>
                  <a:moveTo>
                    <a:pt x="50472" y="2348"/>
                  </a:moveTo>
                  <a:cubicBezTo>
                    <a:pt x="50472" y="2579"/>
                    <a:pt x="50472" y="2752"/>
                    <a:pt x="50415" y="2924"/>
                  </a:cubicBezTo>
                  <a:lnTo>
                    <a:pt x="50011" y="3155"/>
                  </a:lnTo>
                  <a:lnTo>
                    <a:pt x="49954" y="2694"/>
                  </a:lnTo>
                  <a:cubicBezTo>
                    <a:pt x="49954" y="2694"/>
                    <a:pt x="49896" y="2636"/>
                    <a:pt x="49896" y="2636"/>
                  </a:cubicBezTo>
                  <a:cubicBezTo>
                    <a:pt x="50127" y="2521"/>
                    <a:pt x="50300" y="2463"/>
                    <a:pt x="50472" y="2348"/>
                  </a:cubicBezTo>
                  <a:close/>
                  <a:moveTo>
                    <a:pt x="49493" y="2809"/>
                  </a:moveTo>
                  <a:cubicBezTo>
                    <a:pt x="49493" y="3040"/>
                    <a:pt x="49435" y="3213"/>
                    <a:pt x="49435" y="3443"/>
                  </a:cubicBezTo>
                  <a:lnTo>
                    <a:pt x="49147" y="3616"/>
                  </a:lnTo>
                  <a:cubicBezTo>
                    <a:pt x="49147" y="3501"/>
                    <a:pt x="49147" y="3385"/>
                    <a:pt x="49090" y="3213"/>
                  </a:cubicBezTo>
                  <a:cubicBezTo>
                    <a:pt x="49090" y="3155"/>
                    <a:pt x="49032" y="3097"/>
                    <a:pt x="48974" y="3097"/>
                  </a:cubicBezTo>
                  <a:lnTo>
                    <a:pt x="49493" y="2809"/>
                  </a:lnTo>
                  <a:close/>
                  <a:moveTo>
                    <a:pt x="48686" y="3270"/>
                  </a:moveTo>
                  <a:cubicBezTo>
                    <a:pt x="48686" y="3501"/>
                    <a:pt x="48686" y="3731"/>
                    <a:pt x="48629" y="3904"/>
                  </a:cubicBezTo>
                  <a:lnTo>
                    <a:pt x="48571" y="3904"/>
                  </a:lnTo>
                  <a:lnTo>
                    <a:pt x="48341" y="4019"/>
                  </a:lnTo>
                  <a:cubicBezTo>
                    <a:pt x="48341" y="3904"/>
                    <a:pt x="48341" y="3789"/>
                    <a:pt x="48341" y="3673"/>
                  </a:cubicBezTo>
                  <a:cubicBezTo>
                    <a:pt x="48398" y="3558"/>
                    <a:pt x="48341" y="3501"/>
                    <a:pt x="48283" y="3443"/>
                  </a:cubicBezTo>
                  <a:lnTo>
                    <a:pt x="48686" y="3270"/>
                  </a:lnTo>
                  <a:close/>
                  <a:moveTo>
                    <a:pt x="54851" y="3328"/>
                  </a:moveTo>
                  <a:cubicBezTo>
                    <a:pt x="54333" y="3616"/>
                    <a:pt x="53872" y="3904"/>
                    <a:pt x="53353" y="4192"/>
                  </a:cubicBezTo>
                  <a:lnTo>
                    <a:pt x="53929" y="3789"/>
                  </a:lnTo>
                  <a:cubicBezTo>
                    <a:pt x="54045" y="3731"/>
                    <a:pt x="54102" y="3616"/>
                    <a:pt x="54045" y="3501"/>
                  </a:cubicBezTo>
                  <a:lnTo>
                    <a:pt x="54506" y="3385"/>
                  </a:lnTo>
                  <a:lnTo>
                    <a:pt x="54851" y="3328"/>
                  </a:lnTo>
                  <a:close/>
                  <a:moveTo>
                    <a:pt x="47880" y="3731"/>
                  </a:moveTo>
                  <a:lnTo>
                    <a:pt x="47764" y="4307"/>
                  </a:lnTo>
                  <a:lnTo>
                    <a:pt x="47246" y="4538"/>
                  </a:lnTo>
                  <a:cubicBezTo>
                    <a:pt x="47246" y="4422"/>
                    <a:pt x="47246" y="4307"/>
                    <a:pt x="47188" y="4192"/>
                  </a:cubicBezTo>
                  <a:lnTo>
                    <a:pt x="47131" y="4192"/>
                  </a:lnTo>
                  <a:lnTo>
                    <a:pt x="47880" y="3731"/>
                  </a:lnTo>
                  <a:close/>
                  <a:moveTo>
                    <a:pt x="48513" y="4883"/>
                  </a:moveTo>
                  <a:lnTo>
                    <a:pt x="48283" y="4999"/>
                  </a:lnTo>
                  <a:lnTo>
                    <a:pt x="48283" y="4941"/>
                  </a:lnTo>
                  <a:lnTo>
                    <a:pt x="48513" y="4883"/>
                  </a:lnTo>
                  <a:close/>
                  <a:moveTo>
                    <a:pt x="46843" y="4365"/>
                  </a:moveTo>
                  <a:lnTo>
                    <a:pt x="46843" y="4365"/>
                  </a:lnTo>
                  <a:cubicBezTo>
                    <a:pt x="46785" y="4538"/>
                    <a:pt x="46785" y="4653"/>
                    <a:pt x="46727" y="4826"/>
                  </a:cubicBezTo>
                  <a:lnTo>
                    <a:pt x="46727" y="4768"/>
                  </a:lnTo>
                  <a:lnTo>
                    <a:pt x="46209" y="5056"/>
                  </a:lnTo>
                  <a:lnTo>
                    <a:pt x="46209" y="4768"/>
                  </a:lnTo>
                  <a:lnTo>
                    <a:pt x="46843" y="4365"/>
                  </a:lnTo>
                  <a:close/>
                  <a:moveTo>
                    <a:pt x="45805" y="5056"/>
                  </a:moveTo>
                  <a:lnTo>
                    <a:pt x="45805" y="5056"/>
                  </a:lnTo>
                  <a:cubicBezTo>
                    <a:pt x="45748" y="5114"/>
                    <a:pt x="45748" y="5229"/>
                    <a:pt x="45748" y="5287"/>
                  </a:cubicBezTo>
                  <a:lnTo>
                    <a:pt x="45287" y="5460"/>
                  </a:lnTo>
                  <a:cubicBezTo>
                    <a:pt x="45287" y="5460"/>
                    <a:pt x="45287" y="5402"/>
                    <a:pt x="45287" y="5402"/>
                  </a:cubicBezTo>
                  <a:lnTo>
                    <a:pt x="45805" y="5056"/>
                  </a:lnTo>
                  <a:close/>
                  <a:moveTo>
                    <a:pt x="47649" y="5287"/>
                  </a:moveTo>
                  <a:cubicBezTo>
                    <a:pt x="47649" y="5287"/>
                    <a:pt x="47649" y="5287"/>
                    <a:pt x="47649" y="5344"/>
                  </a:cubicBezTo>
                  <a:lnTo>
                    <a:pt x="47246" y="5575"/>
                  </a:lnTo>
                  <a:lnTo>
                    <a:pt x="47246" y="5402"/>
                  </a:lnTo>
                  <a:lnTo>
                    <a:pt x="47649" y="5287"/>
                  </a:lnTo>
                  <a:close/>
                  <a:moveTo>
                    <a:pt x="59576" y="3213"/>
                  </a:moveTo>
                  <a:lnTo>
                    <a:pt x="60670" y="3270"/>
                  </a:lnTo>
                  <a:cubicBezTo>
                    <a:pt x="59345" y="4077"/>
                    <a:pt x="58078" y="4941"/>
                    <a:pt x="56810" y="5920"/>
                  </a:cubicBezTo>
                  <a:lnTo>
                    <a:pt x="56753" y="5920"/>
                  </a:lnTo>
                  <a:cubicBezTo>
                    <a:pt x="57732" y="5114"/>
                    <a:pt x="58654" y="4307"/>
                    <a:pt x="59518" y="3501"/>
                  </a:cubicBezTo>
                  <a:cubicBezTo>
                    <a:pt x="59633" y="3443"/>
                    <a:pt x="59633" y="3270"/>
                    <a:pt x="59576" y="3213"/>
                  </a:cubicBezTo>
                  <a:close/>
                  <a:moveTo>
                    <a:pt x="57674" y="3155"/>
                  </a:moveTo>
                  <a:cubicBezTo>
                    <a:pt x="56522" y="4134"/>
                    <a:pt x="55312" y="5056"/>
                    <a:pt x="54160" y="5978"/>
                  </a:cubicBezTo>
                  <a:cubicBezTo>
                    <a:pt x="55139" y="5056"/>
                    <a:pt x="56119" y="4134"/>
                    <a:pt x="57041" y="3155"/>
                  </a:cubicBezTo>
                  <a:close/>
                  <a:moveTo>
                    <a:pt x="46612" y="5690"/>
                  </a:moveTo>
                  <a:cubicBezTo>
                    <a:pt x="46670" y="5748"/>
                    <a:pt x="46670" y="5805"/>
                    <a:pt x="46670" y="5863"/>
                  </a:cubicBezTo>
                  <a:lnTo>
                    <a:pt x="46670" y="5920"/>
                  </a:lnTo>
                  <a:lnTo>
                    <a:pt x="46209" y="6209"/>
                  </a:lnTo>
                  <a:lnTo>
                    <a:pt x="46209" y="6151"/>
                  </a:lnTo>
                  <a:lnTo>
                    <a:pt x="46209" y="5920"/>
                  </a:lnTo>
                  <a:lnTo>
                    <a:pt x="46612" y="5690"/>
                  </a:lnTo>
                  <a:close/>
                  <a:moveTo>
                    <a:pt x="45748" y="6093"/>
                  </a:moveTo>
                  <a:cubicBezTo>
                    <a:pt x="45748" y="6209"/>
                    <a:pt x="45805" y="6266"/>
                    <a:pt x="45921" y="6324"/>
                  </a:cubicBezTo>
                  <a:lnTo>
                    <a:pt x="45229" y="6669"/>
                  </a:lnTo>
                  <a:cubicBezTo>
                    <a:pt x="45287" y="6554"/>
                    <a:pt x="45287" y="6439"/>
                    <a:pt x="45287" y="6324"/>
                  </a:cubicBezTo>
                  <a:lnTo>
                    <a:pt x="45748" y="6093"/>
                  </a:lnTo>
                  <a:close/>
                  <a:moveTo>
                    <a:pt x="44653" y="6612"/>
                  </a:moveTo>
                  <a:cubicBezTo>
                    <a:pt x="44653" y="6727"/>
                    <a:pt x="44653" y="6842"/>
                    <a:pt x="44711" y="6958"/>
                  </a:cubicBezTo>
                  <a:lnTo>
                    <a:pt x="44711" y="7015"/>
                  </a:lnTo>
                  <a:lnTo>
                    <a:pt x="44423" y="7188"/>
                  </a:lnTo>
                  <a:cubicBezTo>
                    <a:pt x="44423" y="7015"/>
                    <a:pt x="44423" y="6842"/>
                    <a:pt x="44423" y="6727"/>
                  </a:cubicBezTo>
                  <a:lnTo>
                    <a:pt x="44653" y="6612"/>
                  </a:lnTo>
                  <a:close/>
                  <a:moveTo>
                    <a:pt x="43847" y="6958"/>
                  </a:moveTo>
                  <a:lnTo>
                    <a:pt x="43847" y="6958"/>
                  </a:lnTo>
                  <a:cubicBezTo>
                    <a:pt x="43789" y="7130"/>
                    <a:pt x="43789" y="7303"/>
                    <a:pt x="43847" y="7476"/>
                  </a:cubicBezTo>
                  <a:lnTo>
                    <a:pt x="43040" y="7937"/>
                  </a:lnTo>
                  <a:lnTo>
                    <a:pt x="43040" y="7591"/>
                  </a:lnTo>
                  <a:lnTo>
                    <a:pt x="43040" y="7303"/>
                  </a:lnTo>
                  <a:lnTo>
                    <a:pt x="43847" y="6958"/>
                  </a:lnTo>
                  <a:close/>
                  <a:moveTo>
                    <a:pt x="42637" y="7534"/>
                  </a:moveTo>
                  <a:lnTo>
                    <a:pt x="42637" y="7534"/>
                  </a:lnTo>
                  <a:cubicBezTo>
                    <a:pt x="42579" y="7764"/>
                    <a:pt x="42637" y="7937"/>
                    <a:pt x="42694" y="8167"/>
                  </a:cubicBezTo>
                  <a:lnTo>
                    <a:pt x="42118" y="8456"/>
                  </a:lnTo>
                  <a:cubicBezTo>
                    <a:pt x="42176" y="8225"/>
                    <a:pt x="42233" y="7995"/>
                    <a:pt x="42176" y="7764"/>
                  </a:cubicBezTo>
                  <a:lnTo>
                    <a:pt x="42637" y="7534"/>
                  </a:lnTo>
                  <a:close/>
                  <a:moveTo>
                    <a:pt x="41715" y="7937"/>
                  </a:moveTo>
                  <a:cubicBezTo>
                    <a:pt x="41715" y="8167"/>
                    <a:pt x="41772" y="8398"/>
                    <a:pt x="41888" y="8628"/>
                  </a:cubicBezTo>
                  <a:lnTo>
                    <a:pt x="41945" y="8628"/>
                  </a:lnTo>
                  <a:lnTo>
                    <a:pt x="41139" y="9089"/>
                  </a:lnTo>
                  <a:cubicBezTo>
                    <a:pt x="41196" y="8801"/>
                    <a:pt x="41254" y="8513"/>
                    <a:pt x="41254" y="8225"/>
                  </a:cubicBezTo>
                  <a:lnTo>
                    <a:pt x="41484" y="8110"/>
                  </a:lnTo>
                  <a:lnTo>
                    <a:pt x="41715" y="7937"/>
                  </a:lnTo>
                  <a:close/>
                  <a:moveTo>
                    <a:pt x="66374" y="8801"/>
                  </a:moveTo>
                  <a:lnTo>
                    <a:pt x="66374" y="8859"/>
                  </a:lnTo>
                  <a:lnTo>
                    <a:pt x="66374" y="9320"/>
                  </a:lnTo>
                  <a:lnTo>
                    <a:pt x="66317" y="9377"/>
                  </a:lnTo>
                  <a:cubicBezTo>
                    <a:pt x="66374" y="9147"/>
                    <a:pt x="66374" y="8974"/>
                    <a:pt x="66374" y="8801"/>
                  </a:cubicBezTo>
                  <a:close/>
                  <a:moveTo>
                    <a:pt x="66259" y="9838"/>
                  </a:moveTo>
                  <a:lnTo>
                    <a:pt x="66259" y="9896"/>
                  </a:lnTo>
                  <a:lnTo>
                    <a:pt x="66202" y="10011"/>
                  </a:lnTo>
                  <a:lnTo>
                    <a:pt x="66259" y="9838"/>
                  </a:lnTo>
                  <a:close/>
                  <a:moveTo>
                    <a:pt x="40793" y="8456"/>
                  </a:moveTo>
                  <a:lnTo>
                    <a:pt x="40793" y="8456"/>
                  </a:lnTo>
                  <a:cubicBezTo>
                    <a:pt x="40735" y="8686"/>
                    <a:pt x="40735" y="8917"/>
                    <a:pt x="40793" y="9147"/>
                  </a:cubicBezTo>
                  <a:cubicBezTo>
                    <a:pt x="40793" y="9205"/>
                    <a:pt x="40793" y="9205"/>
                    <a:pt x="40850" y="9262"/>
                  </a:cubicBezTo>
                  <a:lnTo>
                    <a:pt x="39007" y="10357"/>
                  </a:lnTo>
                  <a:cubicBezTo>
                    <a:pt x="39064" y="10011"/>
                    <a:pt x="39122" y="9608"/>
                    <a:pt x="39122" y="9262"/>
                  </a:cubicBezTo>
                  <a:lnTo>
                    <a:pt x="39756" y="8917"/>
                  </a:lnTo>
                  <a:cubicBezTo>
                    <a:pt x="39756" y="9147"/>
                    <a:pt x="39756" y="9320"/>
                    <a:pt x="39756" y="9550"/>
                  </a:cubicBezTo>
                  <a:cubicBezTo>
                    <a:pt x="39756" y="9628"/>
                    <a:pt x="39814" y="9659"/>
                    <a:pt x="39884" y="9659"/>
                  </a:cubicBezTo>
                  <a:cubicBezTo>
                    <a:pt x="39969" y="9659"/>
                    <a:pt x="40070" y="9613"/>
                    <a:pt x="40101" y="9550"/>
                  </a:cubicBezTo>
                  <a:cubicBezTo>
                    <a:pt x="40159" y="9262"/>
                    <a:pt x="40217" y="8974"/>
                    <a:pt x="40217" y="8686"/>
                  </a:cubicBezTo>
                  <a:cubicBezTo>
                    <a:pt x="40390" y="8628"/>
                    <a:pt x="40562" y="8513"/>
                    <a:pt x="40793" y="8456"/>
                  </a:cubicBezTo>
                  <a:close/>
                  <a:moveTo>
                    <a:pt x="38719" y="9493"/>
                  </a:moveTo>
                  <a:cubicBezTo>
                    <a:pt x="38661" y="9781"/>
                    <a:pt x="38661" y="10126"/>
                    <a:pt x="38719" y="10472"/>
                  </a:cubicBezTo>
                  <a:cubicBezTo>
                    <a:pt x="38661" y="10472"/>
                    <a:pt x="38661" y="10530"/>
                    <a:pt x="38719" y="10530"/>
                  </a:cubicBezTo>
                  <a:lnTo>
                    <a:pt x="38143" y="10875"/>
                  </a:lnTo>
                  <a:cubicBezTo>
                    <a:pt x="38200" y="10703"/>
                    <a:pt x="38200" y="10530"/>
                    <a:pt x="38143" y="10357"/>
                  </a:cubicBezTo>
                  <a:cubicBezTo>
                    <a:pt x="38143" y="10126"/>
                    <a:pt x="38143" y="9954"/>
                    <a:pt x="38143" y="9723"/>
                  </a:cubicBezTo>
                  <a:lnTo>
                    <a:pt x="38719" y="9493"/>
                  </a:lnTo>
                  <a:close/>
                  <a:moveTo>
                    <a:pt x="37739" y="9954"/>
                  </a:moveTo>
                  <a:lnTo>
                    <a:pt x="37739" y="9954"/>
                  </a:lnTo>
                  <a:cubicBezTo>
                    <a:pt x="37682" y="10299"/>
                    <a:pt x="37739" y="10703"/>
                    <a:pt x="37970" y="10991"/>
                  </a:cubicBezTo>
                  <a:lnTo>
                    <a:pt x="37912" y="11048"/>
                  </a:lnTo>
                  <a:lnTo>
                    <a:pt x="37394" y="11394"/>
                  </a:lnTo>
                  <a:cubicBezTo>
                    <a:pt x="37394" y="11279"/>
                    <a:pt x="37336" y="11164"/>
                    <a:pt x="37336" y="11048"/>
                  </a:cubicBezTo>
                  <a:cubicBezTo>
                    <a:pt x="37278" y="10760"/>
                    <a:pt x="37221" y="10530"/>
                    <a:pt x="37221" y="10242"/>
                  </a:cubicBezTo>
                  <a:lnTo>
                    <a:pt x="37739" y="9954"/>
                  </a:lnTo>
                  <a:close/>
                  <a:moveTo>
                    <a:pt x="34340" y="11567"/>
                  </a:moveTo>
                  <a:cubicBezTo>
                    <a:pt x="34340" y="11567"/>
                    <a:pt x="34340" y="11624"/>
                    <a:pt x="34340" y="11624"/>
                  </a:cubicBezTo>
                  <a:lnTo>
                    <a:pt x="34340" y="11913"/>
                  </a:lnTo>
                  <a:cubicBezTo>
                    <a:pt x="34225" y="11797"/>
                    <a:pt x="34109" y="11740"/>
                    <a:pt x="34052" y="11682"/>
                  </a:cubicBezTo>
                  <a:lnTo>
                    <a:pt x="34340" y="11567"/>
                  </a:lnTo>
                  <a:close/>
                  <a:moveTo>
                    <a:pt x="36875" y="10357"/>
                  </a:moveTo>
                  <a:lnTo>
                    <a:pt x="36933" y="11048"/>
                  </a:lnTo>
                  <a:cubicBezTo>
                    <a:pt x="36933" y="11221"/>
                    <a:pt x="36933" y="11452"/>
                    <a:pt x="36990" y="11624"/>
                  </a:cubicBezTo>
                  <a:lnTo>
                    <a:pt x="36529" y="11913"/>
                  </a:lnTo>
                  <a:cubicBezTo>
                    <a:pt x="36472" y="11740"/>
                    <a:pt x="36414" y="11567"/>
                    <a:pt x="36356" y="11394"/>
                  </a:cubicBezTo>
                  <a:cubicBezTo>
                    <a:pt x="36299" y="11164"/>
                    <a:pt x="36299" y="10933"/>
                    <a:pt x="36356" y="10703"/>
                  </a:cubicBezTo>
                  <a:cubicBezTo>
                    <a:pt x="36356" y="10645"/>
                    <a:pt x="36356" y="10645"/>
                    <a:pt x="36356" y="10645"/>
                  </a:cubicBezTo>
                  <a:lnTo>
                    <a:pt x="36875" y="10357"/>
                  </a:lnTo>
                  <a:close/>
                  <a:moveTo>
                    <a:pt x="33648" y="11913"/>
                  </a:moveTo>
                  <a:cubicBezTo>
                    <a:pt x="33648" y="11970"/>
                    <a:pt x="33648" y="11970"/>
                    <a:pt x="33648" y="11970"/>
                  </a:cubicBezTo>
                  <a:cubicBezTo>
                    <a:pt x="33591" y="12028"/>
                    <a:pt x="33533" y="12028"/>
                    <a:pt x="33476" y="12085"/>
                  </a:cubicBezTo>
                  <a:lnTo>
                    <a:pt x="33360" y="11970"/>
                  </a:lnTo>
                  <a:lnTo>
                    <a:pt x="33476" y="11913"/>
                  </a:lnTo>
                  <a:close/>
                  <a:moveTo>
                    <a:pt x="69716" y="10991"/>
                  </a:moveTo>
                  <a:cubicBezTo>
                    <a:pt x="69716" y="11221"/>
                    <a:pt x="69774" y="11394"/>
                    <a:pt x="69774" y="11624"/>
                  </a:cubicBezTo>
                  <a:cubicBezTo>
                    <a:pt x="69774" y="11740"/>
                    <a:pt x="69831" y="11797"/>
                    <a:pt x="69947" y="11855"/>
                  </a:cubicBezTo>
                  <a:lnTo>
                    <a:pt x="69889" y="11855"/>
                  </a:lnTo>
                  <a:lnTo>
                    <a:pt x="69716" y="11970"/>
                  </a:lnTo>
                  <a:lnTo>
                    <a:pt x="69543" y="12085"/>
                  </a:lnTo>
                  <a:cubicBezTo>
                    <a:pt x="69601" y="11740"/>
                    <a:pt x="69659" y="11336"/>
                    <a:pt x="69716" y="10991"/>
                  </a:cubicBezTo>
                  <a:close/>
                  <a:moveTo>
                    <a:pt x="34109" y="12085"/>
                  </a:moveTo>
                  <a:cubicBezTo>
                    <a:pt x="34167" y="12085"/>
                    <a:pt x="34167" y="12085"/>
                    <a:pt x="34225" y="12143"/>
                  </a:cubicBezTo>
                  <a:cubicBezTo>
                    <a:pt x="34248" y="12167"/>
                    <a:pt x="34262" y="12191"/>
                    <a:pt x="34275" y="12210"/>
                  </a:cubicBezTo>
                  <a:lnTo>
                    <a:pt x="34275" y="12210"/>
                  </a:lnTo>
                  <a:cubicBezTo>
                    <a:pt x="34206" y="12159"/>
                    <a:pt x="34146" y="12122"/>
                    <a:pt x="34109" y="12085"/>
                  </a:cubicBezTo>
                  <a:close/>
                  <a:moveTo>
                    <a:pt x="34340" y="12143"/>
                  </a:moveTo>
                  <a:cubicBezTo>
                    <a:pt x="34340" y="12201"/>
                    <a:pt x="34340" y="12258"/>
                    <a:pt x="34397" y="12316"/>
                  </a:cubicBezTo>
                  <a:cubicBezTo>
                    <a:pt x="34376" y="12295"/>
                    <a:pt x="34355" y="12276"/>
                    <a:pt x="34335" y="12258"/>
                  </a:cubicBezTo>
                  <a:lnTo>
                    <a:pt x="34335" y="12258"/>
                  </a:lnTo>
                  <a:cubicBezTo>
                    <a:pt x="34336" y="12258"/>
                    <a:pt x="34338" y="12258"/>
                    <a:pt x="34340" y="12258"/>
                  </a:cubicBezTo>
                  <a:lnTo>
                    <a:pt x="34340" y="12143"/>
                  </a:lnTo>
                  <a:close/>
                  <a:moveTo>
                    <a:pt x="36011" y="10818"/>
                  </a:moveTo>
                  <a:lnTo>
                    <a:pt x="36011" y="10818"/>
                  </a:lnTo>
                  <a:cubicBezTo>
                    <a:pt x="35896" y="11221"/>
                    <a:pt x="35953" y="11740"/>
                    <a:pt x="36126" y="12143"/>
                  </a:cubicBezTo>
                  <a:lnTo>
                    <a:pt x="35896" y="12316"/>
                  </a:lnTo>
                  <a:cubicBezTo>
                    <a:pt x="35896" y="12143"/>
                    <a:pt x="35838" y="11970"/>
                    <a:pt x="35838" y="11797"/>
                  </a:cubicBezTo>
                  <a:cubicBezTo>
                    <a:pt x="35838" y="11509"/>
                    <a:pt x="35838" y="11279"/>
                    <a:pt x="35838" y="11048"/>
                  </a:cubicBezTo>
                  <a:cubicBezTo>
                    <a:pt x="35838" y="10976"/>
                    <a:pt x="35797" y="10934"/>
                    <a:pt x="35750" y="10922"/>
                  </a:cubicBezTo>
                  <a:lnTo>
                    <a:pt x="35750" y="10922"/>
                  </a:lnTo>
                  <a:lnTo>
                    <a:pt x="36011" y="10818"/>
                  </a:lnTo>
                  <a:close/>
                  <a:moveTo>
                    <a:pt x="34858" y="11336"/>
                  </a:moveTo>
                  <a:cubicBezTo>
                    <a:pt x="34858" y="11722"/>
                    <a:pt x="34858" y="12160"/>
                    <a:pt x="34959" y="12600"/>
                  </a:cubicBezTo>
                  <a:lnTo>
                    <a:pt x="34959" y="12600"/>
                  </a:lnTo>
                  <a:lnTo>
                    <a:pt x="34743" y="12546"/>
                  </a:lnTo>
                  <a:cubicBezTo>
                    <a:pt x="34686" y="12258"/>
                    <a:pt x="34628" y="11970"/>
                    <a:pt x="34628" y="11624"/>
                  </a:cubicBezTo>
                  <a:cubicBezTo>
                    <a:pt x="34628" y="11567"/>
                    <a:pt x="34570" y="11509"/>
                    <a:pt x="34513" y="11509"/>
                  </a:cubicBezTo>
                  <a:lnTo>
                    <a:pt x="34858" y="11336"/>
                  </a:lnTo>
                  <a:close/>
                  <a:moveTo>
                    <a:pt x="35628" y="10971"/>
                  </a:moveTo>
                  <a:lnTo>
                    <a:pt x="35628" y="10971"/>
                  </a:lnTo>
                  <a:cubicBezTo>
                    <a:pt x="35615" y="10991"/>
                    <a:pt x="35607" y="11017"/>
                    <a:pt x="35607" y="11048"/>
                  </a:cubicBezTo>
                  <a:cubicBezTo>
                    <a:pt x="35492" y="11452"/>
                    <a:pt x="35492" y="11913"/>
                    <a:pt x="35665" y="12373"/>
                  </a:cubicBezTo>
                  <a:lnTo>
                    <a:pt x="35262" y="12662"/>
                  </a:lnTo>
                  <a:cubicBezTo>
                    <a:pt x="35262" y="12431"/>
                    <a:pt x="35204" y="12201"/>
                    <a:pt x="35146" y="12028"/>
                  </a:cubicBezTo>
                  <a:cubicBezTo>
                    <a:pt x="35146" y="11740"/>
                    <a:pt x="35146" y="11452"/>
                    <a:pt x="35146" y="11164"/>
                  </a:cubicBezTo>
                  <a:lnTo>
                    <a:pt x="35628" y="10971"/>
                  </a:lnTo>
                  <a:close/>
                  <a:moveTo>
                    <a:pt x="32266" y="12546"/>
                  </a:moveTo>
                  <a:lnTo>
                    <a:pt x="32266" y="12546"/>
                  </a:lnTo>
                  <a:cubicBezTo>
                    <a:pt x="32208" y="12662"/>
                    <a:pt x="32150" y="12777"/>
                    <a:pt x="32150" y="12892"/>
                  </a:cubicBezTo>
                  <a:lnTo>
                    <a:pt x="32150" y="12662"/>
                  </a:lnTo>
                  <a:lnTo>
                    <a:pt x="32266" y="12546"/>
                  </a:lnTo>
                  <a:close/>
                  <a:moveTo>
                    <a:pt x="38431" y="11279"/>
                  </a:moveTo>
                  <a:cubicBezTo>
                    <a:pt x="37624" y="11855"/>
                    <a:pt x="36817" y="12489"/>
                    <a:pt x="36011" y="13122"/>
                  </a:cubicBezTo>
                  <a:lnTo>
                    <a:pt x="35435" y="12834"/>
                  </a:lnTo>
                  <a:cubicBezTo>
                    <a:pt x="36414" y="12316"/>
                    <a:pt x="37394" y="11797"/>
                    <a:pt x="38431" y="11279"/>
                  </a:cubicBezTo>
                  <a:close/>
                  <a:moveTo>
                    <a:pt x="59057" y="3155"/>
                  </a:moveTo>
                  <a:cubicBezTo>
                    <a:pt x="54966" y="6727"/>
                    <a:pt x="50645" y="9954"/>
                    <a:pt x="46266" y="13180"/>
                  </a:cubicBezTo>
                  <a:lnTo>
                    <a:pt x="45805" y="13295"/>
                  </a:lnTo>
                  <a:lnTo>
                    <a:pt x="45402" y="13353"/>
                  </a:lnTo>
                  <a:cubicBezTo>
                    <a:pt x="49954" y="10357"/>
                    <a:pt x="54333" y="7073"/>
                    <a:pt x="58481" y="3501"/>
                  </a:cubicBezTo>
                  <a:cubicBezTo>
                    <a:pt x="58539" y="3443"/>
                    <a:pt x="58596" y="3270"/>
                    <a:pt x="58539" y="3155"/>
                  </a:cubicBezTo>
                  <a:close/>
                  <a:moveTo>
                    <a:pt x="49666" y="5632"/>
                  </a:moveTo>
                  <a:cubicBezTo>
                    <a:pt x="45460" y="8110"/>
                    <a:pt x="41196" y="10645"/>
                    <a:pt x="37278" y="13526"/>
                  </a:cubicBezTo>
                  <a:cubicBezTo>
                    <a:pt x="36990" y="13411"/>
                    <a:pt x="36645" y="13353"/>
                    <a:pt x="36356" y="13238"/>
                  </a:cubicBezTo>
                  <a:cubicBezTo>
                    <a:pt x="40735" y="10530"/>
                    <a:pt x="45172" y="8052"/>
                    <a:pt x="49666" y="5632"/>
                  </a:cubicBezTo>
                  <a:close/>
                  <a:moveTo>
                    <a:pt x="56407" y="3155"/>
                  </a:moveTo>
                  <a:lnTo>
                    <a:pt x="56407" y="3155"/>
                  </a:lnTo>
                  <a:cubicBezTo>
                    <a:pt x="51970" y="6727"/>
                    <a:pt x="47534" y="10242"/>
                    <a:pt x="42925" y="13699"/>
                  </a:cubicBezTo>
                  <a:cubicBezTo>
                    <a:pt x="42118" y="13756"/>
                    <a:pt x="41254" y="13871"/>
                    <a:pt x="40447" y="13871"/>
                  </a:cubicBezTo>
                  <a:cubicBezTo>
                    <a:pt x="45575" y="10530"/>
                    <a:pt x="51049" y="7303"/>
                    <a:pt x="55600" y="3270"/>
                  </a:cubicBezTo>
                  <a:lnTo>
                    <a:pt x="56407" y="3155"/>
                  </a:lnTo>
                  <a:close/>
                  <a:moveTo>
                    <a:pt x="50760" y="5748"/>
                  </a:moveTo>
                  <a:cubicBezTo>
                    <a:pt x="46785" y="8283"/>
                    <a:pt x="42982" y="11221"/>
                    <a:pt x="39122" y="13871"/>
                  </a:cubicBezTo>
                  <a:lnTo>
                    <a:pt x="39122" y="13929"/>
                  </a:lnTo>
                  <a:lnTo>
                    <a:pt x="38892" y="13929"/>
                  </a:lnTo>
                  <a:cubicBezTo>
                    <a:pt x="38546" y="13814"/>
                    <a:pt x="38143" y="13756"/>
                    <a:pt x="37739" y="13641"/>
                  </a:cubicBezTo>
                  <a:cubicBezTo>
                    <a:pt x="42176" y="11164"/>
                    <a:pt x="46439" y="8398"/>
                    <a:pt x="50760" y="5748"/>
                  </a:cubicBezTo>
                  <a:close/>
                  <a:moveTo>
                    <a:pt x="68880" y="10160"/>
                  </a:moveTo>
                  <a:cubicBezTo>
                    <a:pt x="69040" y="10160"/>
                    <a:pt x="69191" y="10201"/>
                    <a:pt x="69313" y="10242"/>
                  </a:cubicBezTo>
                  <a:lnTo>
                    <a:pt x="69255" y="10242"/>
                  </a:lnTo>
                  <a:cubicBezTo>
                    <a:pt x="69198" y="10530"/>
                    <a:pt x="69198" y="10760"/>
                    <a:pt x="69198" y="10991"/>
                  </a:cubicBezTo>
                  <a:cubicBezTo>
                    <a:pt x="69198" y="11048"/>
                    <a:pt x="69255" y="11048"/>
                    <a:pt x="69255" y="11106"/>
                  </a:cubicBezTo>
                  <a:cubicBezTo>
                    <a:pt x="69198" y="11509"/>
                    <a:pt x="69140" y="11855"/>
                    <a:pt x="69082" y="12258"/>
                  </a:cubicBezTo>
                  <a:cubicBezTo>
                    <a:pt x="69082" y="12316"/>
                    <a:pt x="69082" y="12316"/>
                    <a:pt x="69082" y="12373"/>
                  </a:cubicBezTo>
                  <a:cubicBezTo>
                    <a:pt x="68794" y="12546"/>
                    <a:pt x="68564" y="12719"/>
                    <a:pt x="68276" y="12950"/>
                  </a:cubicBezTo>
                  <a:cubicBezTo>
                    <a:pt x="67469" y="13583"/>
                    <a:pt x="66662" y="14160"/>
                    <a:pt x="65856" y="14736"/>
                  </a:cubicBezTo>
                  <a:cubicBezTo>
                    <a:pt x="66029" y="13814"/>
                    <a:pt x="66086" y="12834"/>
                    <a:pt x="66202" y="11913"/>
                  </a:cubicBezTo>
                  <a:cubicBezTo>
                    <a:pt x="66202" y="11797"/>
                    <a:pt x="66144" y="11682"/>
                    <a:pt x="66029" y="11682"/>
                  </a:cubicBezTo>
                  <a:cubicBezTo>
                    <a:pt x="66259" y="11452"/>
                    <a:pt x="66547" y="11221"/>
                    <a:pt x="66835" y="11048"/>
                  </a:cubicBezTo>
                  <a:lnTo>
                    <a:pt x="66835" y="11048"/>
                  </a:lnTo>
                  <a:cubicBezTo>
                    <a:pt x="66662" y="11913"/>
                    <a:pt x="66432" y="12834"/>
                    <a:pt x="66259" y="13756"/>
                  </a:cubicBezTo>
                  <a:cubicBezTo>
                    <a:pt x="66259" y="13967"/>
                    <a:pt x="66431" y="14092"/>
                    <a:pt x="66604" y="14092"/>
                  </a:cubicBezTo>
                  <a:cubicBezTo>
                    <a:pt x="66715" y="14092"/>
                    <a:pt x="66826" y="14041"/>
                    <a:pt x="66893" y="13929"/>
                  </a:cubicBezTo>
                  <a:lnTo>
                    <a:pt x="66951" y="13641"/>
                  </a:lnTo>
                  <a:cubicBezTo>
                    <a:pt x="67008" y="13583"/>
                    <a:pt x="67008" y="13526"/>
                    <a:pt x="66951" y="13468"/>
                  </a:cubicBezTo>
                  <a:cubicBezTo>
                    <a:pt x="67066" y="12546"/>
                    <a:pt x="67181" y="11682"/>
                    <a:pt x="67296" y="10818"/>
                  </a:cubicBezTo>
                  <a:cubicBezTo>
                    <a:pt x="67296" y="10818"/>
                    <a:pt x="67296" y="10760"/>
                    <a:pt x="67296" y="10760"/>
                  </a:cubicBezTo>
                  <a:lnTo>
                    <a:pt x="67642" y="10530"/>
                  </a:lnTo>
                  <a:lnTo>
                    <a:pt x="67642" y="10530"/>
                  </a:lnTo>
                  <a:cubicBezTo>
                    <a:pt x="67469" y="11394"/>
                    <a:pt x="67296" y="12258"/>
                    <a:pt x="67181" y="13065"/>
                  </a:cubicBezTo>
                  <a:cubicBezTo>
                    <a:pt x="67145" y="13279"/>
                    <a:pt x="67308" y="13426"/>
                    <a:pt x="67464" y="13426"/>
                  </a:cubicBezTo>
                  <a:cubicBezTo>
                    <a:pt x="67561" y="13426"/>
                    <a:pt x="67656" y="13370"/>
                    <a:pt x="67700" y="13238"/>
                  </a:cubicBezTo>
                  <a:cubicBezTo>
                    <a:pt x="67757" y="13007"/>
                    <a:pt x="67815" y="12834"/>
                    <a:pt x="67872" y="12604"/>
                  </a:cubicBezTo>
                  <a:cubicBezTo>
                    <a:pt x="67872" y="12546"/>
                    <a:pt x="67872" y="12489"/>
                    <a:pt x="67815" y="12431"/>
                  </a:cubicBezTo>
                  <a:cubicBezTo>
                    <a:pt x="67930" y="11797"/>
                    <a:pt x="68045" y="11106"/>
                    <a:pt x="68103" y="10415"/>
                  </a:cubicBezTo>
                  <a:cubicBezTo>
                    <a:pt x="68103" y="10357"/>
                    <a:pt x="68103" y="10357"/>
                    <a:pt x="68103" y="10299"/>
                  </a:cubicBezTo>
                  <a:cubicBezTo>
                    <a:pt x="68218" y="10299"/>
                    <a:pt x="68333" y="10242"/>
                    <a:pt x="68391" y="10242"/>
                  </a:cubicBezTo>
                  <a:cubicBezTo>
                    <a:pt x="68391" y="10587"/>
                    <a:pt x="68391" y="10933"/>
                    <a:pt x="68333" y="11279"/>
                  </a:cubicBezTo>
                  <a:cubicBezTo>
                    <a:pt x="68218" y="11740"/>
                    <a:pt x="68161" y="12143"/>
                    <a:pt x="68161" y="12546"/>
                  </a:cubicBezTo>
                  <a:cubicBezTo>
                    <a:pt x="68161" y="12658"/>
                    <a:pt x="68257" y="12722"/>
                    <a:pt x="68340" y="12722"/>
                  </a:cubicBezTo>
                  <a:cubicBezTo>
                    <a:pt x="68386" y="12722"/>
                    <a:pt x="68428" y="12702"/>
                    <a:pt x="68449" y="12662"/>
                  </a:cubicBezTo>
                  <a:cubicBezTo>
                    <a:pt x="68679" y="12258"/>
                    <a:pt x="68794" y="11855"/>
                    <a:pt x="68737" y="11394"/>
                  </a:cubicBezTo>
                  <a:cubicBezTo>
                    <a:pt x="68794" y="10991"/>
                    <a:pt x="68737" y="10587"/>
                    <a:pt x="68679" y="10184"/>
                  </a:cubicBezTo>
                  <a:cubicBezTo>
                    <a:pt x="68747" y="10167"/>
                    <a:pt x="68814" y="10160"/>
                    <a:pt x="68880" y="10160"/>
                  </a:cubicBezTo>
                  <a:close/>
                  <a:moveTo>
                    <a:pt x="69947" y="12719"/>
                  </a:moveTo>
                  <a:lnTo>
                    <a:pt x="69947" y="12777"/>
                  </a:lnTo>
                  <a:cubicBezTo>
                    <a:pt x="68737" y="13526"/>
                    <a:pt x="67527" y="14332"/>
                    <a:pt x="66374" y="15139"/>
                  </a:cubicBezTo>
                  <a:cubicBezTo>
                    <a:pt x="67123" y="14563"/>
                    <a:pt x="67930" y="13929"/>
                    <a:pt x="68737" y="13411"/>
                  </a:cubicBezTo>
                  <a:cubicBezTo>
                    <a:pt x="69140" y="13180"/>
                    <a:pt x="69543" y="12950"/>
                    <a:pt x="69947" y="12719"/>
                  </a:cubicBezTo>
                  <a:close/>
                  <a:moveTo>
                    <a:pt x="63436" y="13871"/>
                  </a:moveTo>
                  <a:cubicBezTo>
                    <a:pt x="63321" y="14332"/>
                    <a:pt x="63263" y="14793"/>
                    <a:pt x="63148" y="15312"/>
                  </a:cubicBezTo>
                  <a:cubicBezTo>
                    <a:pt x="63148" y="14909"/>
                    <a:pt x="63148" y="14505"/>
                    <a:pt x="63090" y="14102"/>
                  </a:cubicBezTo>
                  <a:lnTo>
                    <a:pt x="63436" y="13871"/>
                  </a:lnTo>
                  <a:close/>
                  <a:moveTo>
                    <a:pt x="65798" y="11855"/>
                  </a:moveTo>
                  <a:lnTo>
                    <a:pt x="65798" y="11855"/>
                  </a:lnTo>
                  <a:cubicBezTo>
                    <a:pt x="65683" y="12834"/>
                    <a:pt x="65395" y="13929"/>
                    <a:pt x="65280" y="14966"/>
                  </a:cubicBezTo>
                  <a:lnTo>
                    <a:pt x="65280" y="15024"/>
                  </a:lnTo>
                  <a:cubicBezTo>
                    <a:pt x="65280" y="15024"/>
                    <a:pt x="65280" y="15081"/>
                    <a:pt x="65280" y="15139"/>
                  </a:cubicBezTo>
                  <a:lnTo>
                    <a:pt x="64243" y="15888"/>
                  </a:lnTo>
                  <a:lnTo>
                    <a:pt x="64243" y="15830"/>
                  </a:lnTo>
                  <a:lnTo>
                    <a:pt x="64243" y="15773"/>
                  </a:lnTo>
                  <a:cubicBezTo>
                    <a:pt x="64358" y="14966"/>
                    <a:pt x="64473" y="14217"/>
                    <a:pt x="64588" y="13411"/>
                  </a:cubicBezTo>
                  <a:cubicBezTo>
                    <a:pt x="64588" y="13268"/>
                    <a:pt x="64510" y="13165"/>
                    <a:pt x="64386" y="13165"/>
                  </a:cubicBezTo>
                  <a:cubicBezTo>
                    <a:pt x="64360" y="13165"/>
                    <a:pt x="64331" y="13170"/>
                    <a:pt x="64300" y="13180"/>
                  </a:cubicBezTo>
                  <a:lnTo>
                    <a:pt x="64819" y="12719"/>
                  </a:lnTo>
                  <a:lnTo>
                    <a:pt x="64819" y="12719"/>
                  </a:lnTo>
                  <a:cubicBezTo>
                    <a:pt x="64761" y="13180"/>
                    <a:pt x="64646" y="13641"/>
                    <a:pt x="64588" y="14102"/>
                  </a:cubicBezTo>
                  <a:cubicBezTo>
                    <a:pt x="64473" y="14505"/>
                    <a:pt x="64415" y="14966"/>
                    <a:pt x="64473" y="15427"/>
                  </a:cubicBezTo>
                  <a:cubicBezTo>
                    <a:pt x="64473" y="15495"/>
                    <a:pt x="64532" y="15523"/>
                    <a:pt x="64605" y="15523"/>
                  </a:cubicBezTo>
                  <a:cubicBezTo>
                    <a:pt x="64656" y="15523"/>
                    <a:pt x="64713" y="15509"/>
                    <a:pt x="64761" y="15485"/>
                  </a:cubicBezTo>
                  <a:cubicBezTo>
                    <a:pt x="64876" y="15024"/>
                    <a:pt x="64934" y="14563"/>
                    <a:pt x="64992" y="14160"/>
                  </a:cubicBezTo>
                  <a:cubicBezTo>
                    <a:pt x="65049" y="13583"/>
                    <a:pt x="65107" y="13007"/>
                    <a:pt x="65164" y="12431"/>
                  </a:cubicBezTo>
                  <a:lnTo>
                    <a:pt x="65164" y="12373"/>
                  </a:lnTo>
                  <a:lnTo>
                    <a:pt x="65798" y="11855"/>
                  </a:lnTo>
                  <a:close/>
                  <a:moveTo>
                    <a:pt x="30710" y="14390"/>
                  </a:moveTo>
                  <a:cubicBezTo>
                    <a:pt x="30710" y="14448"/>
                    <a:pt x="30710" y="14448"/>
                    <a:pt x="30710" y="14505"/>
                  </a:cubicBezTo>
                  <a:cubicBezTo>
                    <a:pt x="30595" y="14966"/>
                    <a:pt x="30595" y="15485"/>
                    <a:pt x="30595" y="15946"/>
                  </a:cubicBezTo>
                  <a:lnTo>
                    <a:pt x="30480" y="16003"/>
                  </a:lnTo>
                  <a:cubicBezTo>
                    <a:pt x="30480" y="15946"/>
                    <a:pt x="30480" y="15946"/>
                    <a:pt x="30480" y="15888"/>
                  </a:cubicBezTo>
                  <a:cubicBezTo>
                    <a:pt x="30480" y="15542"/>
                    <a:pt x="30480" y="15197"/>
                    <a:pt x="30480" y="14793"/>
                  </a:cubicBezTo>
                  <a:cubicBezTo>
                    <a:pt x="30480" y="14736"/>
                    <a:pt x="30422" y="14621"/>
                    <a:pt x="30364" y="14563"/>
                  </a:cubicBezTo>
                  <a:lnTo>
                    <a:pt x="30710" y="14390"/>
                  </a:lnTo>
                  <a:close/>
                  <a:moveTo>
                    <a:pt x="64243" y="13180"/>
                  </a:moveTo>
                  <a:cubicBezTo>
                    <a:pt x="64243" y="13180"/>
                    <a:pt x="64243" y="13180"/>
                    <a:pt x="64243" y="13238"/>
                  </a:cubicBezTo>
                  <a:cubicBezTo>
                    <a:pt x="64012" y="14160"/>
                    <a:pt x="63839" y="15024"/>
                    <a:pt x="63666" y="15946"/>
                  </a:cubicBezTo>
                  <a:cubicBezTo>
                    <a:pt x="63666" y="16003"/>
                    <a:pt x="63666" y="16119"/>
                    <a:pt x="63724" y="16176"/>
                  </a:cubicBezTo>
                  <a:lnTo>
                    <a:pt x="63494" y="16349"/>
                  </a:lnTo>
                  <a:lnTo>
                    <a:pt x="63494" y="16291"/>
                  </a:lnTo>
                  <a:cubicBezTo>
                    <a:pt x="63494" y="16176"/>
                    <a:pt x="63436" y="16119"/>
                    <a:pt x="63378" y="16119"/>
                  </a:cubicBezTo>
                  <a:cubicBezTo>
                    <a:pt x="63436" y="15254"/>
                    <a:pt x="63551" y="14448"/>
                    <a:pt x="63666" y="13641"/>
                  </a:cubicBezTo>
                  <a:lnTo>
                    <a:pt x="64127" y="13238"/>
                  </a:lnTo>
                  <a:lnTo>
                    <a:pt x="64243" y="13180"/>
                  </a:lnTo>
                  <a:close/>
                  <a:moveTo>
                    <a:pt x="62226" y="14793"/>
                  </a:moveTo>
                  <a:lnTo>
                    <a:pt x="62226" y="14793"/>
                  </a:lnTo>
                  <a:cubicBezTo>
                    <a:pt x="62053" y="15370"/>
                    <a:pt x="61996" y="15946"/>
                    <a:pt x="61996" y="16579"/>
                  </a:cubicBezTo>
                  <a:lnTo>
                    <a:pt x="61996" y="16522"/>
                  </a:lnTo>
                  <a:cubicBezTo>
                    <a:pt x="61938" y="16061"/>
                    <a:pt x="61823" y="15600"/>
                    <a:pt x="61765" y="15139"/>
                  </a:cubicBezTo>
                  <a:lnTo>
                    <a:pt x="62226" y="14793"/>
                  </a:lnTo>
                  <a:close/>
                  <a:moveTo>
                    <a:pt x="29788" y="14851"/>
                  </a:moveTo>
                  <a:cubicBezTo>
                    <a:pt x="29788" y="15312"/>
                    <a:pt x="29731" y="15773"/>
                    <a:pt x="29673" y="16234"/>
                  </a:cubicBezTo>
                  <a:cubicBezTo>
                    <a:pt x="29615" y="16291"/>
                    <a:pt x="29615" y="16349"/>
                    <a:pt x="29673" y="16464"/>
                  </a:cubicBezTo>
                  <a:lnTo>
                    <a:pt x="29154" y="16752"/>
                  </a:lnTo>
                  <a:lnTo>
                    <a:pt x="29154" y="15312"/>
                  </a:lnTo>
                  <a:cubicBezTo>
                    <a:pt x="29154" y="15254"/>
                    <a:pt x="29154" y="15197"/>
                    <a:pt x="29154" y="15139"/>
                  </a:cubicBezTo>
                  <a:lnTo>
                    <a:pt x="29788" y="14851"/>
                  </a:lnTo>
                  <a:close/>
                  <a:moveTo>
                    <a:pt x="62745" y="14390"/>
                  </a:moveTo>
                  <a:cubicBezTo>
                    <a:pt x="62745" y="14793"/>
                    <a:pt x="62687" y="15197"/>
                    <a:pt x="62687" y="15600"/>
                  </a:cubicBezTo>
                  <a:cubicBezTo>
                    <a:pt x="62629" y="16003"/>
                    <a:pt x="62629" y="16464"/>
                    <a:pt x="62687" y="16868"/>
                  </a:cubicBezTo>
                  <a:lnTo>
                    <a:pt x="62053" y="17271"/>
                  </a:lnTo>
                  <a:cubicBezTo>
                    <a:pt x="62053" y="17098"/>
                    <a:pt x="62053" y="16925"/>
                    <a:pt x="61996" y="16752"/>
                  </a:cubicBezTo>
                  <a:lnTo>
                    <a:pt x="61996" y="16752"/>
                  </a:lnTo>
                  <a:cubicBezTo>
                    <a:pt x="62024" y="16839"/>
                    <a:pt x="62096" y="16882"/>
                    <a:pt x="62168" y="16882"/>
                  </a:cubicBezTo>
                  <a:cubicBezTo>
                    <a:pt x="62240" y="16882"/>
                    <a:pt x="62312" y="16839"/>
                    <a:pt x="62341" y="16752"/>
                  </a:cubicBezTo>
                  <a:cubicBezTo>
                    <a:pt x="62514" y="16003"/>
                    <a:pt x="62572" y="15254"/>
                    <a:pt x="62572" y="14505"/>
                  </a:cubicBezTo>
                  <a:lnTo>
                    <a:pt x="62745" y="14390"/>
                  </a:lnTo>
                  <a:close/>
                  <a:moveTo>
                    <a:pt x="28463" y="15427"/>
                  </a:moveTo>
                  <a:cubicBezTo>
                    <a:pt x="28405" y="15946"/>
                    <a:pt x="28348" y="16522"/>
                    <a:pt x="28348" y="17040"/>
                  </a:cubicBezTo>
                  <a:cubicBezTo>
                    <a:pt x="28348" y="17098"/>
                    <a:pt x="28348" y="17156"/>
                    <a:pt x="28405" y="17213"/>
                  </a:cubicBezTo>
                  <a:lnTo>
                    <a:pt x="28060" y="17444"/>
                  </a:lnTo>
                  <a:lnTo>
                    <a:pt x="28060" y="16003"/>
                  </a:lnTo>
                  <a:cubicBezTo>
                    <a:pt x="28060" y="15888"/>
                    <a:pt x="28002" y="15773"/>
                    <a:pt x="27887" y="15715"/>
                  </a:cubicBezTo>
                  <a:lnTo>
                    <a:pt x="28463" y="15427"/>
                  </a:lnTo>
                  <a:close/>
                  <a:moveTo>
                    <a:pt x="27368" y="16028"/>
                  </a:moveTo>
                  <a:cubicBezTo>
                    <a:pt x="27366" y="16423"/>
                    <a:pt x="27311" y="16818"/>
                    <a:pt x="27311" y="17213"/>
                  </a:cubicBezTo>
                  <a:cubicBezTo>
                    <a:pt x="27253" y="17501"/>
                    <a:pt x="27253" y="17732"/>
                    <a:pt x="27311" y="17962"/>
                  </a:cubicBezTo>
                  <a:lnTo>
                    <a:pt x="26907" y="18193"/>
                  </a:lnTo>
                  <a:cubicBezTo>
                    <a:pt x="26907" y="18020"/>
                    <a:pt x="26965" y="17847"/>
                    <a:pt x="26965" y="17674"/>
                  </a:cubicBezTo>
                  <a:lnTo>
                    <a:pt x="27023" y="16291"/>
                  </a:lnTo>
                  <a:cubicBezTo>
                    <a:pt x="27023" y="16234"/>
                    <a:pt x="27023" y="16234"/>
                    <a:pt x="27023" y="16176"/>
                  </a:cubicBezTo>
                  <a:lnTo>
                    <a:pt x="27368" y="16028"/>
                  </a:lnTo>
                  <a:close/>
                  <a:moveTo>
                    <a:pt x="61366" y="15423"/>
                  </a:moveTo>
                  <a:cubicBezTo>
                    <a:pt x="61422" y="16102"/>
                    <a:pt x="61477" y="16887"/>
                    <a:pt x="61477" y="17617"/>
                  </a:cubicBezTo>
                  <a:lnTo>
                    <a:pt x="60209" y="18423"/>
                  </a:lnTo>
                  <a:cubicBezTo>
                    <a:pt x="60267" y="18308"/>
                    <a:pt x="60267" y="18193"/>
                    <a:pt x="60325" y="18135"/>
                  </a:cubicBezTo>
                  <a:cubicBezTo>
                    <a:pt x="60325" y="18077"/>
                    <a:pt x="60325" y="18020"/>
                    <a:pt x="60325" y="17962"/>
                  </a:cubicBezTo>
                  <a:cubicBezTo>
                    <a:pt x="60440" y="17328"/>
                    <a:pt x="60498" y="16637"/>
                    <a:pt x="60555" y="16003"/>
                  </a:cubicBezTo>
                  <a:lnTo>
                    <a:pt x="60901" y="15715"/>
                  </a:lnTo>
                  <a:lnTo>
                    <a:pt x="60901" y="15715"/>
                  </a:lnTo>
                  <a:cubicBezTo>
                    <a:pt x="60843" y="16061"/>
                    <a:pt x="60786" y="16407"/>
                    <a:pt x="60786" y="16695"/>
                  </a:cubicBezTo>
                  <a:cubicBezTo>
                    <a:pt x="60670" y="17098"/>
                    <a:pt x="60613" y="17444"/>
                    <a:pt x="60728" y="17847"/>
                  </a:cubicBezTo>
                  <a:cubicBezTo>
                    <a:pt x="60757" y="17905"/>
                    <a:pt x="60814" y="17933"/>
                    <a:pt x="60872" y="17933"/>
                  </a:cubicBezTo>
                  <a:cubicBezTo>
                    <a:pt x="60930" y="17933"/>
                    <a:pt x="60987" y="17905"/>
                    <a:pt x="61016" y="17847"/>
                  </a:cubicBezTo>
                  <a:cubicBezTo>
                    <a:pt x="61189" y="17501"/>
                    <a:pt x="61247" y="17156"/>
                    <a:pt x="61247" y="16752"/>
                  </a:cubicBezTo>
                  <a:cubicBezTo>
                    <a:pt x="61304" y="16291"/>
                    <a:pt x="61362" y="15888"/>
                    <a:pt x="61362" y="15427"/>
                  </a:cubicBezTo>
                  <a:cubicBezTo>
                    <a:pt x="61363" y="15426"/>
                    <a:pt x="61365" y="15424"/>
                    <a:pt x="61366" y="15423"/>
                  </a:cubicBezTo>
                  <a:close/>
                  <a:moveTo>
                    <a:pt x="26331" y="16522"/>
                  </a:moveTo>
                  <a:lnTo>
                    <a:pt x="26216" y="17559"/>
                  </a:lnTo>
                  <a:cubicBezTo>
                    <a:pt x="26216" y="17905"/>
                    <a:pt x="26043" y="18308"/>
                    <a:pt x="26331" y="18538"/>
                  </a:cubicBezTo>
                  <a:lnTo>
                    <a:pt x="26389" y="18538"/>
                  </a:lnTo>
                  <a:lnTo>
                    <a:pt x="25813" y="18884"/>
                  </a:lnTo>
                  <a:lnTo>
                    <a:pt x="25597" y="19019"/>
                  </a:lnTo>
                  <a:lnTo>
                    <a:pt x="25597" y="19019"/>
                  </a:lnTo>
                  <a:cubicBezTo>
                    <a:pt x="25702" y="18739"/>
                    <a:pt x="25753" y="18411"/>
                    <a:pt x="25697" y="18135"/>
                  </a:cubicBezTo>
                  <a:lnTo>
                    <a:pt x="25697" y="16925"/>
                  </a:lnTo>
                  <a:cubicBezTo>
                    <a:pt x="25755" y="16868"/>
                    <a:pt x="25755" y="16868"/>
                    <a:pt x="25697" y="16810"/>
                  </a:cubicBezTo>
                  <a:lnTo>
                    <a:pt x="26331" y="16522"/>
                  </a:lnTo>
                  <a:close/>
                  <a:moveTo>
                    <a:pt x="31574" y="18654"/>
                  </a:moveTo>
                  <a:cubicBezTo>
                    <a:pt x="31574" y="18826"/>
                    <a:pt x="31517" y="18942"/>
                    <a:pt x="31517" y="19057"/>
                  </a:cubicBezTo>
                  <a:lnTo>
                    <a:pt x="31517" y="18999"/>
                  </a:lnTo>
                  <a:cubicBezTo>
                    <a:pt x="31517" y="18942"/>
                    <a:pt x="31517" y="18826"/>
                    <a:pt x="31401" y="18769"/>
                  </a:cubicBezTo>
                  <a:lnTo>
                    <a:pt x="31574" y="18654"/>
                  </a:lnTo>
                  <a:close/>
                  <a:moveTo>
                    <a:pt x="60094" y="16349"/>
                  </a:moveTo>
                  <a:lnTo>
                    <a:pt x="60094" y="16349"/>
                  </a:lnTo>
                  <a:cubicBezTo>
                    <a:pt x="60037" y="16983"/>
                    <a:pt x="59921" y="17617"/>
                    <a:pt x="59749" y="18308"/>
                  </a:cubicBezTo>
                  <a:cubicBezTo>
                    <a:pt x="59749" y="18423"/>
                    <a:pt x="59806" y="18538"/>
                    <a:pt x="59979" y="18596"/>
                  </a:cubicBezTo>
                  <a:lnTo>
                    <a:pt x="59230" y="19057"/>
                  </a:lnTo>
                  <a:cubicBezTo>
                    <a:pt x="59403" y="18711"/>
                    <a:pt x="59460" y="18366"/>
                    <a:pt x="59460" y="17962"/>
                  </a:cubicBezTo>
                  <a:lnTo>
                    <a:pt x="59633" y="16695"/>
                  </a:lnTo>
                  <a:lnTo>
                    <a:pt x="60094" y="16349"/>
                  </a:lnTo>
                  <a:close/>
                  <a:moveTo>
                    <a:pt x="59172" y="16983"/>
                  </a:moveTo>
                  <a:lnTo>
                    <a:pt x="59000" y="17905"/>
                  </a:lnTo>
                  <a:cubicBezTo>
                    <a:pt x="58884" y="18250"/>
                    <a:pt x="58884" y="18654"/>
                    <a:pt x="58942" y="18999"/>
                  </a:cubicBezTo>
                  <a:cubicBezTo>
                    <a:pt x="58942" y="19057"/>
                    <a:pt x="59057" y="19115"/>
                    <a:pt x="59115" y="19115"/>
                  </a:cubicBezTo>
                  <a:lnTo>
                    <a:pt x="58423" y="19575"/>
                  </a:lnTo>
                  <a:cubicBezTo>
                    <a:pt x="58423" y="19518"/>
                    <a:pt x="58423" y="19518"/>
                    <a:pt x="58423" y="19518"/>
                  </a:cubicBezTo>
                  <a:cubicBezTo>
                    <a:pt x="58366" y="19115"/>
                    <a:pt x="58423" y="18769"/>
                    <a:pt x="58539" y="18423"/>
                  </a:cubicBezTo>
                  <a:lnTo>
                    <a:pt x="58654" y="17328"/>
                  </a:lnTo>
                  <a:lnTo>
                    <a:pt x="59172" y="16983"/>
                  </a:lnTo>
                  <a:close/>
                  <a:moveTo>
                    <a:pt x="20224" y="19115"/>
                  </a:moveTo>
                  <a:lnTo>
                    <a:pt x="20224" y="19115"/>
                  </a:lnTo>
                  <a:cubicBezTo>
                    <a:pt x="19889" y="19338"/>
                    <a:pt x="19554" y="19507"/>
                    <a:pt x="19166" y="19727"/>
                  </a:cubicBezTo>
                  <a:lnTo>
                    <a:pt x="19166" y="19727"/>
                  </a:lnTo>
                  <a:cubicBezTo>
                    <a:pt x="19149" y="19711"/>
                    <a:pt x="19129" y="19691"/>
                    <a:pt x="19129" y="19691"/>
                  </a:cubicBezTo>
                  <a:lnTo>
                    <a:pt x="20224" y="19115"/>
                  </a:lnTo>
                  <a:close/>
                  <a:moveTo>
                    <a:pt x="25237" y="17040"/>
                  </a:moveTo>
                  <a:cubicBezTo>
                    <a:pt x="25237" y="17386"/>
                    <a:pt x="25179" y="17732"/>
                    <a:pt x="25179" y="18020"/>
                  </a:cubicBezTo>
                  <a:cubicBezTo>
                    <a:pt x="25064" y="18366"/>
                    <a:pt x="25064" y="18711"/>
                    <a:pt x="25237" y="18999"/>
                  </a:cubicBezTo>
                  <a:cubicBezTo>
                    <a:pt x="25272" y="19071"/>
                    <a:pt x="25352" y="19120"/>
                    <a:pt x="25435" y="19120"/>
                  </a:cubicBezTo>
                  <a:cubicBezTo>
                    <a:pt x="25435" y="19120"/>
                    <a:pt x="25435" y="19120"/>
                    <a:pt x="25436" y="19120"/>
                  </a:cubicBezTo>
                  <a:lnTo>
                    <a:pt x="25436" y="19120"/>
                  </a:lnTo>
                  <a:lnTo>
                    <a:pt x="24430" y="19748"/>
                  </a:lnTo>
                  <a:cubicBezTo>
                    <a:pt x="24545" y="19403"/>
                    <a:pt x="24545" y="18999"/>
                    <a:pt x="24545" y="18654"/>
                  </a:cubicBezTo>
                  <a:lnTo>
                    <a:pt x="24660" y="17328"/>
                  </a:lnTo>
                  <a:lnTo>
                    <a:pt x="25237" y="17040"/>
                  </a:lnTo>
                  <a:close/>
                  <a:moveTo>
                    <a:pt x="58193" y="17674"/>
                  </a:moveTo>
                  <a:lnTo>
                    <a:pt x="58193" y="17674"/>
                  </a:lnTo>
                  <a:cubicBezTo>
                    <a:pt x="58078" y="18077"/>
                    <a:pt x="58020" y="18538"/>
                    <a:pt x="57962" y="18942"/>
                  </a:cubicBezTo>
                  <a:lnTo>
                    <a:pt x="58020" y="18942"/>
                  </a:lnTo>
                  <a:cubicBezTo>
                    <a:pt x="57962" y="19230"/>
                    <a:pt x="57790" y="19575"/>
                    <a:pt x="58078" y="19806"/>
                  </a:cubicBezTo>
                  <a:lnTo>
                    <a:pt x="57674" y="20036"/>
                  </a:lnTo>
                  <a:cubicBezTo>
                    <a:pt x="57732" y="19748"/>
                    <a:pt x="57790" y="19460"/>
                    <a:pt x="57790" y="19172"/>
                  </a:cubicBezTo>
                  <a:lnTo>
                    <a:pt x="57962" y="17847"/>
                  </a:lnTo>
                  <a:lnTo>
                    <a:pt x="58193" y="17674"/>
                  </a:lnTo>
                  <a:close/>
                  <a:moveTo>
                    <a:pt x="24027" y="17674"/>
                  </a:moveTo>
                  <a:cubicBezTo>
                    <a:pt x="24027" y="18020"/>
                    <a:pt x="23969" y="18366"/>
                    <a:pt x="23911" y="18711"/>
                  </a:cubicBezTo>
                  <a:cubicBezTo>
                    <a:pt x="23854" y="19057"/>
                    <a:pt x="23854" y="19460"/>
                    <a:pt x="23911" y="19864"/>
                  </a:cubicBezTo>
                  <a:cubicBezTo>
                    <a:pt x="23911" y="19921"/>
                    <a:pt x="23969" y="19979"/>
                    <a:pt x="24027" y="20036"/>
                  </a:cubicBezTo>
                  <a:lnTo>
                    <a:pt x="23220" y="20497"/>
                  </a:lnTo>
                  <a:cubicBezTo>
                    <a:pt x="23278" y="20152"/>
                    <a:pt x="23335" y="19806"/>
                    <a:pt x="23278" y="19460"/>
                  </a:cubicBezTo>
                  <a:lnTo>
                    <a:pt x="23278" y="18020"/>
                  </a:lnTo>
                  <a:lnTo>
                    <a:pt x="24027" y="17674"/>
                  </a:lnTo>
                  <a:close/>
                  <a:moveTo>
                    <a:pt x="57502" y="18135"/>
                  </a:moveTo>
                  <a:lnTo>
                    <a:pt x="57386" y="19115"/>
                  </a:lnTo>
                  <a:cubicBezTo>
                    <a:pt x="57271" y="19460"/>
                    <a:pt x="57271" y="19806"/>
                    <a:pt x="57329" y="20152"/>
                  </a:cubicBezTo>
                  <a:cubicBezTo>
                    <a:pt x="57329" y="20209"/>
                    <a:pt x="57329" y="20209"/>
                    <a:pt x="57329" y="20209"/>
                  </a:cubicBezTo>
                  <a:lnTo>
                    <a:pt x="56753" y="20555"/>
                  </a:lnTo>
                  <a:cubicBezTo>
                    <a:pt x="56925" y="19979"/>
                    <a:pt x="56925" y="19287"/>
                    <a:pt x="57041" y="18711"/>
                  </a:cubicBezTo>
                  <a:cubicBezTo>
                    <a:pt x="57041" y="18654"/>
                    <a:pt x="56983" y="18538"/>
                    <a:pt x="56925" y="18538"/>
                  </a:cubicBezTo>
                  <a:lnTo>
                    <a:pt x="57502" y="18135"/>
                  </a:lnTo>
                  <a:close/>
                  <a:moveTo>
                    <a:pt x="33072" y="12258"/>
                  </a:moveTo>
                  <a:cubicBezTo>
                    <a:pt x="33360" y="12662"/>
                    <a:pt x="33706" y="13065"/>
                    <a:pt x="34109" y="13353"/>
                  </a:cubicBezTo>
                  <a:cubicBezTo>
                    <a:pt x="33764" y="13122"/>
                    <a:pt x="33418" y="12834"/>
                    <a:pt x="33130" y="12489"/>
                  </a:cubicBezTo>
                  <a:cubicBezTo>
                    <a:pt x="33096" y="12438"/>
                    <a:pt x="33048" y="12417"/>
                    <a:pt x="32999" y="12417"/>
                  </a:cubicBezTo>
                  <a:cubicBezTo>
                    <a:pt x="32881" y="12417"/>
                    <a:pt x="32760" y="12539"/>
                    <a:pt x="32842" y="12662"/>
                  </a:cubicBezTo>
                  <a:cubicBezTo>
                    <a:pt x="33937" y="14563"/>
                    <a:pt x="36299" y="14678"/>
                    <a:pt x="38258" y="14909"/>
                  </a:cubicBezTo>
                  <a:cubicBezTo>
                    <a:pt x="39264" y="15080"/>
                    <a:pt x="40271" y="15169"/>
                    <a:pt x="41278" y="15169"/>
                  </a:cubicBezTo>
                  <a:cubicBezTo>
                    <a:pt x="42633" y="15169"/>
                    <a:pt x="43989" y="15009"/>
                    <a:pt x="45345" y="14678"/>
                  </a:cubicBezTo>
                  <a:cubicBezTo>
                    <a:pt x="45368" y="14702"/>
                    <a:pt x="45402" y="14716"/>
                    <a:pt x="45442" y="14716"/>
                  </a:cubicBezTo>
                  <a:cubicBezTo>
                    <a:pt x="45498" y="14716"/>
                    <a:pt x="45565" y="14688"/>
                    <a:pt x="45633" y="14621"/>
                  </a:cubicBezTo>
                  <a:cubicBezTo>
                    <a:pt x="45633" y="14621"/>
                    <a:pt x="45690" y="14621"/>
                    <a:pt x="45748" y="14563"/>
                  </a:cubicBezTo>
                  <a:cubicBezTo>
                    <a:pt x="46266" y="14390"/>
                    <a:pt x="46843" y="14160"/>
                    <a:pt x="47361" y="13871"/>
                  </a:cubicBezTo>
                  <a:lnTo>
                    <a:pt x="47476" y="13871"/>
                  </a:lnTo>
                  <a:lnTo>
                    <a:pt x="47534" y="13756"/>
                  </a:lnTo>
                  <a:lnTo>
                    <a:pt x="47534" y="13756"/>
                  </a:lnTo>
                  <a:cubicBezTo>
                    <a:pt x="47476" y="15254"/>
                    <a:pt x="47361" y="16810"/>
                    <a:pt x="47303" y="18366"/>
                  </a:cubicBezTo>
                  <a:lnTo>
                    <a:pt x="47303" y="18308"/>
                  </a:lnTo>
                  <a:lnTo>
                    <a:pt x="47246" y="18308"/>
                  </a:lnTo>
                  <a:cubicBezTo>
                    <a:pt x="47015" y="18366"/>
                    <a:pt x="47015" y="18654"/>
                    <a:pt x="47246" y="18711"/>
                  </a:cubicBezTo>
                  <a:lnTo>
                    <a:pt x="47303" y="18711"/>
                  </a:lnTo>
                  <a:cubicBezTo>
                    <a:pt x="47303" y="19230"/>
                    <a:pt x="47303" y="19748"/>
                    <a:pt x="47246" y="20325"/>
                  </a:cubicBezTo>
                  <a:cubicBezTo>
                    <a:pt x="47246" y="20209"/>
                    <a:pt x="47131" y="20152"/>
                    <a:pt x="47015" y="20152"/>
                  </a:cubicBezTo>
                  <a:cubicBezTo>
                    <a:pt x="45669" y="20589"/>
                    <a:pt x="44196" y="20760"/>
                    <a:pt x="42675" y="20760"/>
                  </a:cubicBezTo>
                  <a:cubicBezTo>
                    <a:pt x="39181" y="20760"/>
                    <a:pt x="35431" y="19855"/>
                    <a:pt x="32381" y="19172"/>
                  </a:cubicBezTo>
                  <a:lnTo>
                    <a:pt x="32381" y="18193"/>
                  </a:lnTo>
                  <a:lnTo>
                    <a:pt x="32611" y="18020"/>
                  </a:lnTo>
                  <a:cubicBezTo>
                    <a:pt x="32611" y="18020"/>
                    <a:pt x="32669" y="17962"/>
                    <a:pt x="32669" y="17962"/>
                  </a:cubicBezTo>
                  <a:cubicBezTo>
                    <a:pt x="35841" y="18857"/>
                    <a:pt x="39328" y="19608"/>
                    <a:pt x="42726" y="19608"/>
                  </a:cubicBezTo>
                  <a:cubicBezTo>
                    <a:pt x="44143" y="19608"/>
                    <a:pt x="45544" y="19477"/>
                    <a:pt x="46900" y="19172"/>
                  </a:cubicBezTo>
                  <a:cubicBezTo>
                    <a:pt x="47131" y="19115"/>
                    <a:pt x="47015" y="18826"/>
                    <a:pt x="46785" y="18826"/>
                  </a:cubicBezTo>
                  <a:cubicBezTo>
                    <a:pt x="45489" y="19025"/>
                    <a:pt x="44229" y="19110"/>
                    <a:pt x="42989" y="19110"/>
                  </a:cubicBezTo>
                  <a:cubicBezTo>
                    <a:pt x="39546" y="19110"/>
                    <a:pt x="36258" y="18452"/>
                    <a:pt x="32784" y="17732"/>
                  </a:cubicBezTo>
                  <a:cubicBezTo>
                    <a:pt x="32784" y="17559"/>
                    <a:pt x="32611" y="17444"/>
                    <a:pt x="32439" y="17386"/>
                  </a:cubicBezTo>
                  <a:cubicBezTo>
                    <a:pt x="32611" y="16810"/>
                    <a:pt x="32669" y="16176"/>
                    <a:pt x="32669" y="15600"/>
                  </a:cubicBezTo>
                  <a:cubicBezTo>
                    <a:pt x="32669" y="14966"/>
                    <a:pt x="32554" y="14217"/>
                    <a:pt x="32554" y="13468"/>
                  </a:cubicBezTo>
                  <a:cubicBezTo>
                    <a:pt x="32611" y="13468"/>
                    <a:pt x="32669" y="13411"/>
                    <a:pt x="32669" y="13353"/>
                  </a:cubicBezTo>
                  <a:cubicBezTo>
                    <a:pt x="32899" y="13353"/>
                    <a:pt x="32899" y="13007"/>
                    <a:pt x="32669" y="13007"/>
                  </a:cubicBezTo>
                  <a:cubicBezTo>
                    <a:pt x="32727" y="12777"/>
                    <a:pt x="32784" y="12546"/>
                    <a:pt x="32899" y="12373"/>
                  </a:cubicBezTo>
                  <a:lnTo>
                    <a:pt x="33072" y="12258"/>
                  </a:lnTo>
                  <a:close/>
                  <a:moveTo>
                    <a:pt x="56637" y="18711"/>
                  </a:moveTo>
                  <a:lnTo>
                    <a:pt x="56637" y="18711"/>
                  </a:lnTo>
                  <a:cubicBezTo>
                    <a:pt x="56522" y="19403"/>
                    <a:pt x="56407" y="20152"/>
                    <a:pt x="56349" y="20901"/>
                  </a:cubicBezTo>
                  <a:cubicBezTo>
                    <a:pt x="56234" y="20958"/>
                    <a:pt x="56119" y="21016"/>
                    <a:pt x="56004" y="21131"/>
                  </a:cubicBezTo>
                  <a:cubicBezTo>
                    <a:pt x="56061" y="20901"/>
                    <a:pt x="56061" y="20728"/>
                    <a:pt x="56119" y="20497"/>
                  </a:cubicBezTo>
                  <a:cubicBezTo>
                    <a:pt x="56176" y="20094"/>
                    <a:pt x="56234" y="19691"/>
                    <a:pt x="56234" y="19287"/>
                  </a:cubicBezTo>
                  <a:cubicBezTo>
                    <a:pt x="56234" y="19193"/>
                    <a:pt x="56196" y="19099"/>
                    <a:pt x="56119" y="19099"/>
                  </a:cubicBezTo>
                  <a:cubicBezTo>
                    <a:pt x="56101" y="19099"/>
                    <a:pt x="56082" y="19104"/>
                    <a:pt x="56061" y="19115"/>
                  </a:cubicBezTo>
                  <a:lnTo>
                    <a:pt x="56637" y="18711"/>
                  </a:lnTo>
                  <a:close/>
                  <a:moveTo>
                    <a:pt x="22644" y="18308"/>
                  </a:moveTo>
                  <a:cubicBezTo>
                    <a:pt x="22644" y="18711"/>
                    <a:pt x="22644" y="19057"/>
                    <a:pt x="22586" y="19460"/>
                  </a:cubicBezTo>
                  <a:cubicBezTo>
                    <a:pt x="22529" y="19864"/>
                    <a:pt x="22529" y="20325"/>
                    <a:pt x="22701" y="20728"/>
                  </a:cubicBezTo>
                  <a:cubicBezTo>
                    <a:pt x="22759" y="20728"/>
                    <a:pt x="22759" y="20728"/>
                    <a:pt x="22759" y="20785"/>
                  </a:cubicBezTo>
                  <a:cubicBezTo>
                    <a:pt x="22586" y="20901"/>
                    <a:pt x="22356" y="21016"/>
                    <a:pt x="22183" y="21189"/>
                  </a:cubicBezTo>
                  <a:cubicBezTo>
                    <a:pt x="22183" y="21131"/>
                    <a:pt x="22183" y="21131"/>
                    <a:pt x="22183" y="21074"/>
                  </a:cubicBezTo>
                  <a:cubicBezTo>
                    <a:pt x="22240" y="20267"/>
                    <a:pt x="22125" y="19460"/>
                    <a:pt x="21952" y="18711"/>
                  </a:cubicBezTo>
                  <a:lnTo>
                    <a:pt x="22644" y="18308"/>
                  </a:lnTo>
                  <a:close/>
                  <a:moveTo>
                    <a:pt x="18899" y="19806"/>
                  </a:moveTo>
                  <a:cubicBezTo>
                    <a:pt x="18899" y="20325"/>
                    <a:pt x="18956" y="20785"/>
                    <a:pt x="19014" y="21246"/>
                  </a:cubicBezTo>
                  <a:cubicBezTo>
                    <a:pt x="18784" y="21074"/>
                    <a:pt x="18553" y="20901"/>
                    <a:pt x="18323" y="20670"/>
                  </a:cubicBezTo>
                  <a:cubicBezTo>
                    <a:pt x="18265" y="20497"/>
                    <a:pt x="18207" y="20325"/>
                    <a:pt x="18207" y="20152"/>
                  </a:cubicBezTo>
                  <a:lnTo>
                    <a:pt x="18899" y="19806"/>
                  </a:lnTo>
                  <a:close/>
                  <a:moveTo>
                    <a:pt x="19417" y="19979"/>
                  </a:moveTo>
                  <a:cubicBezTo>
                    <a:pt x="19417" y="20453"/>
                    <a:pt x="19465" y="20926"/>
                    <a:pt x="19518" y="21444"/>
                  </a:cubicBezTo>
                  <a:lnTo>
                    <a:pt x="19518" y="21444"/>
                  </a:lnTo>
                  <a:cubicBezTo>
                    <a:pt x="19497" y="21389"/>
                    <a:pt x="19457" y="21362"/>
                    <a:pt x="19417" y="21362"/>
                  </a:cubicBezTo>
                  <a:cubicBezTo>
                    <a:pt x="19360" y="20958"/>
                    <a:pt x="19302" y="20497"/>
                    <a:pt x="19244" y="20094"/>
                  </a:cubicBezTo>
                  <a:lnTo>
                    <a:pt x="19417" y="19979"/>
                  </a:lnTo>
                  <a:close/>
                  <a:moveTo>
                    <a:pt x="55888" y="19172"/>
                  </a:moveTo>
                  <a:cubicBezTo>
                    <a:pt x="55888" y="19230"/>
                    <a:pt x="55888" y="19230"/>
                    <a:pt x="55831" y="19287"/>
                  </a:cubicBezTo>
                  <a:cubicBezTo>
                    <a:pt x="55831" y="19691"/>
                    <a:pt x="55773" y="20152"/>
                    <a:pt x="55658" y="20555"/>
                  </a:cubicBezTo>
                  <a:cubicBezTo>
                    <a:pt x="55600" y="20843"/>
                    <a:pt x="55543" y="21131"/>
                    <a:pt x="55543" y="21419"/>
                  </a:cubicBezTo>
                  <a:lnTo>
                    <a:pt x="55082" y="21707"/>
                  </a:lnTo>
                  <a:cubicBezTo>
                    <a:pt x="55255" y="20958"/>
                    <a:pt x="55312" y="20209"/>
                    <a:pt x="55427" y="19460"/>
                  </a:cubicBezTo>
                  <a:lnTo>
                    <a:pt x="55888" y="19172"/>
                  </a:lnTo>
                  <a:close/>
                  <a:moveTo>
                    <a:pt x="51452" y="21592"/>
                  </a:moveTo>
                  <a:cubicBezTo>
                    <a:pt x="51452" y="21650"/>
                    <a:pt x="51452" y="21707"/>
                    <a:pt x="51452" y="21765"/>
                  </a:cubicBezTo>
                  <a:lnTo>
                    <a:pt x="51394" y="21650"/>
                  </a:lnTo>
                  <a:lnTo>
                    <a:pt x="51452" y="21592"/>
                  </a:lnTo>
                  <a:close/>
                  <a:moveTo>
                    <a:pt x="21434" y="18942"/>
                  </a:moveTo>
                  <a:cubicBezTo>
                    <a:pt x="21491" y="19691"/>
                    <a:pt x="21434" y="20497"/>
                    <a:pt x="21491" y="21246"/>
                  </a:cubicBezTo>
                  <a:cubicBezTo>
                    <a:pt x="21491" y="21362"/>
                    <a:pt x="21549" y="21419"/>
                    <a:pt x="21664" y="21477"/>
                  </a:cubicBezTo>
                  <a:lnTo>
                    <a:pt x="21088" y="21880"/>
                  </a:lnTo>
                  <a:cubicBezTo>
                    <a:pt x="21088" y="21823"/>
                    <a:pt x="21088" y="21765"/>
                    <a:pt x="21088" y="21707"/>
                  </a:cubicBezTo>
                  <a:cubicBezTo>
                    <a:pt x="21088" y="20901"/>
                    <a:pt x="20915" y="20036"/>
                    <a:pt x="20858" y="19230"/>
                  </a:cubicBezTo>
                  <a:lnTo>
                    <a:pt x="21434" y="18942"/>
                  </a:lnTo>
                  <a:close/>
                  <a:moveTo>
                    <a:pt x="50991" y="21765"/>
                  </a:moveTo>
                  <a:cubicBezTo>
                    <a:pt x="50991" y="21880"/>
                    <a:pt x="51106" y="21938"/>
                    <a:pt x="51106" y="22053"/>
                  </a:cubicBezTo>
                  <a:cubicBezTo>
                    <a:pt x="51049" y="21938"/>
                    <a:pt x="50933" y="21880"/>
                    <a:pt x="50876" y="21823"/>
                  </a:cubicBezTo>
                  <a:lnTo>
                    <a:pt x="50991" y="21765"/>
                  </a:lnTo>
                  <a:close/>
                  <a:moveTo>
                    <a:pt x="20282" y="19518"/>
                  </a:moveTo>
                  <a:cubicBezTo>
                    <a:pt x="20282" y="20325"/>
                    <a:pt x="20282" y="21131"/>
                    <a:pt x="20397" y="21938"/>
                  </a:cubicBezTo>
                  <a:cubicBezTo>
                    <a:pt x="20397" y="22008"/>
                    <a:pt x="20439" y="22099"/>
                    <a:pt x="20499" y="22160"/>
                  </a:cubicBezTo>
                  <a:lnTo>
                    <a:pt x="20499" y="22160"/>
                  </a:lnTo>
                  <a:cubicBezTo>
                    <a:pt x="20421" y="22119"/>
                    <a:pt x="20334" y="22069"/>
                    <a:pt x="20224" y="21995"/>
                  </a:cubicBezTo>
                  <a:cubicBezTo>
                    <a:pt x="20282" y="21880"/>
                    <a:pt x="20224" y="21765"/>
                    <a:pt x="20109" y="21707"/>
                  </a:cubicBezTo>
                  <a:cubicBezTo>
                    <a:pt x="19993" y="21074"/>
                    <a:pt x="19878" y="20440"/>
                    <a:pt x="19763" y="19806"/>
                  </a:cubicBezTo>
                  <a:lnTo>
                    <a:pt x="20282" y="19518"/>
                  </a:lnTo>
                  <a:close/>
                  <a:moveTo>
                    <a:pt x="52086" y="21304"/>
                  </a:moveTo>
                  <a:lnTo>
                    <a:pt x="52086" y="21304"/>
                  </a:lnTo>
                  <a:cubicBezTo>
                    <a:pt x="52028" y="21650"/>
                    <a:pt x="52028" y="21995"/>
                    <a:pt x="52028" y="22341"/>
                  </a:cubicBezTo>
                  <a:lnTo>
                    <a:pt x="51913" y="22226"/>
                  </a:lnTo>
                  <a:cubicBezTo>
                    <a:pt x="51913" y="21938"/>
                    <a:pt x="51855" y="21707"/>
                    <a:pt x="51798" y="21419"/>
                  </a:cubicBezTo>
                  <a:lnTo>
                    <a:pt x="52086" y="21304"/>
                  </a:lnTo>
                  <a:close/>
                  <a:moveTo>
                    <a:pt x="55024" y="19748"/>
                  </a:moveTo>
                  <a:cubicBezTo>
                    <a:pt x="54851" y="20440"/>
                    <a:pt x="54736" y="21189"/>
                    <a:pt x="54621" y="21938"/>
                  </a:cubicBezTo>
                  <a:lnTo>
                    <a:pt x="53699" y="22629"/>
                  </a:lnTo>
                  <a:cubicBezTo>
                    <a:pt x="53699" y="22341"/>
                    <a:pt x="53756" y="22053"/>
                    <a:pt x="53756" y="21765"/>
                  </a:cubicBezTo>
                  <a:lnTo>
                    <a:pt x="53872" y="20382"/>
                  </a:lnTo>
                  <a:cubicBezTo>
                    <a:pt x="53987" y="20325"/>
                    <a:pt x="54102" y="20267"/>
                    <a:pt x="54160" y="20209"/>
                  </a:cubicBezTo>
                  <a:lnTo>
                    <a:pt x="54160" y="20209"/>
                  </a:lnTo>
                  <a:cubicBezTo>
                    <a:pt x="54045" y="20785"/>
                    <a:pt x="53987" y="21419"/>
                    <a:pt x="54045" y="21995"/>
                  </a:cubicBezTo>
                  <a:cubicBezTo>
                    <a:pt x="54045" y="22096"/>
                    <a:pt x="54122" y="22157"/>
                    <a:pt x="54199" y="22157"/>
                  </a:cubicBezTo>
                  <a:cubicBezTo>
                    <a:pt x="54254" y="22157"/>
                    <a:pt x="54309" y="22125"/>
                    <a:pt x="54333" y="22053"/>
                  </a:cubicBezTo>
                  <a:cubicBezTo>
                    <a:pt x="54448" y="21362"/>
                    <a:pt x="54563" y="20670"/>
                    <a:pt x="54563" y="19979"/>
                  </a:cubicBezTo>
                  <a:lnTo>
                    <a:pt x="55024" y="19748"/>
                  </a:lnTo>
                  <a:close/>
                  <a:moveTo>
                    <a:pt x="52835" y="20958"/>
                  </a:moveTo>
                  <a:cubicBezTo>
                    <a:pt x="52835" y="21246"/>
                    <a:pt x="52835" y="21534"/>
                    <a:pt x="52777" y="21880"/>
                  </a:cubicBezTo>
                  <a:cubicBezTo>
                    <a:pt x="52777" y="22168"/>
                    <a:pt x="52719" y="22456"/>
                    <a:pt x="52719" y="22744"/>
                  </a:cubicBezTo>
                  <a:cubicBezTo>
                    <a:pt x="52547" y="22629"/>
                    <a:pt x="52431" y="22572"/>
                    <a:pt x="52258" y="22456"/>
                  </a:cubicBezTo>
                  <a:cubicBezTo>
                    <a:pt x="52258" y="22053"/>
                    <a:pt x="52201" y="21650"/>
                    <a:pt x="52201" y="21246"/>
                  </a:cubicBezTo>
                  <a:lnTo>
                    <a:pt x="52835" y="20958"/>
                  </a:lnTo>
                  <a:close/>
                  <a:moveTo>
                    <a:pt x="31690" y="13814"/>
                  </a:moveTo>
                  <a:cubicBezTo>
                    <a:pt x="31690" y="14736"/>
                    <a:pt x="31632" y="15600"/>
                    <a:pt x="31632" y="16464"/>
                  </a:cubicBezTo>
                  <a:cubicBezTo>
                    <a:pt x="31574" y="16464"/>
                    <a:pt x="31517" y="16464"/>
                    <a:pt x="31459" y="16522"/>
                  </a:cubicBezTo>
                  <a:cubicBezTo>
                    <a:pt x="28290" y="18654"/>
                    <a:pt x="25006" y="20670"/>
                    <a:pt x="21952" y="22917"/>
                  </a:cubicBezTo>
                  <a:cubicBezTo>
                    <a:pt x="21607" y="22744"/>
                    <a:pt x="21203" y="22572"/>
                    <a:pt x="20858" y="22399"/>
                  </a:cubicBezTo>
                  <a:cubicBezTo>
                    <a:pt x="24488" y="20728"/>
                    <a:pt x="27829" y="18654"/>
                    <a:pt x="30941" y="16234"/>
                  </a:cubicBezTo>
                  <a:cubicBezTo>
                    <a:pt x="31056" y="16234"/>
                    <a:pt x="31113" y="16176"/>
                    <a:pt x="31171" y="16061"/>
                  </a:cubicBezTo>
                  <a:cubicBezTo>
                    <a:pt x="31229" y="16003"/>
                    <a:pt x="31229" y="15946"/>
                    <a:pt x="31229" y="15888"/>
                  </a:cubicBezTo>
                  <a:cubicBezTo>
                    <a:pt x="31286" y="15888"/>
                    <a:pt x="31344" y="15946"/>
                    <a:pt x="31344" y="15946"/>
                  </a:cubicBezTo>
                  <a:cubicBezTo>
                    <a:pt x="31632" y="15946"/>
                    <a:pt x="31632" y="15542"/>
                    <a:pt x="31344" y="15542"/>
                  </a:cubicBezTo>
                  <a:lnTo>
                    <a:pt x="31286" y="15542"/>
                  </a:lnTo>
                  <a:cubicBezTo>
                    <a:pt x="31344" y="15197"/>
                    <a:pt x="31286" y="14793"/>
                    <a:pt x="31344" y="14448"/>
                  </a:cubicBezTo>
                  <a:cubicBezTo>
                    <a:pt x="31344" y="14332"/>
                    <a:pt x="31229" y="14160"/>
                    <a:pt x="31056" y="14160"/>
                  </a:cubicBezTo>
                  <a:lnTo>
                    <a:pt x="31690" y="13814"/>
                  </a:lnTo>
                  <a:close/>
                  <a:moveTo>
                    <a:pt x="53468" y="20613"/>
                  </a:moveTo>
                  <a:cubicBezTo>
                    <a:pt x="53468" y="21016"/>
                    <a:pt x="53411" y="21362"/>
                    <a:pt x="53353" y="21765"/>
                  </a:cubicBezTo>
                  <a:cubicBezTo>
                    <a:pt x="53296" y="22168"/>
                    <a:pt x="53238" y="22514"/>
                    <a:pt x="53238" y="22917"/>
                  </a:cubicBezTo>
                  <a:lnTo>
                    <a:pt x="53180" y="22975"/>
                  </a:lnTo>
                  <a:lnTo>
                    <a:pt x="52950" y="22860"/>
                  </a:lnTo>
                  <a:cubicBezTo>
                    <a:pt x="53007" y="22341"/>
                    <a:pt x="52950" y="21765"/>
                    <a:pt x="53007" y="21246"/>
                  </a:cubicBezTo>
                  <a:cubicBezTo>
                    <a:pt x="53007" y="21131"/>
                    <a:pt x="53007" y="20958"/>
                    <a:pt x="53007" y="20843"/>
                  </a:cubicBezTo>
                  <a:lnTo>
                    <a:pt x="53468" y="20613"/>
                  </a:lnTo>
                  <a:close/>
                  <a:moveTo>
                    <a:pt x="31574" y="17328"/>
                  </a:moveTo>
                  <a:cubicBezTo>
                    <a:pt x="31574" y="17501"/>
                    <a:pt x="31574" y="17674"/>
                    <a:pt x="31574" y="17789"/>
                  </a:cubicBezTo>
                  <a:cubicBezTo>
                    <a:pt x="28693" y="19460"/>
                    <a:pt x="26216" y="21765"/>
                    <a:pt x="23393" y="23493"/>
                  </a:cubicBezTo>
                  <a:cubicBezTo>
                    <a:pt x="23047" y="23436"/>
                    <a:pt x="22759" y="23263"/>
                    <a:pt x="22471" y="23148"/>
                  </a:cubicBezTo>
                  <a:cubicBezTo>
                    <a:pt x="25640" y="21419"/>
                    <a:pt x="28636" y="19460"/>
                    <a:pt x="31574" y="17328"/>
                  </a:cubicBezTo>
                  <a:close/>
                  <a:moveTo>
                    <a:pt x="62860" y="17674"/>
                  </a:moveTo>
                  <a:cubicBezTo>
                    <a:pt x="60267" y="19518"/>
                    <a:pt x="57674" y="21534"/>
                    <a:pt x="55139" y="23493"/>
                  </a:cubicBezTo>
                  <a:lnTo>
                    <a:pt x="55139" y="23551"/>
                  </a:lnTo>
                  <a:cubicBezTo>
                    <a:pt x="54621" y="23436"/>
                    <a:pt x="54102" y="23321"/>
                    <a:pt x="53641" y="23148"/>
                  </a:cubicBezTo>
                  <a:cubicBezTo>
                    <a:pt x="56810" y="21534"/>
                    <a:pt x="59921" y="19691"/>
                    <a:pt x="62860" y="17674"/>
                  </a:cubicBezTo>
                  <a:close/>
                  <a:moveTo>
                    <a:pt x="76572" y="12201"/>
                  </a:moveTo>
                  <a:lnTo>
                    <a:pt x="77610" y="12431"/>
                  </a:lnTo>
                  <a:cubicBezTo>
                    <a:pt x="72655" y="15830"/>
                    <a:pt x="67642" y="19460"/>
                    <a:pt x="63378" y="23609"/>
                  </a:cubicBezTo>
                  <a:cubicBezTo>
                    <a:pt x="63321" y="23493"/>
                    <a:pt x="63206" y="23493"/>
                    <a:pt x="63148" y="23493"/>
                  </a:cubicBezTo>
                  <a:cubicBezTo>
                    <a:pt x="62917" y="23493"/>
                    <a:pt x="62629" y="23551"/>
                    <a:pt x="62399" y="23609"/>
                  </a:cubicBezTo>
                  <a:cubicBezTo>
                    <a:pt x="67008" y="19691"/>
                    <a:pt x="71906" y="16061"/>
                    <a:pt x="76572" y="12201"/>
                  </a:cubicBezTo>
                  <a:close/>
                  <a:moveTo>
                    <a:pt x="72655" y="11913"/>
                  </a:moveTo>
                  <a:lnTo>
                    <a:pt x="72655" y="11970"/>
                  </a:lnTo>
                  <a:cubicBezTo>
                    <a:pt x="67239" y="15427"/>
                    <a:pt x="62168" y="19691"/>
                    <a:pt x="57271" y="23839"/>
                  </a:cubicBezTo>
                  <a:cubicBezTo>
                    <a:pt x="56868" y="23781"/>
                    <a:pt x="56464" y="23724"/>
                    <a:pt x="55946" y="23666"/>
                  </a:cubicBezTo>
                  <a:cubicBezTo>
                    <a:pt x="61189" y="19691"/>
                    <a:pt x="66490" y="15946"/>
                    <a:pt x="71790" y="12085"/>
                  </a:cubicBezTo>
                  <a:cubicBezTo>
                    <a:pt x="72078" y="12028"/>
                    <a:pt x="72366" y="11970"/>
                    <a:pt x="72655" y="11913"/>
                  </a:cubicBezTo>
                  <a:close/>
                  <a:moveTo>
                    <a:pt x="73591" y="11887"/>
                  </a:moveTo>
                  <a:cubicBezTo>
                    <a:pt x="73800" y="11887"/>
                    <a:pt x="74018" y="11913"/>
                    <a:pt x="74210" y="11913"/>
                  </a:cubicBezTo>
                  <a:cubicBezTo>
                    <a:pt x="69140" y="15600"/>
                    <a:pt x="63839" y="19518"/>
                    <a:pt x="59288" y="23839"/>
                  </a:cubicBezTo>
                  <a:lnTo>
                    <a:pt x="58135" y="23839"/>
                  </a:lnTo>
                  <a:cubicBezTo>
                    <a:pt x="63090" y="19748"/>
                    <a:pt x="68333" y="15946"/>
                    <a:pt x="73288" y="11913"/>
                  </a:cubicBezTo>
                  <a:cubicBezTo>
                    <a:pt x="73384" y="11893"/>
                    <a:pt x="73487" y="11887"/>
                    <a:pt x="73591" y="11887"/>
                  </a:cubicBezTo>
                  <a:close/>
                  <a:moveTo>
                    <a:pt x="74786" y="11970"/>
                  </a:moveTo>
                  <a:cubicBezTo>
                    <a:pt x="75190" y="12028"/>
                    <a:pt x="75593" y="12085"/>
                    <a:pt x="75996" y="12143"/>
                  </a:cubicBezTo>
                  <a:cubicBezTo>
                    <a:pt x="70753" y="15542"/>
                    <a:pt x="65856" y="19691"/>
                    <a:pt x="61131" y="23724"/>
                  </a:cubicBezTo>
                  <a:lnTo>
                    <a:pt x="60440" y="23839"/>
                  </a:lnTo>
                  <a:cubicBezTo>
                    <a:pt x="65453" y="20152"/>
                    <a:pt x="70235" y="16234"/>
                    <a:pt x="74786" y="11970"/>
                  </a:cubicBezTo>
                  <a:close/>
                  <a:moveTo>
                    <a:pt x="31574" y="19057"/>
                  </a:moveTo>
                  <a:lnTo>
                    <a:pt x="31574" y="19575"/>
                  </a:lnTo>
                  <a:cubicBezTo>
                    <a:pt x="30480" y="20267"/>
                    <a:pt x="29443" y="21074"/>
                    <a:pt x="28521" y="21938"/>
                  </a:cubicBezTo>
                  <a:cubicBezTo>
                    <a:pt x="27541" y="22629"/>
                    <a:pt x="26619" y="23321"/>
                    <a:pt x="25697" y="24012"/>
                  </a:cubicBezTo>
                  <a:cubicBezTo>
                    <a:pt x="25294" y="23954"/>
                    <a:pt x="24891" y="23897"/>
                    <a:pt x="24488" y="23839"/>
                  </a:cubicBezTo>
                  <a:cubicBezTo>
                    <a:pt x="24257" y="23839"/>
                    <a:pt x="24084" y="23724"/>
                    <a:pt x="23911" y="23666"/>
                  </a:cubicBezTo>
                  <a:cubicBezTo>
                    <a:pt x="26446" y="22687"/>
                    <a:pt x="28636" y="20843"/>
                    <a:pt x="30883" y="19172"/>
                  </a:cubicBezTo>
                  <a:cubicBezTo>
                    <a:pt x="30941" y="19345"/>
                    <a:pt x="31056" y="19403"/>
                    <a:pt x="31229" y="19403"/>
                  </a:cubicBezTo>
                  <a:cubicBezTo>
                    <a:pt x="31401" y="19403"/>
                    <a:pt x="31574" y="19287"/>
                    <a:pt x="31574" y="19057"/>
                  </a:cubicBezTo>
                  <a:close/>
                  <a:moveTo>
                    <a:pt x="31459" y="22168"/>
                  </a:moveTo>
                  <a:lnTo>
                    <a:pt x="31459" y="23465"/>
                  </a:lnTo>
                  <a:cubicBezTo>
                    <a:pt x="31459" y="23306"/>
                    <a:pt x="31344" y="23148"/>
                    <a:pt x="31113" y="23148"/>
                  </a:cubicBezTo>
                  <a:cubicBezTo>
                    <a:pt x="31056" y="23148"/>
                    <a:pt x="30998" y="23148"/>
                    <a:pt x="30941" y="23205"/>
                  </a:cubicBezTo>
                  <a:cubicBezTo>
                    <a:pt x="30998" y="23148"/>
                    <a:pt x="31056" y="23090"/>
                    <a:pt x="31113" y="22975"/>
                  </a:cubicBezTo>
                  <a:cubicBezTo>
                    <a:pt x="31165" y="22924"/>
                    <a:pt x="31033" y="22735"/>
                    <a:pt x="30882" y="22735"/>
                  </a:cubicBezTo>
                  <a:cubicBezTo>
                    <a:pt x="30863" y="22735"/>
                    <a:pt x="30844" y="22738"/>
                    <a:pt x="30825" y="22744"/>
                  </a:cubicBezTo>
                  <a:cubicBezTo>
                    <a:pt x="30249" y="23090"/>
                    <a:pt x="29731" y="23493"/>
                    <a:pt x="29327" y="24012"/>
                  </a:cubicBezTo>
                  <a:lnTo>
                    <a:pt x="28751" y="24012"/>
                  </a:lnTo>
                  <a:cubicBezTo>
                    <a:pt x="29327" y="23666"/>
                    <a:pt x="29846" y="23263"/>
                    <a:pt x="30422" y="22917"/>
                  </a:cubicBezTo>
                  <a:cubicBezTo>
                    <a:pt x="30768" y="22687"/>
                    <a:pt x="31113" y="22456"/>
                    <a:pt x="31459" y="22168"/>
                  </a:cubicBezTo>
                  <a:close/>
                  <a:moveTo>
                    <a:pt x="31517" y="20440"/>
                  </a:moveTo>
                  <a:lnTo>
                    <a:pt x="31517" y="21246"/>
                  </a:lnTo>
                  <a:cubicBezTo>
                    <a:pt x="30883" y="21592"/>
                    <a:pt x="30364" y="21995"/>
                    <a:pt x="29788" y="22456"/>
                  </a:cubicBezTo>
                  <a:cubicBezTo>
                    <a:pt x="29154" y="22975"/>
                    <a:pt x="28463" y="23436"/>
                    <a:pt x="27829" y="24012"/>
                  </a:cubicBezTo>
                  <a:cubicBezTo>
                    <a:pt x="27599" y="24041"/>
                    <a:pt x="27383" y="24055"/>
                    <a:pt x="27167" y="24055"/>
                  </a:cubicBezTo>
                  <a:cubicBezTo>
                    <a:pt x="26951" y="24055"/>
                    <a:pt x="26735" y="24041"/>
                    <a:pt x="26504" y="24012"/>
                  </a:cubicBezTo>
                  <a:cubicBezTo>
                    <a:pt x="27426" y="23436"/>
                    <a:pt x="28348" y="22802"/>
                    <a:pt x="29212" y="22168"/>
                  </a:cubicBezTo>
                  <a:cubicBezTo>
                    <a:pt x="30019" y="21650"/>
                    <a:pt x="30768" y="21074"/>
                    <a:pt x="31517" y="20440"/>
                  </a:cubicBezTo>
                  <a:close/>
                  <a:moveTo>
                    <a:pt x="30883" y="23263"/>
                  </a:moveTo>
                  <a:lnTo>
                    <a:pt x="30883" y="23263"/>
                  </a:lnTo>
                  <a:cubicBezTo>
                    <a:pt x="30768" y="23493"/>
                    <a:pt x="30883" y="23781"/>
                    <a:pt x="31113" y="23781"/>
                  </a:cubicBezTo>
                  <a:cubicBezTo>
                    <a:pt x="31344" y="23781"/>
                    <a:pt x="31459" y="23623"/>
                    <a:pt x="31459" y="23465"/>
                  </a:cubicBezTo>
                  <a:lnTo>
                    <a:pt x="31459" y="23465"/>
                  </a:lnTo>
                  <a:lnTo>
                    <a:pt x="31459" y="24127"/>
                  </a:lnTo>
                  <a:cubicBezTo>
                    <a:pt x="31359" y="24027"/>
                    <a:pt x="31200" y="23965"/>
                    <a:pt x="31039" y="23965"/>
                  </a:cubicBezTo>
                  <a:cubicBezTo>
                    <a:pt x="30923" y="23965"/>
                    <a:pt x="30807" y="23997"/>
                    <a:pt x="30710" y="24070"/>
                  </a:cubicBezTo>
                  <a:cubicBezTo>
                    <a:pt x="30652" y="24012"/>
                    <a:pt x="30652" y="24012"/>
                    <a:pt x="30595" y="24012"/>
                  </a:cubicBezTo>
                  <a:lnTo>
                    <a:pt x="30076" y="24012"/>
                  </a:lnTo>
                  <a:cubicBezTo>
                    <a:pt x="30364" y="23781"/>
                    <a:pt x="30652" y="23551"/>
                    <a:pt x="30883" y="23263"/>
                  </a:cubicBezTo>
                  <a:close/>
                  <a:moveTo>
                    <a:pt x="31459" y="24646"/>
                  </a:moveTo>
                  <a:cubicBezTo>
                    <a:pt x="31459" y="24934"/>
                    <a:pt x="31459" y="25107"/>
                    <a:pt x="31459" y="25337"/>
                  </a:cubicBezTo>
                  <a:cubicBezTo>
                    <a:pt x="31407" y="25285"/>
                    <a:pt x="31344" y="25257"/>
                    <a:pt x="31290" y="25257"/>
                  </a:cubicBezTo>
                  <a:cubicBezTo>
                    <a:pt x="31223" y="25257"/>
                    <a:pt x="31171" y="25300"/>
                    <a:pt x="31171" y="25395"/>
                  </a:cubicBezTo>
                  <a:cubicBezTo>
                    <a:pt x="31113" y="25164"/>
                    <a:pt x="31113" y="24991"/>
                    <a:pt x="31113" y="24761"/>
                  </a:cubicBezTo>
                  <a:cubicBezTo>
                    <a:pt x="31229" y="24761"/>
                    <a:pt x="31344" y="24703"/>
                    <a:pt x="31459" y="24646"/>
                  </a:cubicBezTo>
                  <a:close/>
                  <a:moveTo>
                    <a:pt x="30883" y="28564"/>
                  </a:moveTo>
                  <a:cubicBezTo>
                    <a:pt x="30768" y="28852"/>
                    <a:pt x="30652" y="29197"/>
                    <a:pt x="30537" y="29485"/>
                  </a:cubicBezTo>
                  <a:cubicBezTo>
                    <a:pt x="30595" y="29197"/>
                    <a:pt x="30652" y="28852"/>
                    <a:pt x="30710" y="28564"/>
                  </a:cubicBezTo>
                  <a:close/>
                  <a:moveTo>
                    <a:pt x="49666" y="32193"/>
                  </a:moveTo>
                  <a:lnTo>
                    <a:pt x="49781" y="32251"/>
                  </a:lnTo>
                  <a:lnTo>
                    <a:pt x="49666" y="32251"/>
                  </a:lnTo>
                  <a:lnTo>
                    <a:pt x="49666" y="32193"/>
                  </a:lnTo>
                  <a:close/>
                  <a:moveTo>
                    <a:pt x="49839" y="31617"/>
                  </a:moveTo>
                  <a:cubicBezTo>
                    <a:pt x="50011" y="31733"/>
                    <a:pt x="50242" y="31848"/>
                    <a:pt x="50472" y="31963"/>
                  </a:cubicBezTo>
                  <a:cubicBezTo>
                    <a:pt x="50415" y="32021"/>
                    <a:pt x="50415" y="32136"/>
                    <a:pt x="50472" y="32193"/>
                  </a:cubicBezTo>
                  <a:cubicBezTo>
                    <a:pt x="50588" y="32366"/>
                    <a:pt x="50760" y="32539"/>
                    <a:pt x="50933" y="32712"/>
                  </a:cubicBezTo>
                  <a:lnTo>
                    <a:pt x="50588" y="32597"/>
                  </a:lnTo>
                  <a:cubicBezTo>
                    <a:pt x="50588" y="32539"/>
                    <a:pt x="50588" y="32539"/>
                    <a:pt x="50588" y="32482"/>
                  </a:cubicBezTo>
                  <a:cubicBezTo>
                    <a:pt x="50357" y="32193"/>
                    <a:pt x="50069" y="31905"/>
                    <a:pt x="49839" y="31617"/>
                  </a:cubicBezTo>
                  <a:close/>
                  <a:moveTo>
                    <a:pt x="51049" y="32251"/>
                  </a:moveTo>
                  <a:cubicBezTo>
                    <a:pt x="51279" y="32309"/>
                    <a:pt x="51509" y="32366"/>
                    <a:pt x="51682" y="32424"/>
                  </a:cubicBezTo>
                  <a:cubicBezTo>
                    <a:pt x="51625" y="32482"/>
                    <a:pt x="51625" y="32539"/>
                    <a:pt x="51682" y="32597"/>
                  </a:cubicBezTo>
                  <a:cubicBezTo>
                    <a:pt x="51798" y="32770"/>
                    <a:pt x="51913" y="32942"/>
                    <a:pt x="52086" y="33115"/>
                  </a:cubicBezTo>
                  <a:lnTo>
                    <a:pt x="51740" y="33000"/>
                  </a:lnTo>
                  <a:cubicBezTo>
                    <a:pt x="51509" y="32712"/>
                    <a:pt x="51337" y="32482"/>
                    <a:pt x="51049" y="32251"/>
                  </a:cubicBezTo>
                  <a:close/>
                  <a:moveTo>
                    <a:pt x="49781" y="22399"/>
                  </a:moveTo>
                  <a:cubicBezTo>
                    <a:pt x="52127" y="24415"/>
                    <a:pt x="54939" y="25311"/>
                    <a:pt x="57846" y="25311"/>
                  </a:cubicBezTo>
                  <a:cubicBezTo>
                    <a:pt x="59509" y="25311"/>
                    <a:pt x="61204" y="25018"/>
                    <a:pt x="62860" y="24473"/>
                  </a:cubicBezTo>
                  <a:lnTo>
                    <a:pt x="62860" y="24530"/>
                  </a:lnTo>
                  <a:cubicBezTo>
                    <a:pt x="62889" y="24559"/>
                    <a:pt x="62903" y="24574"/>
                    <a:pt x="62917" y="24574"/>
                  </a:cubicBezTo>
                  <a:cubicBezTo>
                    <a:pt x="62932" y="24574"/>
                    <a:pt x="62946" y="24559"/>
                    <a:pt x="62975" y="24530"/>
                  </a:cubicBezTo>
                  <a:lnTo>
                    <a:pt x="63033" y="24530"/>
                  </a:lnTo>
                  <a:lnTo>
                    <a:pt x="63263" y="24473"/>
                  </a:lnTo>
                  <a:lnTo>
                    <a:pt x="63263" y="24473"/>
                  </a:lnTo>
                  <a:cubicBezTo>
                    <a:pt x="63090" y="26893"/>
                    <a:pt x="62975" y="29255"/>
                    <a:pt x="62917" y="31675"/>
                  </a:cubicBezTo>
                  <a:cubicBezTo>
                    <a:pt x="62860" y="31617"/>
                    <a:pt x="62802" y="31560"/>
                    <a:pt x="62745" y="31560"/>
                  </a:cubicBezTo>
                  <a:cubicBezTo>
                    <a:pt x="62322" y="31521"/>
                    <a:pt x="61900" y="31508"/>
                    <a:pt x="61477" y="31508"/>
                  </a:cubicBezTo>
                  <a:cubicBezTo>
                    <a:pt x="60632" y="31508"/>
                    <a:pt x="59787" y="31560"/>
                    <a:pt x="58942" y="31560"/>
                  </a:cubicBezTo>
                  <a:cubicBezTo>
                    <a:pt x="58711" y="31617"/>
                    <a:pt x="58711" y="31905"/>
                    <a:pt x="58942" y="31963"/>
                  </a:cubicBezTo>
                  <a:cubicBezTo>
                    <a:pt x="59787" y="31963"/>
                    <a:pt x="60632" y="32014"/>
                    <a:pt x="61477" y="32014"/>
                  </a:cubicBezTo>
                  <a:cubicBezTo>
                    <a:pt x="61900" y="32014"/>
                    <a:pt x="62322" y="32001"/>
                    <a:pt x="62745" y="31963"/>
                  </a:cubicBezTo>
                  <a:cubicBezTo>
                    <a:pt x="62802" y="31963"/>
                    <a:pt x="62860" y="31905"/>
                    <a:pt x="62860" y="31848"/>
                  </a:cubicBezTo>
                  <a:lnTo>
                    <a:pt x="62860" y="33346"/>
                  </a:lnTo>
                  <a:cubicBezTo>
                    <a:pt x="58423" y="32942"/>
                    <a:pt x="54045" y="32827"/>
                    <a:pt x="49723" y="31444"/>
                  </a:cubicBezTo>
                  <a:cubicBezTo>
                    <a:pt x="49723" y="30638"/>
                    <a:pt x="49781" y="29774"/>
                    <a:pt x="49781" y="28967"/>
                  </a:cubicBezTo>
                  <a:cubicBezTo>
                    <a:pt x="49723" y="26778"/>
                    <a:pt x="49205" y="24473"/>
                    <a:pt x="49781" y="22399"/>
                  </a:cubicBezTo>
                  <a:close/>
                  <a:moveTo>
                    <a:pt x="52028" y="32597"/>
                  </a:moveTo>
                  <a:lnTo>
                    <a:pt x="52028" y="32597"/>
                  </a:lnTo>
                  <a:cubicBezTo>
                    <a:pt x="52328" y="32672"/>
                    <a:pt x="52634" y="32741"/>
                    <a:pt x="52943" y="32803"/>
                  </a:cubicBezTo>
                  <a:lnTo>
                    <a:pt x="52943" y="32803"/>
                  </a:lnTo>
                  <a:cubicBezTo>
                    <a:pt x="52894" y="32806"/>
                    <a:pt x="52853" y="32846"/>
                    <a:pt x="52892" y="32885"/>
                  </a:cubicBezTo>
                  <a:cubicBezTo>
                    <a:pt x="52950" y="33115"/>
                    <a:pt x="53065" y="33288"/>
                    <a:pt x="53180" y="33461"/>
                  </a:cubicBezTo>
                  <a:lnTo>
                    <a:pt x="52719" y="33346"/>
                  </a:lnTo>
                  <a:cubicBezTo>
                    <a:pt x="52604" y="33231"/>
                    <a:pt x="52547" y="33173"/>
                    <a:pt x="52431" y="33058"/>
                  </a:cubicBezTo>
                  <a:cubicBezTo>
                    <a:pt x="52258" y="32885"/>
                    <a:pt x="52143" y="32770"/>
                    <a:pt x="52028" y="32597"/>
                  </a:cubicBezTo>
                  <a:close/>
                  <a:moveTo>
                    <a:pt x="62053" y="33922"/>
                  </a:moveTo>
                  <a:lnTo>
                    <a:pt x="61996" y="33980"/>
                  </a:lnTo>
                  <a:lnTo>
                    <a:pt x="61996" y="33922"/>
                  </a:lnTo>
                  <a:close/>
                  <a:moveTo>
                    <a:pt x="52987" y="32813"/>
                  </a:moveTo>
                  <a:cubicBezTo>
                    <a:pt x="53612" y="32938"/>
                    <a:pt x="54244" y="33039"/>
                    <a:pt x="54851" y="33115"/>
                  </a:cubicBezTo>
                  <a:cubicBezTo>
                    <a:pt x="55024" y="33461"/>
                    <a:pt x="55255" y="33749"/>
                    <a:pt x="55600" y="34037"/>
                  </a:cubicBezTo>
                  <a:lnTo>
                    <a:pt x="55139" y="33980"/>
                  </a:lnTo>
                  <a:cubicBezTo>
                    <a:pt x="54966" y="33807"/>
                    <a:pt x="54851" y="33691"/>
                    <a:pt x="54678" y="33634"/>
                  </a:cubicBezTo>
                  <a:cubicBezTo>
                    <a:pt x="54448" y="33403"/>
                    <a:pt x="54275" y="33231"/>
                    <a:pt x="54102" y="33058"/>
                  </a:cubicBezTo>
                  <a:cubicBezTo>
                    <a:pt x="54068" y="33024"/>
                    <a:pt x="54030" y="33010"/>
                    <a:pt x="53993" y="33010"/>
                  </a:cubicBezTo>
                  <a:cubicBezTo>
                    <a:pt x="53905" y="33010"/>
                    <a:pt x="53831" y="33091"/>
                    <a:pt x="53872" y="33173"/>
                  </a:cubicBezTo>
                  <a:cubicBezTo>
                    <a:pt x="53929" y="33346"/>
                    <a:pt x="54160" y="33576"/>
                    <a:pt x="54333" y="33807"/>
                  </a:cubicBezTo>
                  <a:lnTo>
                    <a:pt x="53872" y="33634"/>
                  </a:lnTo>
                  <a:lnTo>
                    <a:pt x="53641" y="33461"/>
                  </a:lnTo>
                  <a:cubicBezTo>
                    <a:pt x="53411" y="33288"/>
                    <a:pt x="53180" y="33058"/>
                    <a:pt x="53007" y="32827"/>
                  </a:cubicBezTo>
                  <a:cubicBezTo>
                    <a:pt x="53001" y="32821"/>
                    <a:pt x="52995" y="32816"/>
                    <a:pt x="52987" y="32813"/>
                  </a:cubicBezTo>
                  <a:close/>
                  <a:moveTo>
                    <a:pt x="62917" y="33807"/>
                  </a:moveTo>
                  <a:lnTo>
                    <a:pt x="62860" y="34037"/>
                  </a:lnTo>
                  <a:lnTo>
                    <a:pt x="62687" y="34037"/>
                  </a:lnTo>
                  <a:lnTo>
                    <a:pt x="62399" y="33864"/>
                  </a:lnTo>
                  <a:cubicBezTo>
                    <a:pt x="62572" y="33864"/>
                    <a:pt x="62745" y="33864"/>
                    <a:pt x="62917" y="33807"/>
                  </a:cubicBezTo>
                  <a:close/>
                  <a:moveTo>
                    <a:pt x="58942" y="33749"/>
                  </a:moveTo>
                  <a:lnTo>
                    <a:pt x="59345" y="33807"/>
                  </a:lnTo>
                  <a:cubicBezTo>
                    <a:pt x="59345" y="33864"/>
                    <a:pt x="59403" y="33922"/>
                    <a:pt x="59460" y="33980"/>
                  </a:cubicBezTo>
                  <a:cubicBezTo>
                    <a:pt x="59403" y="33980"/>
                    <a:pt x="59345" y="34037"/>
                    <a:pt x="59345" y="34095"/>
                  </a:cubicBezTo>
                  <a:cubicBezTo>
                    <a:pt x="59345" y="34095"/>
                    <a:pt x="59115" y="33922"/>
                    <a:pt x="58942" y="33749"/>
                  </a:cubicBezTo>
                  <a:close/>
                  <a:moveTo>
                    <a:pt x="60209" y="33807"/>
                  </a:moveTo>
                  <a:lnTo>
                    <a:pt x="60382" y="34095"/>
                  </a:lnTo>
                  <a:lnTo>
                    <a:pt x="60267" y="34095"/>
                  </a:lnTo>
                  <a:cubicBezTo>
                    <a:pt x="60152" y="34037"/>
                    <a:pt x="60094" y="33922"/>
                    <a:pt x="59979" y="33807"/>
                  </a:cubicBezTo>
                  <a:close/>
                  <a:moveTo>
                    <a:pt x="61362" y="33864"/>
                  </a:moveTo>
                  <a:lnTo>
                    <a:pt x="61304" y="33922"/>
                  </a:lnTo>
                  <a:cubicBezTo>
                    <a:pt x="61362" y="34037"/>
                    <a:pt x="61419" y="34268"/>
                    <a:pt x="61362" y="34325"/>
                  </a:cubicBezTo>
                  <a:cubicBezTo>
                    <a:pt x="61304" y="34325"/>
                    <a:pt x="61074" y="34095"/>
                    <a:pt x="61074" y="34095"/>
                  </a:cubicBezTo>
                  <a:cubicBezTo>
                    <a:pt x="61074" y="34095"/>
                    <a:pt x="60843" y="33980"/>
                    <a:pt x="60786" y="33922"/>
                  </a:cubicBezTo>
                  <a:cubicBezTo>
                    <a:pt x="60959" y="33864"/>
                    <a:pt x="61131" y="33864"/>
                    <a:pt x="61362" y="33864"/>
                  </a:cubicBezTo>
                  <a:close/>
                  <a:moveTo>
                    <a:pt x="55427" y="33173"/>
                  </a:moveTo>
                  <a:lnTo>
                    <a:pt x="55888" y="33231"/>
                  </a:lnTo>
                  <a:cubicBezTo>
                    <a:pt x="56061" y="33461"/>
                    <a:pt x="56176" y="33576"/>
                    <a:pt x="56349" y="33749"/>
                  </a:cubicBezTo>
                  <a:cubicBezTo>
                    <a:pt x="56580" y="33980"/>
                    <a:pt x="56810" y="34210"/>
                    <a:pt x="57098" y="34210"/>
                  </a:cubicBezTo>
                  <a:cubicBezTo>
                    <a:pt x="57271" y="34210"/>
                    <a:pt x="57386" y="34037"/>
                    <a:pt x="57271" y="33922"/>
                  </a:cubicBezTo>
                  <a:cubicBezTo>
                    <a:pt x="57156" y="33691"/>
                    <a:pt x="56868" y="33576"/>
                    <a:pt x="56695" y="33461"/>
                  </a:cubicBezTo>
                  <a:cubicBezTo>
                    <a:pt x="56637" y="33461"/>
                    <a:pt x="56580" y="33403"/>
                    <a:pt x="56580" y="33346"/>
                  </a:cubicBezTo>
                  <a:lnTo>
                    <a:pt x="56580" y="33346"/>
                  </a:lnTo>
                  <a:lnTo>
                    <a:pt x="57271" y="33461"/>
                  </a:lnTo>
                  <a:cubicBezTo>
                    <a:pt x="57502" y="33749"/>
                    <a:pt x="57732" y="33980"/>
                    <a:pt x="58020" y="34210"/>
                  </a:cubicBezTo>
                  <a:cubicBezTo>
                    <a:pt x="58036" y="34218"/>
                    <a:pt x="58054" y="34221"/>
                    <a:pt x="58073" y="34221"/>
                  </a:cubicBezTo>
                  <a:cubicBezTo>
                    <a:pt x="58192" y="34221"/>
                    <a:pt x="58350" y="34079"/>
                    <a:pt x="58251" y="33980"/>
                  </a:cubicBezTo>
                  <a:cubicBezTo>
                    <a:pt x="58193" y="33807"/>
                    <a:pt x="58078" y="33634"/>
                    <a:pt x="57962" y="33519"/>
                  </a:cubicBezTo>
                  <a:lnTo>
                    <a:pt x="57962" y="33519"/>
                  </a:lnTo>
                  <a:lnTo>
                    <a:pt x="58251" y="33576"/>
                  </a:lnTo>
                  <a:cubicBezTo>
                    <a:pt x="58423" y="33922"/>
                    <a:pt x="58654" y="34152"/>
                    <a:pt x="58942" y="34383"/>
                  </a:cubicBezTo>
                  <a:cubicBezTo>
                    <a:pt x="57962" y="34325"/>
                    <a:pt x="57041" y="34210"/>
                    <a:pt x="56061" y="34095"/>
                  </a:cubicBezTo>
                  <a:cubicBezTo>
                    <a:pt x="56119" y="34037"/>
                    <a:pt x="56119" y="33980"/>
                    <a:pt x="56176" y="33980"/>
                  </a:cubicBezTo>
                  <a:cubicBezTo>
                    <a:pt x="56061" y="33691"/>
                    <a:pt x="55888" y="33634"/>
                    <a:pt x="55715" y="33461"/>
                  </a:cubicBezTo>
                  <a:cubicBezTo>
                    <a:pt x="55600" y="33403"/>
                    <a:pt x="55485" y="33288"/>
                    <a:pt x="55427" y="33173"/>
                  </a:cubicBezTo>
                  <a:close/>
                  <a:moveTo>
                    <a:pt x="59691" y="34268"/>
                  </a:moveTo>
                  <a:cubicBezTo>
                    <a:pt x="59749" y="34325"/>
                    <a:pt x="59806" y="34383"/>
                    <a:pt x="59921" y="34498"/>
                  </a:cubicBezTo>
                  <a:lnTo>
                    <a:pt x="59576" y="34498"/>
                  </a:lnTo>
                  <a:cubicBezTo>
                    <a:pt x="59633" y="34440"/>
                    <a:pt x="59691" y="34325"/>
                    <a:pt x="59691" y="34268"/>
                  </a:cubicBezTo>
                  <a:close/>
                  <a:moveTo>
                    <a:pt x="60613" y="34440"/>
                  </a:moveTo>
                  <a:lnTo>
                    <a:pt x="60670" y="34498"/>
                  </a:lnTo>
                  <a:lnTo>
                    <a:pt x="60613" y="34498"/>
                  </a:lnTo>
                  <a:lnTo>
                    <a:pt x="60613" y="34440"/>
                  </a:lnTo>
                  <a:close/>
                  <a:moveTo>
                    <a:pt x="49435" y="35708"/>
                  </a:moveTo>
                  <a:cubicBezTo>
                    <a:pt x="49493" y="35823"/>
                    <a:pt x="49551" y="35938"/>
                    <a:pt x="49608" y="35996"/>
                  </a:cubicBezTo>
                  <a:cubicBezTo>
                    <a:pt x="49551" y="35996"/>
                    <a:pt x="49551" y="36054"/>
                    <a:pt x="49551" y="36054"/>
                  </a:cubicBezTo>
                  <a:cubicBezTo>
                    <a:pt x="49493" y="36227"/>
                    <a:pt x="49435" y="36399"/>
                    <a:pt x="49378" y="36515"/>
                  </a:cubicBezTo>
                  <a:cubicBezTo>
                    <a:pt x="49378" y="36227"/>
                    <a:pt x="49378" y="35996"/>
                    <a:pt x="49435" y="35708"/>
                  </a:cubicBezTo>
                  <a:close/>
                  <a:moveTo>
                    <a:pt x="49723" y="36169"/>
                  </a:moveTo>
                  <a:cubicBezTo>
                    <a:pt x="49839" y="36342"/>
                    <a:pt x="50011" y="36457"/>
                    <a:pt x="50242" y="36630"/>
                  </a:cubicBezTo>
                  <a:cubicBezTo>
                    <a:pt x="50242" y="36630"/>
                    <a:pt x="50184" y="36630"/>
                    <a:pt x="50127" y="36688"/>
                  </a:cubicBezTo>
                  <a:cubicBezTo>
                    <a:pt x="49896" y="37148"/>
                    <a:pt x="49608" y="37667"/>
                    <a:pt x="49378" y="38186"/>
                  </a:cubicBezTo>
                  <a:lnTo>
                    <a:pt x="49378" y="37609"/>
                  </a:lnTo>
                  <a:cubicBezTo>
                    <a:pt x="49493" y="37091"/>
                    <a:pt x="49608" y="36630"/>
                    <a:pt x="49723" y="36169"/>
                  </a:cubicBezTo>
                  <a:close/>
                  <a:moveTo>
                    <a:pt x="49666" y="32597"/>
                  </a:moveTo>
                  <a:cubicBezTo>
                    <a:pt x="52776" y="34400"/>
                    <a:pt x="56309" y="35356"/>
                    <a:pt x="59879" y="35356"/>
                  </a:cubicBezTo>
                  <a:cubicBezTo>
                    <a:pt x="60873" y="35356"/>
                    <a:pt x="61869" y="35282"/>
                    <a:pt x="62860" y="35132"/>
                  </a:cubicBezTo>
                  <a:lnTo>
                    <a:pt x="62860" y="38186"/>
                  </a:lnTo>
                  <a:cubicBezTo>
                    <a:pt x="61587" y="38394"/>
                    <a:pt x="60314" y="38500"/>
                    <a:pt x="59044" y="38500"/>
                  </a:cubicBezTo>
                  <a:cubicBezTo>
                    <a:pt x="57154" y="38500"/>
                    <a:pt x="55272" y="38265"/>
                    <a:pt x="53411" y="37782"/>
                  </a:cubicBezTo>
                  <a:cubicBezTo>
                    <a:pt x="53353" y="37725"/>
                    <a:pt x="53296" y="37725"/>
                    <a:pt x="53238" y="37725"/>
                  </a:cubicBezTo>
                  <a:cubicBezTo>
                    <a:pt x="52777" y="37609"/>
                    <a:pt x="52316" y="37379"/>
                    <a:pt x="51855" y="37206"/>
                  </a:cubicBezTo>
                  <a:lnTo>
                    <a:pt x="51798" y="37206"/>
                  </a:lnTo>
                  <a:cubicBezTo>
                    <a:pt x="50933" y="36745"/>
                    <a:pt x="50127" y="36169"/>
                    <a:pt x="49435" y="35362"/>
                  </a:cubicBezTo>
                  <a:cubicBezTo>
                    <a:pt x="49493" y="34440"/>
                    <a:pt x="49608" y="33519"/>
                    <a:pt x="49666" y="32597"/>
                  </a:cubicBezTo>
                  <a:close/>
                  <a:moveTo>
                    <a:pt x="50415" y="36745"/>
                  </a:moveTo>
                  <a:cubicBezTo>
                    <a:pt x="50760" y="36976"/>
                    <a:pt x="51164" y="37206"/>
                    <a:pt x="51509" y="37379"/>
                  </a:cubicBezTo>
                  <a:cubicBezTo>
                    <a:pt x="51106" y="38416"/>
                    <a:pt x="50588" y="39338"/>
                    <a:pt x="50127" y="40260"/>
                  </a:cubicBezTo>
                  <a:lnTo>
                    <a:pt x="49723" y="40087"/>
                  </a:lnTo>
                  <a:cubicBezTo>
                    <a:pt x="50011" y="39280"/>
                    <a:pt x="50357" y="38474"/>
                    <a:pt x="50760" y="37725"/>
                  </a:cubicBezTo>
                  <a:cubicBezTo>
                    <a:pt x="50760" y="37684"/>
                    <a:pt x="50703" y="37643"/>
                    <a:pt x="50669" y="37643"/>
                  </a:cubicBezTo>
                  <a:cubicBezTo>
                    <a:pt x="50655" y="37643"/>
                    <a:pt x="50645" y="37650"/>
                    <a:pt x="50645" y="37667"/>
                  </a:cubicBezTo>
                  <a:cubicBezTo>
                    <a:pt x="50184" y="38358"/>
                    <a:pt x="49781" y="39107"/>
                    <a:pt x="49435" y="39856"/>
                  </a:cubicBezTo>
                  <a:lnTo>
                    <a:pt x="49435" y="39280"/>
                  </a:lnTo>
                  <a:cubicBezTo>
                    <a:pt x="49723" y="38474"/>
                    <a:pt x="50011" y="37609"/>
                    <a:pt x="50415" y="36803"/>
                  </a:cubicBezTo>
                  <a:cubicBezTo>
                    <a:pt x="50415" y="36803"/>
                    <a:pt x="50415" y="36745"/>
                    <a:pt x="50415" y="36745"/>
                  </a:cubicBezTo>
                  <a:close/>
                  <a:moveTo>
                    <a:pt x="51855" y="37552"/>
                  </a:moveTo>
                  <a:lnTo>
                    <a:pt x="52258" y="37725"/>
                  </a:lnTo>
                  <a:lnTo>
                    <a:pt x="51452" y="39453"/>
                  </a:lnTo>
                  <a:cubicBezTo>
                    <a:pt x="51221" y="39856"/>
                    <a:pt x="50991" y="40260"/>
                    <a:pt x="50818" y="40663"/>
                  </a:cubicBezTo>
                  <a:lnTo>
                    <a:pt x="50530" y="40490"/>
                  </a:lnTo>
                  <a:cubicBezTo>
                    <a:pt x="51049" y="39568"/>
                    <a:pt x="51509" y="38589"/>
                    <a:pt x="51855" y="37552"/>
                  </a:cubicBezTo>
                  <a:close/>
                  <a:moveTo>
                    <a:pt x="49493" y="40490"/>
                  </a:moveTo>
                  <a:lnTo>
                    <a:pt x="49896" y="40778"/>
                  </a:lnTo>
                  <a:cubicBezTo>
                    <a:pt x="49896" y="40836"/>
                    <a:pt x="49839" y="40893"/>
                    <a:pt x="49781" y="40951"/>
                  </a:cubicBezTo>
                  <a:cubicBezTo>
                    <a:pt x="49781" y="41009"/>
                    <a:pt x="49781" y="41009"/>
                    <a:pt x="49781" y="41009"/>
                  </a:cubicBezTo>
                  <a:lnTo>
                    <a:pt x="49378" y="40893"/>
                  </a:lnTo>
                  <a:lnTo>
                    <a:pt x="49378" y="40778"/>
                  </a:lnTo>
                  <a:cubicBezTo>
                    <a:pt x="49435" y="40721"/>
                    <a:pt x="49493" y="40605"/>
                    <a:pt x="49493" y="40490"/>
                  </a:cubicBezTo>
                  <a:close/>
                  <a:moveTo>
                    <a:pt x="52604" y="37840"/>
                  </a:moveTo>
                  <a:lnTo>
                    <a:pt x="53065" y="38013"/>
                  </a:lnTo>
                  <a:lnTo>
                    <a:pt x="52431" y="39453"/>
                  </a:lnTo>
                  <a:cubicBezTo>
                    <a:pt x="52143" y="39914"/>
                    <a:pt x="51970" y="40433"/>
                    <a:pt x="51798" y="40951"/>
                  </a:cubicBezTo>
                  <a:cubicBezTo>
                    <a:pt x="51798" y="40988"/>
                    <a:pt x="51798" y="41025"/>
                    <a:pt x="51813" y="41047"/>
                  </a:cubicBezTo>
                  <a:lnTo>
                    <a:pt x="51813" y="41047"/>
                  </a:lnTo>
                  <a:lnTo>
                    <a:pt x="51221" y="40778"/>
                  </a:lnTo>
                  <a:cubicBezTo>
                    <a:pt x="51394" y="40375"/>
                    <a:pt x="51567" y="39972"/>
                    <a:pt x="51740" y="39511"/>
                  </a:cubicBezTo>
                  <a:lnTo>
                    <a:pt x="51798" y="39511"/>
                  </a:lnTo>
                  <a:lnTo>
                    <a:pt x="52604" y="37840"/>
                  </a:lnTo>
                  <a:close/>
                  <a:moveTo>
                    <a:pt x="53411" y="38128"/>
                  </a:moveTo>
                  <a:lnTo>
                    <a:pt x="54160" y="38301"/>
                  </a:lnTo>
                  <a:cubicBezTo>
                    <a:pt x="53814" y="38819"/>
                    <a:pt x="53526" y="39338"/>
                    <a:pt x="53238" y="39856"/>
                  </a:cubicBezTo>
                  <a:cubicBezTo>
                    <a:pt x="52892" y="40317"/>
                    <a:pt x="52662" y="40836"/>
                    <a:pt x="52489" y="41412"/>
                  </a:cubicBezTo>
                  <a:lnTo>
                    <a:pt x="51913" y="41124"/>
                  </a:lnTo>
                  <a:cubicBezTo>
                    <a:pt x="51970" y="41124"/>
                    <a:pt x="51970" y="41124"/>
                    <a:pt x="52028" y="41066"/>
                  </a:cubicBezTo>
                  <a:lnTo>
                    <a:pt x="52086" y="41066"/>
                  </a:lnTo>
                  <a:cubicBezTo>
                    <a:pt x="52374" y="40605"/>
                    <a:pt x="52604" y="40087"/>
                    <a:pt x="52777" y="39568"/>
                  </a:cubicBezTo>
                  <a:lnTo>
                    <a:pt x="53411" y="38128"/>
                  </a:lnTo>
                  <a:close/>
                  <a:moveTo>
                    <a:pt x="50242" y="40951"/>
                  </a:moveTo>
                  <a:lnTo>
                    <a:pt x="50645" y="41182"/>
                  </a:lnTo>
                  <a:cubicBezTo>
                    <a:pt x="50703" y="41239"/>
                    <a:pt x="50760" y="41297"/>
                    <a:pt x="50818" y="41297"/>
                  </a:cubicBezTo>
                  <a:cubicBezTo>
                    <a:pt x="50991" y="41412"/>
                    <a:pt x="51164" y="41470"/>
                    <a:pt x="51394" y="41585"/>
                  </a:cubicBezTo>
                  <a:lnTo>
                    <a:pt x="50127" y="41124"/>
                  </a:lnTo>
                  <a:lnTo>
                    <a:pt x="50242" y="40951"/>
                  </a:lnTo>
                  <a:close/>
                  <a:moveTo>
                    <a:pt x="54448" y="38416"/>
                  </a:moveTo>
                  <a:lnTo>
                    <a:pt x="54851" y="38474"/>
                  </a:lnTo>
                  <a:cubicBezTo>
                    <a:pt x="54563" y="39165"/>
                    <a:pt x="54217" y="39799"/>
                    <a:pt x="53872" y="40433"/>
                  </a:cubicBezTo>
                  <a:cubicBezTo>
                    <a:pt x="53641" y="40836"/>
                    <a:pt x="53411" y="41239"/>
                    <a:pt x="53123" y="41642"/>
                  </a:cubicBezTo>
                  <a:lnTo>
                    <a:pt x="52719" y="41527"/>
                  </a:lnTo>
                  <a:cubicBezTo>
                    <a:pt x="53065" y="41009"/>
                    <a:pt x="53296" y="40548"/>
                    <a:pt x="53526" y="40029"/>
                  </a:cubicBezTo>
                  <a:cubicBezTo>
                    <a:pt x="53814" y="39453"/>
                    <a:pt x="54102" y="38935"/>
                    <a:pt x="54448" y="38416"/>
                  </a:cubicBezTo>
                  <a:close/>
                  <a:moveTo>
                    <a:pt x="55312" y="38589"/>
                  </a:moveTo>
                  <a:cubicBezTo>
                    <a:pt x="56349" y="38877"/>
                    <a:pt x="57444" y="38992"/>
                    <a:pt x="58481" y="39107"/>
                  </a:cubicBezTo>
                  <a:cubicBezTo>
                    <a:pt x="57962" y="40260"/>
                    <a:pt x="57444" y="41470"/>
                    <a:pt x="56983" y="42680"/>
                  </a:cubicBezTo>
                  <a:lnTo>
                    <a:pt x="56292" y="42564"/>
                  </a:lnTo>
                  <a:cubicBezTo>
                    <a:pt x="56407" y="42392"/>
                    <a:pt x="56522" y="42103"/>
                    <a:pt x="56580" y="41931"/>
                  </a:cubicBezTo>
                  <a:cubicBezTo>
                    <a:pt x="56925" y="41124"/>
                    <a:pt x="57329" y="40317"/>
                    <a:pt x="57674" y="39511"/>
                  </a:cubicBezTo>
                  <a:cubicBezTo>
                    <a:pt x="57716" y="39346"/>
                    <a:pt x="57579" y="39210"/>
                    <a:pt x="57457" y="39210"/>
                  </a:cubicBezTo>
                  <a:cubicBezTo>
                    <a:pt x="57408" y="39210"/>
                    <a:pt x="57361" y="39231"/>
                    <a:pt x="57329" y="39280"/>
                  </a:cubicBezTo>
                  <a:cubicBezTo>
                    <a:pt x="56925" y="40202"/>
                    <a:pt x="56407" y="41066"/>
                    <a:pt x="56004" y="41988"/>
                  </a:cubicBezTo>
                  <a:cubicBezTo>
                    <a:pt x="55946" y="42103"/>
                    <a:pt x="55831" y="42276"/>
                    <a:pt x="55773" y="42449"/>
                  </a:cubicBezTo>
                  <a:lnTo>
                    <a:pt x="55427" y="42392"/>
                  </a:lnTo>
                  <a:cubicBezTo>
                    <a:pt x="55888" y="41354"/>
                    <a:pt x="56292" y="40202"/>
                    <a:pt x="56810" y="39223"/>
                  </a:cubicBezTo>
                  <a:cubicBezTo>
                    <a:pt x="56892" y="39060"/>
                    <a:pt x="56743" y="38897"/>
                    <a:pt x="56608" y="38897"/>
                  </a:cubicBezTo>
                  <a:cubicBezTo>
                    <a:pt x="56552" y="38897"/>
                    <a:pt x="56498" y="38925"/>
                    <a:pt x="56464" y="38992"/>
                  </a:cubicBezTo>
                  <a:cubicBezTo>
                    <a:pt x="55888" y="40029"/>
                    <a:pt x="55427" y="41124"/>
                    <a:pt x="54966" y="42276"/>
                  </a:cubicBezTo>
                  <a:lnTo>
                    <a:pt x="54506" y="42103"/>
                  </a:lnTo>
                  <a:cubicBezTo>
                    <a:pt x="54966" y="41182"/>
                    <a:pt x="55370" y="40202"/>
                    <a:pt x="55773" y="39223"/>
                  </a:cubicBezTo>
                  <a:cubicBezTo>
                    <a:pt x="55813" y="39142"/>
                    <a:pt x="55714" y="39034"/>
                    <a:pt x="55630" y="39034"/>
                  </a:cubicBezTo>
                  <a:cubicBezTo>
                    <a:pt x="55594" y="39034"/>
                    <a:pt x="55560" y="39055"/>
                    <a:pt x="55543" y="39107"/>
                  </a:cubicBezTo>
                  <a:cubicBezTo>
                    <a:pt x="55082" y="40029"/>
                    <a:pt x="54506" y="41009"/>
                    <a:pt x="54102" y="41988"/>
                  </a:cubicBezTo>
                  <a:lnTo>
                    <a:pt x="53641" y="41815"/>
                  </a:lnTo>
                  <a:cubicBezTo>
                    <a:pt x="53872" y="41470"/>
                    <a:pt x="54045" y="41009"/>
                    <a:pt x="54217" y="40663"/>
                  </a:cubicBezTo>
                  <a:cubicBezTo>
                    <a:pt x="54563" y="39972"/>
                    <a:pt x="54851" y="39280"/>
                    <a:pt x="55197" y="38589"/>
                  </a:cubicBezTo>
                  <a:close/>
                  <a:moveTo>
                    <a:pt x="62917" y="42046"/>
                  </a:moveTo>
                  <a:cubicBezTo>
                    <a:pt x="62917" y="42219"/>
                    <a:pt x="62917" y="42449"/>
                    <a:pt x="62917" y="42622"/>
                  </a:cubicBezTo>
                  <a:cubicBezTo>
                    <a:pt x="62802" y="42622"/>
                    <a:pt x="62745" y="42680"/>
                    <a:pt x="62687" y="42680"/>
                  </a:cubicBezTo>
                  <a:cubicBezTo>
                    <a:pt x="62745" y="42449"/>
                    <a:pt x="62802" y="42276"/>
                    <a:pt x="62917" y="42046"/>
                  </a:cubicBezTo>
                  <a:close/>
                  <a:moveTo>
                    <a:pt x="59403" y="39107"/>
                  </a:moveTo>
                  <a:lnTo>
                    <a:pt x="59403" y="39165"/>
                  </a:lnTo>
                  <a:cubicBezTo>
                    <a:pt x="58769" y="40317"/>
                    <a:pt x="58251" y="41527"/>
                    <a:pt x="57847" y="42852"/>
                  </a:cubicBezTo>
                  <a:lnTo>
                    <a:pt x="57502" y="42795"/>
                  </a:lnTo>
                  <a:cubicBezTo>
                    <a:pt x="58020" y="41585"/>
                    <a:pt x="58423" y="40317"/>
                    <a:pt x="58884" y="39107"/>
                  </a:cubicBezTo>
                  <a:close/>
                  <a:moveTo>
                    <a:pt x="60382" y="39165"/>
                  </a:moveTo>
                  <a:cubicBezTo>
                    <a:pt x="60037" y="39856"/>
                    <a:pt x="59691" y="40605"/>
                    <a:pt x="59403" y="41297"/>
                  </a:cubicBezTo>
                  <a:cubicBezTo>
                    <a:pt x="59115" y="41815"/>
                    <a:pt x="58827" y="42392"/>
                    <a:pt x="58654" y="42910"/>
                  </a:cubicBezTo>
                  <a:lnTo>
                    <a:pt x="58481" y="42910"/>
                  </a:lnTo>
                  <a:cubicBezTo>
                    <a:pt x="59000" y="41758"/>
                    <a:pt x="59345" y="40605"/>
                    <a:pt x="59921" y="39453"/>
                  </a:cubicBezTo>
                  <a:cubicBezTo>
                    <a:pt x="59979" y="39338"/>
                    <a:pt x="59979" y="39223"/>
                    <a:pt x="59921" y="39165"/>
                  </a:cubicBezTo>
                  <a:close/>
                  <a:moveTo>
                    <a:pt x="62860" y="39914"/>
                  </a:moveTo>
                  <a:lnTo>
                    <a:pt x="62860" y="40605"/>
                  </a:lnTo>
                  <a:cubicBezTo>
                    <a:pt x="62572" y="41412"/>
                    <a:pt x="62284" y="42161"/>
                    <a:pt x="61996" y="42968"/>
                  </a:cubicBezTo>
                  <a:lnTo>
                    <a:pt x="61765" y="43025"/>
                  </a:lnTo>
                  <a:cubicBezTo>
                    <a:pt x="62053" y="42392"/>
                    <a:pt x="62284" y="41700"/>
                    <a:pt x="62457" y="41066"/>
                  </a:cubicBezTo>
                  <a:cubicBezTo>
                    <a:pt x="62629" y="40663"/>
                    <a:pt x="62745" y="40317"/>
                    <a:pt x="62860" y="39914"/>
                  </a:cubicBezTo>
                  <a:close/>
                  <a:moveTo>
                    <a:pt x="61535" y="39107"/>
                  </a:moveTo>
                  <a:cubicBezTo>
                    <a:pt x="61189" y="39914"/>
                    <a:pt x="60843" y="40663"/>
                    <a:pt x="60555" y="41470"/>
                  </a:cubicBezTo>
                  <a:cubicBezTo>
                    <a:pt x="60382" y="41873"/>
                    <a:pt x="59864" y="42564"/>
                    <a:pt x="59979" y="43083"/>
                  </a:cubicBezTo>
                  <a:cubicBezTo>
                    <a:pt x="59749" y="43083"/>
                    <a:pt x="59518" y="43083"/>
                    <a:pt x="59345" y="43025"/>
                  </a:cubicBezTo>
                  <a:cubicBezTo>
                    <a:pt x="59576" y="42564"/>
                    <a:pt x="59691" y="41988"/>
                    <a:pt x="59921" y="41527"/>
                  </a:cubicBezTo>
                  <a:cubicBezTo>
                    <a:pt x="60209" y="40778"/>
                    <a:pt x="60555" y="39972"/>
                    <a:pt x="60901" y="39223"/>
                  </a:cubicBezTo>
                  <a:cubicBezTo>
                    <a:pt x="60901" y="39165"/>
                    <a:pt x="60901" y="39165"/>
                    <a:pt x="60901" y="39107"/>
                  </a:cubicBezTo>
                  <a:close/>
                  <a:moveTo>
                    <a:pt x="62802" y="38992"/>
                  </a:moveTo>
                  <a:cubicBezTo>
                    <a:pt x="62514" y="39568"/>
                    <a:pt x="62284" y="40144"/>
                    <a:pt x="62053" y="40721"/>
                  </a:cubicBezTo>
                  <a:cubicBezTo>
                    <a:pt x="61650" y="41470"/>
                    <a:pt x="61362" y="42276"/>
                    <a:pt x="61247" y="43083"/>
                  </a:cubicBezTo>
                  <a:lnTo>
                    <a:pt x="60670" y="43083"/>
                  </a:lnTo>
                  <a:lnTo>
                    <a:pt x="60670" y="43025"/>
                  </a:lnTo>
                  <a:lnTo>
                    <a:pt x="60613" y="42968"/>
                  </a:lnTo>
                  <a:lnTo>
                    <a:pt x="60613" y="42910"/>
                  </a:lnTo>
                  <a:cubicBezTo>
                    <a:pt x="60786" y="42334"/>
                    <a:pt x="61016" y="41758"/>
                    <a:pt x="61304" y="41182"/>
                  </a:cubicBezTo>
                  <a:cubicBezTo>
                    <a:pt x="61535" y="40433"/>
                    <a:pt x="61765" y="39741"/>
                    <a:pt x="61996" y="39050"/>
                  </a:cubicBezTo>
                  <a:cubicBezTo>
                    <a:pt x="62284" y="39050"/>
                    <a:pt x="62514" y="38992"/>
                    <a:pt x="62802" y="38992"/>
                  </a:cubicBezTo>
                  <a:close/>
                  <a:moveTo>
                    <a:pt x="47361" y="50112"/>
                  </a:moveTo>
                  <a:lnTo>
                    <a:pt x="47361" y="50746"/>
                  </a:lnTo>
                  <a:cubicBezTo>
                    <a:pt x="47188" y="50631"/>
                    <a:pt x="47015" y="50515"/>
                    <a:pt x="46843" y="50343"/>
                  </a:cubicBezTo>
                  <a:cubicBezTo>
                    <a:pt x="46809" y="50292"/>
                    <a:pt x="46765" y="50271"/>
                    <a:pt x="46723" y="50271"/>
                  </a:cubicBezTo>
                  <a:cubicBezTo>
                    <a:pt x="46622" y="50271"/>
                    <a:pt x="46531" y="50393"/>
                    <a:pt x="46612" y="50515"/>
                  </a:cubicBezTo>
                  <a:cubicBezTo>
                    <a:pt x="46785" y="50803"/>
                    <a:pt x="47073" y="51092"/>
                    <a:pt x="47361" y="51264"/>
                  </a:cubicBezTo>
                  <a:lnTo>
                    <a:pt x="47361" y="51380"/>
                  </a:lnTo>
                  <a:cubicBezTo>
                    <a:pt x="46900" y="51495"/>
                    <a:pt x="46439" y="51552"/>
                    <a:pt x="45978" y="51610"/>
                  </a:cubicBezTo>
                  <a:lnTo>
                    <a:pt x="45978" y="51552"/>
                  </a:lnTo>
                  <a:cubicBezTo>
                    <a:pt x="45690" y="51322"/>
                    <a:pt x="45402" y="51149"/>
                    <a:pt x="45056" y="51034"/>
                  </a:cubicBezTo>
                  <a:cubicBezTo>
                    <a:pt x="44768" y="50803"/>
                    <a:pt x="44480" y="50631"/>
                    <a:pt x="44192" y="50343"/>
                  </a:cubicBezTo>
                  <a:lnTo>
                    <a:pt x="45172" y="50285"/>
                  </a:lnTo>
                  <a:lnTo>
                    <a:pt x="45172" y="50285"/>
                  </a:lnTo>
                  <a:cubicBezTo>
                    <a:pt x="45114" y="50343"/>
                    <a:pt x="45114" y="50400"/>
                    <a:pt x="45172" y="50458"/>
                  </a:cubicBezTo>
                  <a:cubicBezTo>
                    <a:pt x="45345" y="50688"/>
                    <a:pt x="45575" y="50919"/>
                    <a:pt x="45863" y="51092"/>
                  </a:cubicBezTo>
                  <a:cubicBezTo>
                    <a:pt x="46094" y="51322"/>
                    <a:pt x="46439" y="51437"/>
                    <a:pt x="46727" y="51437"/>
                  </a:cubicBezTo>
                  <a:cubicBezTo>
                    <a:pt x="46843" y="51380"/>
                    <a:pt x="46900" y="51264"/>
                    <a:pt x="46843" y="51149"/>
                  </a:cubicBezTo>
                  <a:cubicBezTo>
                    <a:pt x="46670" y="50919"/>
                    <a:pt x="46382" y="50861"/>
                    <a:pt x="46151" y="50746"/>
                  </a:cubicBezTo>
                  <a:cubicBezTo>
                    <a:pt x="45863" y="50631"/>
                    <a:pt x="45575" y="50458"/>
                    <a:pt x="45345" y="50285"/>
                  </a:cubicBezTo>
                  <a:cubicBezTo>
                    <a:pt x="45978" y="50227"/>
                    <a:pt x="46670" y="50170"/>
                    <a:pt x="47361" y="50112"/>
                  </a:cubicBezTo>
                  <a:close/>
                  <a:moveTo>
                    <a:pt x="39986" y="50343"/>
                  </a:moveTo>
                  <a:lnTo>
                    <a:pt x="40966" y="50400"/>
                  </a:lnTo>
                  <a:cubicBezTo>
                    <a:pt x="41254" y="50746"/>
                    <a:pt x="41657" y="51034"/>
                    <a:pt x="42003" y="51264"/>
                  </a:cubicBezTo>
                  <a:cubicBezTo>
                    <a:pt x="42349" y="51495"/>
                    <a:pt x="42694" y="51668"/>
                    <a:pt x="43040" y="51783"/>
                  </a:cubicBezTo>
                  <a:lnTo>
                    <a:pt x="41772" y="51783"/>
                  </a:lnTo>
                  <a:cubicBezTo>
                    <a:pt x="41830" y="51725"/>
                    <a:pt x="41830" y="51668"/>
                    <a:pt x="41830" y="51610"/>
                  </a:cubicBezTo>
                  <a:lnTo>
                    <a:pt x="41830" y="51552"/>
                  </a:lnTo>
                  <a:cubicBezTo>
                    <a:pt x="41484" y="51322"/>
                    <a:pt x="41081" y="51092"/>
                    <a:pt x="40735" y="50919"/>
                  </a:cubicBezTo>
                  <a:cubicBezTo>
                    <a:pt x="40447" y="50746"/>
                    <a:pt x="40217" y="50573"/>
                    <a:pt x="39986" y="50343"/>
                  </a:cubicBezTo>
                  <a:close/>
                  <a:moveTo>
                    <a:pt x="43847" y="50400"/>
                  </a:moveTo>
                  <a:cubicBezTo>
                    <a:pt x="43789" y="50458"/>
                    <a:pt x="43847" y="50515"/>
                    <a:pt x="43847" y="50573"/>
                  </a:cubicBezTo>
                  <a:cubicBezTo>
                    <a:pt x="44135" y="50861"/>
                    <a:pt x="44423" y="51149"/>
                    <a:pt x="44768" y="51380"/>
                  </a:cubicBezTo>
                  <a:cubicBezTo>
                    <a:pt x="44884" y="51495"/>
                    <a:pt x="45056" y="51610"/>
                    <a:pt x="45172" y="51668"/>
                  </a:cubicBezTo>
                  <a:lnTo>
                    <a:pt x="44768" y="51725"/>
                  </a:lnTo>
                  <a:lnTo>
                    <a:pt x="44768" y="51668"/>
                  </a:lnTo>
                  <a:cubicBezTo>
                    <a:pt x="44596" y="51380"/>
                    <a:pt x="44192" y="51264"/>
                    <a:pt x="43904" y="51149"/>
                  </a:cubicBezTo>
                  <a:cubicBezTo>
                    <a:pt x="43558" y="50976"/>
                    <a:pt x="43155" y="50688"/>
                    <a:pt x="42809" y="50515"/>
                  </a:cubicBezTo>
                  <a:cubicBezTo>
                    <a:pt x="42752" y="50515"/>
                    <a:pt x="42637" y="50573"/>
                    <a:pt x="42694" y="50688"/>
                  </a:cubicBezTo>
                  <a:cubicBezTo>
                    <a:pt x="42925" y="50976"/>
                    <a:pt x="43213" y="51264"/>
                    <a:pt x="43558" y="51495"/>
                  </a:cubicBezTo>
                  <a:cubicBezTo>
                    <a:pt x="43731" y="51610"/>
                    <a:pt x="43904" y="51668"/>
                    <a:pt x="44077" y="51783"/>
                  </a:cubicBezTo>
                  <a:lnTo>
                    <a:pt x="43328" y="51783"/>
                  </a:lnTo>
                  <a:cubicBezTo>
                    <a:pt x="43386" y="51725"/>
                    <a:pt x="43386" y="51668"/>
                    <a:pt x="43328" y="51610"/>
                  </a:cubicBezTo>
                  <a:cubicBezTo>
                    <a:pt x="43040" y="51380"/>
                    <a:pt x="42637" y="51149"/>
                    <a:pt x="42291" y="50976"/>
                  </a:cubicBezTo>
                  <a:cubicBezTo>
                    <a:pt x="42003" y="50803"/>
                    <a:pt x="41715" y="50631"/>
                    <a:pt x="41484" y="50400"/>
                  </a:cubicBezTo>
                  <a:close/>
                  <a:moveTo>
                    <a:pt x="38776" y="50227"/>
                  </a:moveTo>
                  <a:cubicBezTo>
                    <a:pt x="39007" y="50227"/>
                    <a:pt x="39237" y="50343"/>
                    <a:pt x="39468" y="50343"/>
                  </a:cubicBezTo>
                  <a:cubicBezTo>
                    <a:pt x="39756" y="50688"/>
                    <a:pt x="40101" y="50976"/>
                    <a:pt x="40447" y="51264"/>
                  </a:cubicBezTo>
                  <a:cubicBezTo>
                    <a:pt x="40735" y="51495"/>
                    <a:pt x="41023" y="51668"/>
                    <a:pt x="41369" y="51841"/>
                  </a:cubicBezTo>
                  <a:cubicBezTo>
                    <a:pt x="40966" y="51841"/>
                    <a:pt x="40505" y="51841"/>
                    <a:pt x="40101" y="51783"/>
                  </a:cubicBezTo>
                  <a:cubicBezTo>
                    <a:pt x="40159" y="51725"/>
                    <a:pt x="40159" y="51610"/>
                    <a:pt x="40101" y="51552"/>
                  </a:cubicBezTo>
                  <a:lnTo>
                    <a:pt x="38776" y="50227"/>
                  </a:lnTo>
                  <a:close/>
                  <a:moveTo>
                    <a:pt x="31113" y="55758"/>
                  </a:moveTo>
                  <a:cubicBezTo>
                    <a:pt x="31229" y="55874"/>
                    <a:pt x="31401" y="55989"/>
                    <a:pt x="31574" y="56047"/>
                  </a:cubicBezTo>
                  <a:cubicBezTo>
                    <a:pt x="31574" y="56162"/>
                    <a:pt x="31574" y="56335"/>
                    <a:pt x="31574" y="56450"/>
                  </a:cubicBezTo>
                  <a:cubicBezTo>
                    <a:pt x="31344" y="56335"/>
                    <a:pt x="31171" y="56219"/>
                    <a:pt x="30941" y="56104"/>
                  </a:cubicBezTo>
                  <a:cubicBezTo>
                    <a:pt x="30998" y="55989"/>
                    <a:pt x="31056" y="55874"/>
                    <a:pt x="31113" y="55758"/>
                  </a:cubicBezTo>
                  <a:close/>
                  <a:moveTo>
                    <a:pt x="31517" y="57090"/>
                  </a:moveTo>
                  <a:lnTo>
                    <a:pt x="31517" y="58466"/>
                  </a:lnTo>
                  <a:lnTo>
                    <a:pt x="31171" y="58005"/>
                  </a:lnTo>
                  <a:cubicBezTo>
                    <a:pt x="31273" y="57751"/>
                    <a:pt x="31375" y="57406"/>
                    <a:pt x="31517" y="57090"/>
                  </a:cubicBezTo>
                  <a:close/>
                  <a:moveTo>
                    <a:pt x="30825" y="56450"/>
                  </a:moveTo>
                  <a:cubicBezTo>
                    <a:pt x="30998" y="56507"/>
                    <a:pt x="31171" y="56565"/>
                    <a:pt x="31344" y="56680"/>
                  </a:cubicBezTo>
                  <a:cubicBezTo>
                    <a:pt x="31171" y="56968"/>
                    <a:pt x="30998" y="57314"/>
                    <a:pt x="30825" y="57660"/>
                  </a:cubicBezTo>
                  <a:cubicBezTo>
                    <a:pt x="30796" y="57617"/>
                    <a:pt x="30760" y="57599"/>
                    <a:pt x="30724" y="57599"/>
                  </a:cubicBezTo>
                  <a:cubicBezTo>
                    <a:pt x="30616" y="57599"/>
                    <a:pt x="30508" y="57761"/>
                    <a:pt x="30595" y="57890"/>
                  </a:cubicBezTo>
                  <a:lnTo>
                    <a:pt x="30710" y="58005"/>
                  </a:lnTo>
                  <a:cubicBezTo>
                    <a:pt x="30595" y="58178"/>
                    <a:pt x="30537" y="58351"/>
                    <a:pt x="30422" y="58524"/>
                  </a:cubicBezTo>
                  <a:cubicBezTo>
                    <a:pt x="30307" y="58409"/>
                    <a:pt x="30192" y="58294"/>
                    <a:pt x="30076" y="58178"/>
                  </a:cubicBezTo>
                  <a:cubicBezTo>
                    <a:pt x="30019" y="58121"/>
                    <a:pt x="29961" y="58121"/>
                    <a:pt x="29961" y="58121"/>
                  </a:cubicBezTo>
                  <a:cubicBezTo>
                    <a:pt x="30249" y="57545"/>
                    <a:pt x="30537" y="57026"/>
                    <a:pt x="30825" y="56450"/>
                  </a:cubicBezTo>
                  <a:close/>
                  <a:moveTo>
                    <a:pt x="29731" y="58351"/>
                  </a:moveTo>
                  <a:lnTo>
                    <a:pt x="29731" y="58409"/>
                  </a:lnTo>
                  <a:lnTo>
                    <a:pt x="30249" y="58927"/>
                  </a:lnTo>
                  <a:cubicBezTo>
                    <a:pt x="30134" y="59100"/>
                    <a:pt x="30076" y="59273"/>
                    <a:pt x="30019" y="59446"/>
                  </a:cubicBezTo>
                  <a:lnTo>
                    <a:pt x="29673" y="59043"/>
                  </a:lnTo>
                  <a:cubicBezTo>
                    <a:pt x="29615" y="58985"/>
                    <a:pt x="29558" y="58956"/>
                    <a:pt x="29500" y="58956"/>
                  </a:cubicBezTo>
                  <a:cubicBezTo>
                    <a:pt x="29443" y="58956"/>
                    <a:pt x="29385" y="58985"/>
                    <a:pt x="29327" y="59043"/>
                  </a:cubicBezTo>
                  <a:lnTo>
                    <a:pt x="29731" y="58351"/>
                  </a:lnTo>
                  <a:close/>
                  <a:moveTo>
                    <a:pt x="30998" y="58409"/>
                  </a:moveTo>
                  <a:lnTo>
                    <a:pt x="31344" y="58754"/>
                  </a:lnTo>
                  <a:cubicBezTo>
                    <a:pt x="31373" y="58783"/>
                    <a:pt x="31401" y="58798"/>
                    <a:pt x="31430" y="58798"/>
                  </a:cubicBezTo>
                  <a:cubicBezTo>
                    <a:pt x="31459" y="58798"/>
                    <a:pt x="31488" y="58783"/>
                    <a:pt x="31517" y="58754"/>
                  </a:cubicBezTo>
                  <a:lnTo>
                    <a:pt x="31517" y="59273"/>
                  </a:lnTo>
                  <a:lnTo>
                    <a:pt x="31401" y="59504"/>
                  </a:lnTo>
                  <a:lnTo>
                    <a:pt x="31171" y="59273"/>
                  </a:lnTo>
                  <a:lnTo>
                    <a:pt x="30825" y="58927"/>
                  </a:lnTo>
                  <a:cubicBezTo>
                    <a:pt x="30883" y="58754"/>
                    <a:pt x="30941" y="58582"/>
                    <a:pt x="30998" y="58409"/>
                  </a:cubicBezTo>
                  <a:close/>
                  <a:moveTo>
                    <a:pt x="30595" y="59331"/>
                  </a:moveTo>
                  <a:lnTo>
                    <a:pt x="30825" y="59619"/>
                  </a:lnTo>
                  <a:cubicBezTo>
                    <a:pt x="30941" y="59676"/>
                    <a:pt x="31056" y="59849"/>
                    <a:pt x="31171" y="59964"/>
                  </a:cubicBezTo>
                  <a:cubicBezTo>
                    <a:pt x="31056" y="60137"/>
                    <a:pt x="30998" y="60310"/>
                    <a:pt x="30883" y="60483"/>
                  </a:cubicBezTo>
                  <a:cubicBezTo>
                    <a:pt x="30710" y="60253"/>
                    <a:pt x="30537" y="60080"/>
                    <a:pt x="30364" y="59907"/>
                  </a:cubicBezTo>
                  <a:cubicBezTo>
                    <a:pt x="30480" y="59676"/>
                    <a:pt x="30537" y="59504"/>
                    <a:pt x="30595" y="59331"/>
                  </a:cubicBezTo>
                  <a:close/>
                  <a:moveTo>
                    <a:pt x="31459" y="60253"/>
                  </a:moveTo>
                  <a:lnTo>
                    <a:pt x="31517" y="60310"/>
                  </a:lnTo>
                  <a:lnTo>
                    <a:pt x="31517" y="61059"/>
                  </a:lnTo>
                  <a:cubicBezTo>
                    <a:pt x="31401" y="60944"/>
                    <a:pt x="31286" y="60829"/>
                    <a:pt x="31171" y="60713"/>
                  </a:cubicBezTo>
                  <a:cubicBezTo>
                    <a:pt x="31286" y="60598"/>
                    <a:pt x="31344" y="60425"/>
                    <a:pt x="31459" y="60253"/>
                  </a:cubicBezTo>
                  <a:close/>
                  <a:moveTo>
                    <a:pt x="30192" y="60310"/>
                  </a:moveTo>
                  <a:lnTo>
                    <a:pt x="30480" y="60713"/>
                  </a:lnTo>
                  <a:lnTo>
                    <a:pt x="30652" y="60944"/>
                  </a:lnTo>
                  <a:cubicBezTo>
                    <a:pt x="30595" y="61059"/>
                    <a:pt x="30537" y="61232"/>
                    <a:pt x="30422" y="61405"/>
                  </a:cubicBezTo>
                  <a:lnTo>
                    <a:pt x="29961" y="60829"/>
                  </a:lnTo>
                  <a:cubicBezTo>
                    <a:pt x="30019" y="60656"/>
                    <a:pt x="30076" y="60483"/>
                    <a:pt x="30192" y="60310"/>
                  </a:cubicBezTo>
                  <a:close/>
                  <a:moveTo>
                    <a:pt x="29731" y="61232"/>
                  </a:moveTo>
                  <a:cubicBezTo>
                    <a:pt x="29846" y="61347"/>
                    <a:pt x="29961" y="61520"/>
                    <a:pt x="30134" y="61635"/>
                  </a:cubicBezTo>
                  <a:lnTo>
                    <a:pt x="30249" y="61808"/>
                  </a:lnTo>
                  <a:lnTo>
                    <a:pt x="30019" y="62269"/>
                  </a:lnTo>
                  <a:lnTo>
                    <a:pt x="29500" y="61808"/>
                  </a:lnTo>
                  <a:cubicBezTo>
                    <a:pt x="29558" y="61635"/>
                    <a:pt x="29673" y="61405"/>
                    <a:pt x="29731" y="61232"/>
                  </a:cubicBezTo>
                  <a:close/>
                  <a:moveTo>
                    <a:pt x="30998" y="61232"/>
                  </a:moveTo>
                  <a:cubicBezTo>
                    <a:pt x="31104" y="61443"/>
                    <a:pt x="31257" y="61605"/>
                    <a:pt x="31459" y="61720"/>
                  </a:cubicBezTo>
                  <a:lnTo>
                    <a:pt x="31459" y="61720"/>
                  </a:lnTo>
                  <a:lnTo>
                    <a:pt x="31459" y="62442"/>
                  </a:lnTo>
                  <a:lnTo>
                    <a:pt x="31459" y="62500"/>
                  </a:lnTo>
                  <a:cubicBezTo>
                    <a:pt x="31229" y="62211"/>
                    <a:pt x="30998" y="61923"/>
                    <a:pt x="30768" y="61693"/>
                  </a:cubicBezTo>
                  <a:cubicBezTo>
                    <a:pt x="30825" y="61520"/>
                    <a:pt x="30883" y="61405"/>
                    <a:pt x="30998" y="61232"/>
                  </a:cubicBezTo>
                  <a:close/>
                  <a:moveTo>
                    <a:pt x="30480" y="62096"/>
                  </a:moveTo>
                  <a:cubicBezTo>
                    <a:pt x="30704" y="62377"/>
                    <a:pt x="30929" y="62658"/>
                    <a:pt x="31153" y="62938"/>
                  </a:cubicBezTo>
                  <a:lnTo>
                    <a:pt x="31153" y="62938"/>
                  </a:lnTo>
                  <a:lnTo>
                    <a:pt x="31056" y="63133"/>
                  </a:lnTo>
                  <a:cubicBezTo>
                    <a:pt x="30768" y="62903"/>
                    <a:pt x="30537" y="62730"/>
                    <a:pt x="30307" y="62500"/>
                  </a:cubicBezTo>
                  <a:lnTo>
                    <a:pt x="30480" y="62096"/>
                  </a:lnTo>
                  <a:close/>
                  <a:moveTo>
                    <a:pt x="31459" y="63364"/>
                  </a:moveTo>
                  <a:lnTo>
                    <a:pt x="31459" y="63594"/>
                  </a:lnTo>
                  <a:cubicBezTo>
                    <a:pt x="31459" y="63594"/>
                    <a:pt x="31401" y="63537"/>
                    <a:pt x="31401" y="63479"/>
                  </a:cubicBezTo>
                  <a:lnTo>
                    <a:pt x="31459" y="63364"/>
                  </a:lnTo>
                  <a:close/>
                  <a:moveTo>
                    <a:pt x="30134" y="62960"/>
                  </a:moveTo>
                  <a:cubicBezTo>
                    <a:pt x="30307" y="63191"/>
                    <a:pt x="30537" y="63364"/>
                    <a:pt x="30768" y="63594"/>
                  </a:cubicBezTo>
                  <a:cubicBezTo>
                    <a:pt x="30710" y="63767"/>
                    <a:pt x="30595" y="63940"/>
                    <a:pt x="30480" y="64113"/>
                  </a:cubicBezTo>
                  <a:lnTo>
                    <a:pt x="30307" y="63940"/>
                  </a:lnTo>
                  <a:lnTo>
                    <a:pt x="29846" y="63479"/>
                  </a:lnTo>
                  <a:cubicBezTo>
                    <a:pt x="29961" y="63306"/>
                    <a:pt x="30019" y="63133"/>
                    <a:pt x="30134" y="62960"/>
                  </a:cubicBezTo>
                  <a:close/>
                  <a:moveTo>
                    <a:pt x="31229" y="63825"/>
                  </a:moveTo>
                  <a:cubicBezTo>
                    <a:pt x="31286" y="63882"/>
                    <a:pt x="31344" y="63940"/>
                    <a:pt x="31401" y="64055"/>
                  </a:cubicBezTo>
                  <a:lnTo>
                    <a:pt x="31401" y="63998"/>
                  </a:lnTo>
                  <a:lnTo>
                    <a:pt x="31459" y="63998"/>
                  </a:lnTo>
                  <a:lnTo>
                    <a:pt x="31459" y="64919"/>
                  </a:lnTo>
                  <a:lnTo>
                    <a:pt x="31401" y="64919"/>
                  </a:lnTo>
                  <a:lnTo>
                    <a:pt x="30883" y="64401"/>
                  </a:lnTo>
                  <a:cubicBezTo>
                    <a:pt x="30998" y="64228"/>
                    <a:pt x="31113" y="63998"/>
                    <a:pt x="31229" y="63825"/>
                  </a:cubicBezTo>
                  <a:close/>
                  <a:moveTo>
                    <a:pt x="29673" y="63882"/>
                  </a:moveTo>
                  <a:lnTo>
                    <a:pt x="30019" y="64286"/>
                  </a:lnTo>
                  <a:lnTo>
                    <a:pt x="30307" y="64516"/>
                  </a:lnTo>
                  <a:cubicBezTo>
                    <a:pt x="30192" y="64689"/>
                    <a:pt x="30076" y="64919"/>
                    <a:pt x="30019" y="65092"/>
                  </a:cubicBezTo>
                  <a:lnTo>
                    <a:pt x="29385" y="64516"/>
                  </a:lnTo>
                  <a:cubicBezTo>
                    <a:pt x="29500" y="64286"/>
                    <a:pt x="29558" y="64113"/>
                    <a:pt x="29673" y="63882"/>
                  </a:cubicBezTo>
                  <a:close/>
                  <a:moveTo>
                    <a:pt x="30652" y="64862"/>
                  </a:moveTo>
                  <a:cubicBezTo>
                    <a:pt x="30825" y="65092"/>
                    <a:pt x="30998" y="65265"/>
                    <a:pt x="31171" y="65380"/>
                  </a:cubicBezTo>
                  <a:cubicBezTo>
                    <a:pt x="31056" y="65496"/>
                    <a:pt x="30998" y="65668"/>
                    <a:pt x="30883" y="65841"/>
                  </a:cubicBezTo>
                  <a:lnTo>
                    <a:pt x="30364" y="65380"/>
                  </a:lnTo>
                  <a:lnTo>
                    <a:pt x="30652" y="64862"/>
                  </a:lnTo>
                  <a:close/>
                  <a:moveTo>
                    <a:pt x="31344" y="65496"/>
                  </a:moveTo>
                  <a:lnTo>
                    <a:pt x="31401" y="65553"/>
                  </a:lnTo>
                  <a:lnTo>
                    <a:pt x="31401" y="66302"/>
                  </a:lnTo>
                  <a:cubicBezTo>
                    <a:pt x="31344" y="66187"/>
                    <a:pt x="31229" y="66072"/>
                    <a:pt x="31113" y="66014"/>
                  </a:cubicBezTo>
                  <a:lnTo>
                    <a:pt x="31344" y="65496"/>
                  </a:lnTo>
                  <a:close/>
                  <a:moveTo>
                    <a:pt x="30192" y="65784"/>
                  </a:moveTo>
                  <a:cubicBezTo>
                    <a:pt x="30364" y="65957"/>
                    <a:pt x="30537" y="66129"/>
                    <a:pt x="30710" y="66302"/>
                  </a:cubicBezTo>
                  <a:cubicBezTo>
                    <a:pt x="30537" y="66533"/>
                    <a:pt x="30422" y="66821"/>
                    <a:pt x="30249" y="67051"/>
                  </a:cubicBezTo>
                  <a:cubicBezTo>
                    <a:pt x="30076" y="66936"/>
                    <a:pt x="29903" y="66763"/>
                    <a:pt x="29788" y="66590"/>
                  </a:cubicBezTo>
                  <a:cubicBezTo>
                    <a:pt x="29903" y="66360"/>
                    <a:pt x="30076" y="66072"/>
                    <a:pt x="30192" y="65784"/>
                  </a:cubicBezTo>
                  <a:close/>
                  <a:moveTo>
                    <a:pt x="30883" y="66417"/>
                  </a:moveTo>
                  <a:cubicBezTo>
                    <a:pt x="31113" y="66648"/>
                    <a:pt x="31229" y="66821"/>
                    <a:pt x="31401" y="66994"/>
                  </a:cubicBezTo>
                  <a:lnTo>
                    <a:pt x="31401" y="68088"/>
                  </a:lnTo>
                  <a:cubicBezTo>
                    <a:pt x="31401" y="68031"/>
                    <a:pt x="31401" y="68031"/>
                    <a:pt x="31344" y="68031"/>
                  </a:cubicBezTo>
                  <a:cubicBezTo>
                    <a:pt x="31056" y="67743"/>
                    <a:pt x="30768" y="67455"/>
                    <a:pt x="30480" y="67224"/>
                  </a:cubicBezTo>
                  <a:cubicBezTo>
                    <a:pt x="30595" y="66936"/>
                    <a:pt x="30768" y="66706"/>
                    <a:pt x="30883" y="66417"/>
                  </a:cubicBezTo>
                  <a:close/>
                  <a:moveTo>
                    <a:pt x="29558" y="66994"/>
                  </a:moveTo>
                  <a:cubicBezTo>
                    <a:pt x="29731" y="67166"/>
                    <a:pt x="29903" y="67339"/>
                    <a:pt x="30019" y="67512"/>
                  </a:cubicBezTo>
                  <a:lnTo>
                    <a:pt x="29731" y="68146"/>
                  </a:lnTo>
                  <a:lnTo>
                    <a:pt x="29212" y="67685"/>
                  </a:lnTo>
                  <a:cubicBezTo>
                    <a:pt x="29385" y="67455"/>
                    <a:pt x="29500" y="67224"/>
                    <a:pt x="29558" y="66994"/>
                  </a:cubicBezTo>
                  <a:close/>
                  <a:moveTo>
                    <a:pt x="30249" y="67685"/>
                  </a:moveTo>
                  <a:cubicBezTo>
                    <a:pt x="30480" y="67973"/>
                    <a:pt x="30710" y="68204"/>
                    <a:pt x="30998" y="68434"/>
                  </a:cubicBezTo>
                  <a:lnTo>
                    <a:pt x="30652" y="68953"/>
                  </a:lnTo>
                  <a:lnTo>
                    <a:pt x="29961" y="68319"/>
                  </a:lnTo>
                  <a:lnTo>
                    <a:pt x="30249" y="67685"/>
                  </a:lnTo>
                  <a:close/>
                  <a:moveTo>
                    <a:pt x="28982" y="68204"/>
                  </a:moveTo>
                  <a:lnTo>
                    <a:pt x="29500" y="68664"/>
                  </a:lnTo>
                  <a:cubicBezTo>
                    <a:pt x="29443" y="68780"/>
                    <a:pt x="29327" y="68953"/>
                    <a:pt x="29270" y="69125"/>
                  </a:cubicBezTo>
                  <a:cubicBezTo>
                    <a:pt x="29097" y="69010"/>
                    <a:pt x="28924" y="68837"/>
                    <a:pt x="28751" y="68664"/>
                  </a:cubicBezTo>
                  <a:cubicBezTo>
                    <a:pt x="28866" y="68492"/>
                    <a:pt x="28924" y="68319"/>
                    <a:pt x="28982" y="68204"/>
                  </a:cubicBezTo>
                  <a:close/>
                  <a:moveTo>
                    <a:pt x="31229" y="68607"/>
                  </a:moveTo>
                  <a:lnTo>
                    <a:pt x="31401" y="68722"/>
                  </a:lnTo>
                  <a:lnTo>
                    <a:pt x="31401" y="69702"/>
                  </a:lnTo>
                  <a:lnTo>
                    <a:pt x="30941" y="69241"/>
                  </a:lnTo>
                  <a:cubicBezTo>
                    <a:pt x="30998" y="69010"/>
                    <a:pt x="31113" y="68837"/>
                    <a:pt x="31229" y="68607"/>
                  </a:cubicBezTo>
                  <a:close/>
                  <a:moveTo>
                    <a:pt x="29731" y="68837"/>
                  </a:moveTo>
                  <a:cubicBezTo>
                    <a:pt x="29961" y="69068"/>
                    <a:pt x="30134" y="69241"/>
                    <a:pt x="30364" y="69471"/>
                  </a:cubicBezTo>
                  <a:lnTo>
                    <a:pt x="30076" y="69932"/>
                  </a:lnTo>
                  <a:lnTo>
                    <a:pt x="29500" y="69356"/>
                  </a:lnTo>
                  <a:lnTo>
                    <a:pt x="29731" y="68837"/>
                  </a:lnTo>
                  <a:close/>
                  <a:moveTo>
                    <a:pt x="28578" y="69125"/>
                  </a:moveTo>
                  <a:lnTo>
                    <a:pt x="29039" y="69644"/>
                  </a:lnTo>
                  <a:cubicBezTo>
                    <a:pt x="28924" y="69874"/>
                    <a:pt x="28809" y="70162"/>
                    <a:pt x="28693" y="70393"/>
                  </a:cubicBezTo>
                  <a:lnTo>
                    <a:pt x="28233" y="69990"/>
                  </a:lnTo>
                  <a:cubicBezTo>
                    <a:pt x="28348" y="69702"/>
                    <a:pt x="28463" y="69413"/>
                    <a:pt x="28578" y="69125"/>
                  </a:cubicBezTo>
                  <a:close/>
                  <a:moveTo>
                    <a:pt x="30710" y="69759"/>
                  </a:moveTo>
                  <a:lnTo>
                    <a:pt x="31401" y="70393"/>
                  </a:lnTo>
                  <a:lnTo>
                    <a:pt x="31401" y="70854"/>
                  </a:lnTo>
                  <a:lnTo>
                    <a:pt x="31286" y="71084"/>
                  </a:lnTo>
                  <a:cubicBezTo>
                    <a:pt x="30998" y="70796"/>
                    <a:pt x="30710" y="70508"/>
                    <a:pt x="30480" y="70278"/>
                  </a:cubicBezTo>
                  <a:cubicBezTo>
                    <a:pt x="30537" y="70105"/>
                    <a:pt x="30595" y="69932"/>
                    <a:pt x="30710" y="69759"/>
                  </a:cubicBezTo>
                  <a:close/>
                  <a:moveTo>
                    <a:pt x="29212" y="69817"/>
                  </a:moveTo>
                  <a:lnTo>
                    <a:pt x="29846" y="70393"/>
                  </a:lnTo>
                  <a:lnTo>
                    <a:pt x="29443" y="71142"/>
                  </a:lnTo>
                  <a:lnTo>
                    <a:pt x="28924" y="70566"/>
                  </a:lnTo>
                  <a:cubicBezTo>
                    <a:pt x="29039" y="70335"/>
                    <a:pt x="29154" y="70105"/>
                    <a:pt x="29270" y="69874"/>
                  </a:cubicBezTo>
                  <a:lnTo>
                    <a:pt x="29212" y="69817"/>
                  </a:lnTo>
                  <a:close/>
                  <a:moveTo>
                    <a:pt x="28693" y="71027"/>
                  </a:moveTo>
                  <a:lnTo>
                    <a:pt x="29212" y="71545"/>
                  </a:lnTo>
                  <a:cubicBezTo>
                    <a:pt x="29154" y="71718"/>
                    <a:pt x="29039" y="71891"/>
                    <a:pt x="28982" y="72064"/>
                  </a:cubicBezTo>
                  <a:cubicBezTo>
                    <a:pt x="28809" y="71891"/>
                    <a:pt x="28636" y="71718"/>
                    <a:pt x="28405" y="71545"/>
                  </a:cubicBezTo>
                  <a:cubicBezTo>
                    <a:pt x="28521" y="71372"/>
                    <a:pt x="28578" y="71200"/>
                    <a:pt x="28693" y="71027"/>
                  </a:cubicBezTo>
                  <a:close/>
                  <a:moveTo>
                    <a:pt x="30192" y="70739"/>
                  </a:moveTo>
                  <a:lnTo>
                    <a:pt x="30998" y="71488"/>
                  </a:lnTo>
                  <a:cubicBezTo>
                    <a:pt x="30883" y="71718"/>
                    <a:pt x="30768" y="71891"/>
                    <a:pt x="30652" y="72121"/>
                  </a:cubicBezTo>
                  <a:lnTo>
                    <a:pt x="29846" y="71430"/>
                  </a:lnTo>
                  <a:cubicBezTo>
                    <a:pt x="29961" y="71200"/>
                    <a:pt x="30076" y="70969"/>
                    <a:pt x="30192" y="70739"/>
                  </a:cubicBezTo>
                  <a:close/>
                  <a:moveTo>
                    <a:pt x="31286" y="71718"/>
                  </a:moveTo>
                  <a:lnTo>
                    <a:pt x="31401" y="71833"/>
                  </a:lnTo>
                  <a:lnTo>
                    <a:pt x="31401" y="72870"/>
                  </a:lnTo>
                  <a:cubicBezTo>
                    <a:pt x="31229" y="72698"/>
                    <a:pt x="31113" y="72525"/>
                    <a:pt x="30941" y="72410"/>
                  </a:cubicBezTo>
                  <a:cubicBezTo>
                    <a:pt x="31056" y="72179"/>
                    <a:pt x="31171" y="71949"/>
                    <a:pt x="31286" y="71718"/>
                  </a:cubicBezTo>
                  <a:close/>
                  <a:moveTo>
                    <a:pt x="29615" y="71833"/>
                  </a:moveTo>
                  <a:cubicBezTo>
                    <a:pt x="29903" y="72121"/>
                    <a:pt x="30192" y="72352"/>
                    <a:pt x="30422" y="72525"/>
                  </a:cubicBezTo>
                  <a:cubicBezTo>
                    <a:pt x="30364" y="72698"/>
                    <a:pt x="30249" y="72870"/>
                    <a:pt x="30192" y="73043"/>
                  </a:cubicBezTo>
                  <a:lnTo>
                    <a:pt x="29385" y="72352"/>
                  </a:lnTo>
                  <a:lnTo>
                    <a:pt x="29615" y="71833"/>
                  </a:lnTo>
                  <a:close/>
                  <a:moveTo>
                    <a:pt x="28175" y="72064"/>
                  </a:moveTo>
                  <a:lnTo>
                    <a:pt x="28751" y="72582"/>
                  </a:lnTo>
                  <a:cubicBezTo>
                    <a:pt x="28636" y="72813"/>
                    <a:pt x="28521" y="73043"/>
                    <a:pt x="28405" y="73274"/>
                  </a:cubicBezTo>
                  <a:lnTo>
                    <a:pt x="27829" y="72928"/>
                  </a:lnTo>
                  <a:cubicBezTo>
                    <a:pt x="27944" y="72640"/>
                    <a:pt x="28060" y="72352"/>
                    <a:pt x="28175" y="72064"/>
                  </a:cubicBezTo>
                  <a:close/>
                  <a:moveTo>
                    <a:pt x="30768" y="72755"/>
                  </a:moveTo>
                  <a:cubicBezTo>
                    <a:pt x="30941" y="72928"/>
                    <a:pt x="31171" y="73043"/>
                    <a:pt x="31344" y="73216"/>
                  </a:cubicBezTo>
                  <a:cubicBezTo>
                    <a:pt x="31229" y="73447"/>
                    <a:pt x="31113" y="73619"/>
                    <a:pt x="30998" y="73850"/>
                  </a:cubicBezTo>
                  <a:lnTo>
                    <a:pt x="30480" y="73331"/>
                  </a:lnTo>
                  <a:lnTo>
                    <a:pt x="30768" y="72755"/>
                  </a:lnTo>
                  <a:close/>
                  <a:moveTo>
                    <a:pt x="27656" y="73331"/>
                  </a:moveTo>
                  <a:lnTo>
                    <a:pt x="28233" y="73792"/>
                  </a:lnTo>
                  <a:cubicBezTo>
                    <a:pt x="28175" y="73908"/>
                    <a:pt x="28117" y="74023"/>
                    <a:pt x="28060" y="74138"/>
                  </a:cubicBezTo>
                  <a:lnTo>
                    <a:pt x="27484" y="73792"/>
                  </a:lnTo>
                  <a:lnTo>
                    <a:pt x="27656" y="73331"/>
                  </a:lnTo>
                  <a:close/>
                  <a:moveTo>
                    <a:pt x="29097" y="72870"/>
                  </a:moveTo>
                  <a:cubicBezTo>
                    <a:pt x="29385" y="73101"/>
                    <a:pt x="29673" y="73331"/>
                    <a:pt x="29903" y="73562"/>
                  </a:cubicBezTo>
                  <a:lnTo>
                    <a:pt x="29615" y="74138"/>
                  </a:lnTo>
                  <a:cubicBezTo>
                    <a:pt x="29385" y="73908"/>
                    <a:pt x="29097" y="73735"/>
                    <a:pt x="28809" y="73562"/>
                  </a:cubicBezTo>
                  <a:lnTo>
                    <a:pt x="29097" y="72870"/>
                  </a:lnTo>
                  <a:close/>
                  <a:moveTo>
                    <a:pt x="31401" y="73792"/>
                  </a:moveTo>
                  <a:lnTo>
                    <a:pt x="31401" y="74253"/>
                  </a:lnTo>
                  <a:lnTo>
                    <a:pt x="31229" y="74080"/>
                  </a:lnTo>
                  <a:lnTo>
                    <a:pt x="31401" y="73792"/>
                  </a:lnTo>
                  <a:close/>
                  <a:moveTo>
                    <a:pt x="30192" y="73792"/>
                  </a:moveTo>
                  <a:lnTo>
                    <a:pt x="30768" y="74253"/>
                  </a:lnTo>
                  <a:cubicBezTo>
                    <a:pt x="30710" y="74426"/>
                    <a:pt x="30595" y="74599"/>
                    <a:pt x="30480" y="74772"/>
                  </a:cubicBezTo>
                  <a:cubicBezTo>
                    <a:pt x="30307" y="74657"/>
                    <a:pt x="30134" y="74484"/>
                    <a:pt x="29903" y="74368"/>
                  </a:cubicBezTo>
                  <a:lnTo>
                    <a:pt x="30192" y="73792"/>
                  </a:lnTo>
                  <a:close/>
                  <a:moveTo>
                    <a:pt x="28578" y="74023"/>
                  </a:moveTo>
                  <a:cubicBezTo>
                    <a:pt x="28866" y="74196"/>
                    <a:pt x="29154" y="74426"/>
                    <a:pt x="29385" y="74599"/>
                  </a:cubicBezTo>
                  <a:cubicBezTo>
                    <a:pt x="29385" y="74714"/>
                    <a:pt x="29327" y="74829"/>
                    <a:pt x="29270" y="74887"/>
                  </a:cubicBezTo>
                  <a:cubicBezTo>
                    <a:pt x="28982" y="74714"/>
                    <a:pt x="28693" y="74541"/>
                    <a:pt x="28405" y="74368"/>
                  </a:cubicBezTo>
                  <a:lnTo>
                    <a:pt x="28578" y="74023"/>
                  </a:lnTo>
                  <a:close/>
                  <a:moveTo>
                    <a:pt x="27311" y="74080"/>
                  </a:moveTo>
                  <a:lnTo>
                    <a:pt x="27944" y="74484"/>
                  </a:lnTo>
                  <a:lnTo>
                    <a:pt x="27599" y="75233"/>
                  </a:lnTo>
                  <a:lnTo>
                    <a:pt x="26965" y="74829"/>
                  </a:lnTo>
                  <a:cubicBezTo>
                    <a:pt x="27080" y="74599"/>
                    <a:pt x="27195" y="74311"/>
                    <a:pt x="27311" y="74080"/>
                  </a:cubicBezTo>
                  <a:close/>
                  <a:moveTo>
                    <a:pt x="29673" y="74772"/>
                  </a:moveTo>
                  <a:cubicBezTo>
                    <a:pt x="29903" y="74945"/>
                    <a:pt x="30134" y="75060"/>
                    <a:pt x="30307" y="75175"/>
                  </a:cubicBezTo>
                  <a:cubicBezTo>
                    <a:pt x="30249" y="75290"/>
                    <a:pt x="30192" y="75406"/>
                    <a:pt x="30192" y="75521"/>
                  </a:cubicBezTo>
                  <a:lnTo>
                    <a:pt x="29558" y="75060"/>
                  </a:lnTo>
                  <a:cubicBezTo>
                    <a:pt x="29615" y="75002"/>
                    <a:pt x="29673" y="74887"/>
                    <a:pt x="29673" y="74772"/>
                  </a:cubicBezTo>
                  <a:close/>
                  <a:moveTo>
                    <a:pt x="28175" y="74657"/>
                  </a:moveTo>
                  <a:cubicBezTo>
                    <a:pt x="28463" y="74887"/>
                    <a:pt x="28751" y="75117"/>
                    <a:pt x="29039" y="75348"/>
                  </a:cubicBezTo>
                  <a:cubicBezTo>
                    <a:pt x="28924" y="75521"/>
                    <a:pt x="28866" y="75751"/>
                    <a:pt x="28751" y="75924"/>
                  </a:cubicBezTo>
                  <a:cubicBezTo>
                    <a:pt x="28463" y="75751"/>
                    <a:pt x="28175" y="75578"/>
                    <a:pt x="27829" y="75406"/>
                  </a:cubicBezTo>
                  <a:cubicBezTo>
                    <a:pt x="28002" y="75175"/>
                    <a:pt x="28117" y="74945"/>
                    <a:pt x="28233" y="74714"/>
                  </a:cubicBezTo>
                  <a:lnTo>
                    <a:pt x="28175" y="74657"/>
                  </a:lnTo>
                  <a:close/>
                  <a:moveTo>
                    <a:pt x="29270" y="75521"/>
                  </a:moveTo>
                  <a:cubicBezTo>
                    <a:pt x="29500" y="75636"/>
                    <a:pt x="29731" y="75809"/>
                    <a:pt x="29903" y="75924"/>
                  </a:cubicBezTo>
                  <a:cubicBezTo>
                    <a:pt x="29846" y="76097"/>
                    <a:pt x="29731" y="76327"/>
                    <a:pt x="29673" y="76500"/>
                  </a:cubicBezTo>
                  <a:lnTo>
                    <a:pt x="28982" y="76097"/>
                  </a:lnTo>
                  <a:lnTo>
                    <a:pt x="29270" y="75521"/>
                  </a:lnTo>
                  <a:close/>
                  <a:moveTo>
                    <a:pt x="30998" y="74426"/>
                  </a:moveTo>
                  <a:lnTo>
                    <a:pt x="31401" y="74714"/>
                  </a:lnTo>
                  <a:lnTo>
                    <a:pt x="31401" y="76500"/>
                  </a:lnTo>
                  <a:cubicBezTo>
                    <a:pt x="31056" y="76212"/>
                    <a:pt x="30710" y="75924"/>
                    <a:pt x="30364" y="75694"/>
                  </a:cubicBezTo>
                  <a:lnTo>
                    <a:pt x="30537" y="75290"/>
                  </a:lnTo>
                  <a:lnTo>
                    <a:pt x="30883" y="75521"/>
                  </a:lnTo>
                  <a:cubicBezTo>
                    <a:pt x="30907" y="75529"/>
                    <a:pt x="30929" y="75532"/>
                    <a:pt x="30950" y="75532"/>
                  </a:cubicBezTo>
                  <a:cubicBezTo>
                    <a:pt x="31083" y="75532"/>
                    <a:pt x="31155" y="75390"/>
                    <a:pt x="31056" y="75290"/>
                  </a:cubicBezTo>
                  <a:cubicBezTo>
                    <a:pt x="30941" y="75175"/>
                    <a:pt x="30825" y="75060"/>
                    <a:pt x="30710" y="75002"/>
                  </a:cubicBezTo>
                  <a:cubicBezTo>
                    <a:pt x="30825" y="74829"/>
                    <a:pt x="30941" y="74657"/>
                    <a:pt x="30998" y="74426"/>
                  </a:cubicBezTo>
                  <a:close/>
                  <a:moveTo>
                    <a:pt x="47246" y="76155"/>
                  </a:moveTo>
                  <a:lnTo>
                    <a:pt x="47246" y="76846"/>
                  </a:lnTo>
                  <a:lnTo>
                    <a:pt x="46382" y="76212"/>
                  </a:lnTo>
                  <a:lnTo>
                    <a:pt x="47246" y="76155"/>
                  </a:lnTo>
                  <a:close/>
                  <a:moveTo>
                    <a:pt x="30192" y="76097"/>
                  </a:moveTo>
                  <a:cubicBezTo>
                    <a:pt x="30537" y="76327"/>
                    <a:pt x="30941" y="76558"/>
                    <a:pt x="31344" y="76788"/>
                  </a:cubicBezTo>
                  <a:lnTo>
                    <a:pt x="31401" y="76788"/>
                  </a:lnTo>
                  <a:lnTo>
                    <a:pt x="30768" y="77249"/>
                  </a:lnTo>
                  <a:cubicBezTo>
                    <a:pt x="30480" y="77076"/>
                    <a:pt x="30192" y="76846"/>
                    <a:pt x="29903" y="76673"/>
                  </a:cubicBezTo>
                  <a:cubicBezTo>
                    <a:pt x="29961" y="76500"/>
                    <a:pt x="30076" y="76270"/>
                    <a:pt x="30192" y="76097"/>
                  </a:cubicBezTo>
                  <a:close/>
                  <a:moveTo>
                    <a:pt x="35492" y="75406"/>
                  </a:moveTo>
                  <a:lnTo>
                    <a:pt x="35492" y="75406"/>
                  </a:lnTo>
                  <a:cubicBezTo>
                    <a:pt x="36299" y="75578"/>
                    <a:pt x="37105" y="75694"/>
                    <a:pt x="37854" y="75809"/>
                  </a:cubicBezTo>
                  <a:lnTo>
                    <a:pt x="39122" y="76904"/>
                  </a:lnTo>
                  <a:cubicBezTo>
                    <a:pt x="39468" y="77192"/>
                    <a:pt x="39813" y="77537"/>
                    <a:pt x="40217" y="77825"/>
                  </a:cubicBezTo>
                  <a:lnTo>
                    <a:pt x="39525" y="77768"/>
                  </a:lnTo>
                  <a:cubicBezTo>
                    <a:pt x="39122" y="77422"/>
                    <a:pt x="38719" y="77134"/>
                    <a:pt x="38258" y="76846"/>
                  </a:cubicBezTo>
                  <a:lnTo>
                    <a:pt x="36817" y="75866"/>
                  </a:lnTo>
                  <a:cubicBezTo>
                    <a:pt x="36779" y="75828"/>
                    <a:pt x="36741" y="75813"/>
                    <a:pt x="36706" y="75813"/>
                  </a:cubicBezTo>
                  <a:cubicBezTo>
                    <a:pt x="36585" y="75813"/>
                    <a:pt x="36510" y="76007"/>
                    <a:pt x="36645" y="76097"/>
                  </a:cubicBezTo>
                  <a:lnTo>
                    <a:pt x="38027" y="77076"/>
                  </a:lnTo>
                  <a:cubicBezTo>
                    <a:pt x="38258" y="77307"/>
                    <a:pt x="38546" y="77480"/>
                    <a:pt x="38834" y="77710"/>
                  </a:cubicBezTo>
                  <a:lnTo>
                    <a:pt x="38027" y="77595"/>
                  </a:lnTo>
                  <a:cubicBezTo>
                    <a:pt x="37221" y="76846"/>
                    <a:pt x="36414" y="76097"/>
                    <a:pt x="35492" y="75406"/>
                  </a:cubicBezTo>
                  <a:close/>
                  <a:moveTo>
                    <a:pt x="38603" y="75866"/>
                  </a:moveTo>
                  <a:lnTo>
                    <a:pt x="39237" y="75982"/>
                  </a:lnTo>
                  <a:cubicBezTo>
                    <a:pt x="40044" y="76616"/>
                    <a:pt x="40793" y="77307"/>
                    <a:pt x="41657" y="77883"/>
                  </a:cubicBezTo>
                  <a:lnTo>
                    <a:pt x="40793" y="77883"/>
                  </a:lnTo>
                  <a:lnTo>
                    <a:pt x="40793" y="77825"/>
                  </a:lnTo>
                  <a:cubicBezTo>
                    <a:pt x="40390" y="77365"/>
                    <a:pt x="39929" y="76961"/>
                    <a:pt x="39468" y="76616"/>
                  </a:cubicBezTo>
                  <a:lnTo>
                    <a:pt x="38603" y="75866"/>
                  </a:lnTo>
                  <a:close/>
                  <a:moveTo>
                    <a:pt x="39813" y="76097"/>
                  </a:moveTo>
                  <a:cubicBezTo>
                    <a:pt x="40159" y="76097"/>
                    <a:pt x="40505" y="76155"/>
                    <a:pt x="40850" y="76155"/>
                  </a:cubicBezTo>
                  <a:cubicBezTo>
                    <a:pt x="40850" y="76212"/>
                    <a:pt x="40908" y="76270"/>
                    <a:pt x="40966" y="76327"/>
                  </a:cubicBezTo>
                  <a:cubicBezTo>
                    <a:pt x="41715" y="76904"/>
                    <a:pt x="42521" y="77422"/>
                    <a:pt x="43328" y="77883"/>
                  </a:cubicBezTo>
                  <a:cubicBezTo>
                    <a:pt x="43347" y="77889"/>
                    <a:pt x="43366" y="77892"/>
                    <a:pt x="43386" y="77892"/>
                  </a:cubicBezTo>
                  <a:cubicBezTo>
                    <a:pt x="43546" y="77892"/>
                    <a:pt x="43713" y="77698"/>
                    <a:pt x="43558" y="77595"/>
                  </a:cubicBezTo>
                  <a:cubicBezTo>
                    <a:pt x="42867" y="77076"/>
                    <a:pt x="42118" y="76558"/>
                    <a:pt x="41369" y="76155"/>
                  </a:cubicBezTo>
                  <a:lnTo>
                    <a:pt x="41369" y="76155"/>
                  </a:lnTo>
                  <a:lnTo>
                    <a:pt x="42349" y="76212"/>
                  </a:lnTo>
                  <a:cubicBezTo>
                    <a:pt x="43155" y="76961"/>
                    <a:pt x="44250" y="77825"/>
                    <a:pt x="45345" y="77883"/>
                  </a:cubicBezTo>
                  <a:cubicBezTo>
                    <a:pt x="45517" y="77883"/>
                    <a:pt x="45517" y="77710"/>
                    <a:pt x="45402" y="77595"/>
                  </a:cubicBezTo>
                  <a:cubicBezTo>
                    <a:pt x="44999" y="77365"/>
                    <a:pt x="44423" y="77249"/>
                    <a:pt x="43962" y="76961"/>
                  </a:cubicBezTo>
                  <a:cubicBezTo>
                    <a:pt x="43558" y="76788"/>
                    <a:pt x="43213" y="76558"/>
                    <a:pt x="42809" y="76270"/>
                  </a:cubicBezTo>
                  <a:lnTo>
                    <a:pt x="44250" y="76270"/>
                  </a:lnTo>
                  <a:cubicBezTo>
                    <a:pt x="44596" y="76558"/>
                    <a:pt x="44941" y="76846"/>
                    <a:pt x="45287" y="77076"/>
                  </a:cubicBezTo>
                  <a:cubicBezTo>
                    <a:pt x="45613" y="77348"/>
                    <a:pt x="46041" y="77773"/>
                    <a:pt x="46475" y="77773"/>
                  </a:cubicBezTo>
                  <a:cubicBezTo>
                    <a:pt x="46501" y="77773"/>
                    <a:pt x="46528" y="77771"/>
                    <a:pt x="46554" y="77768"/>
                  </a:cubicBezTo>
                  <a:cubicBezTo>
                    <a:pt x="46670" y="77710"/>
                    <a:pt x="46727" y="77595"/>
                    <a:pt x="46670" y="77480"/>
                  </a:cubicBezTo>
                  <a:cubicBezTo>
                    <a:pt x="46439" y="77134"/>
                    <a:pt x="45978" y="77019"/>
                    <a:pt x="45633" y="76788"/>
                  </a:cubicBezTo>
                  <a:cubicBezTo>
                    <a:pt x="45287" y="76558"/>
                    <a:pt x="45114" y="76443"/>
                    <a:pt x="44826" y="76212"/>
                  </a:cubicBezTo>
                  <a:lnTo>
                    <a:pt x="45921" y="76212"/>
                  </a:lnTo>
                  <a:cubicBezTo>
                    <a:pt x="46382" y="76616"/>
                    <a:pt x="46785" y="77019"/>
                    <a:pt x="47246" y="77422"/>
                  </a:cubicBezTo>
                  <a:lnTo>
                    <a:pt x="47246" y="77941"/>
                  </a:lnTo>
                  <a:cubicBezTo>
                    <a:pt x="46530" y="77965"/>
                    <a:pt x="45814" y="77979"/>
                    <a:pt x="45094" y="77979"/>
                  </a:cubicBezTo>
                  <a:cubicBezTo>
                    <a:pt x="44076" y="77979"/>
                    <a:pt x="43049" y="77951"/>
                    <a:pt x="42003" y="77883"/>
                  </a:cubicBezTo>
                  <a:cubicBezTo>
                    <a:pt x="42003" y="77883"/>
                    <a:pt x="42003" y="77825"/>
                    <a:pt x="41945" y="77825"/>
                  </a:cubicBezTo>
                  <a:cubicBezTo>
                    <a:pt x="41311" y="77192"/>
                    <a:pt x="40505" y="76616"/>
                    <a:pt x="39813" y="76097"/>
                  </a:cubicBezTo>
                  <a:close/>
                  <a:moveTo>
                    <a:pt x="29788" y="76904"/>
                  </a:moveTo>
                  <a:lnTo>
                    <a:pt x="30422" y="77365"/>
                  </a:lnTo>
                  <a:cubicBezTo>
                    <a:pt x="30364" y="77365"/>
                    <a:pt x="30307" y="77480"/>
                    <a:pt x="30307" y="77537"/>
                  </a:cubicBezTo>
                  <a:lnTo>
                    <a:pt x="29443" y="78171"/>
                  </a:lnTo>
                  <a:lnTo>
                    <a:pt x="29212" y="78171"/>
                  </a:lnTo>
                  <a:cubicBezTo>
                    <a:pt x="29385" y="77768"/>
                    <a:pt x="29558" y="77307"/>
                    <a:pt x="29788" y="76904"/>
                  </a:cubicBezTo>
                  <a:close/>
                  <a:moveTo>
                    <a:pt x="80606" y="11336"/>
                  </a:moveTo>
                  <a:lnTo>
                    <a:pt x="80606" y="11336"/>
                  </a:lnTo>
                  <a:cubicBezTo>
                    <a:pt x="79684" y="20670"/>
                    <a:pt x="80490" y="30523"/>
                    <a:pt x="80433" y="39914"/>
                  </a:cubicBezTo>
                  <a:cubicBezTo>
                    <a:pt x="80375" y="49248"/>
                    <a:pt x="80375" y="58524"/>
                    <a:pt x="80663" y="67800"/>
                  </a:cubicBezTo>
                  <a:cubicBezTo>
                    <a:pt x="80548" y="67800"/>
                    <a:pt x="80490" y="67858"/>
                    <a:pt x="80433" y="67915"/>
                  </a:cubicBezTo>
                  <a:cubicBezTo>
                    <a:pt x="74959" y="73735"/>
                    <a:pt x="69140" y="79323"/>
                    <a:pt x="63897" y="85373"/>
                  </a:cubicBezTo>
                  <a:cubicBezTo>
                    <a:pt x="64243" y="75290"/>
                    <a:pt x="63897" y="65150"/>
                    <a:pt x="63897" y="55067"/>
                  </a:cubicBezTo>
                  <a:cubicBezTo>
                    <a:pt x="63897" y="47635"/>
                    <a:pt x="64185" y="40029"/>
                    <a:pt x="64012" y="32482"/>
                  </a:cubicBezTo>
                  <a:cubicBezTo>
                    <a:pt x="64243" y="29889"/>
                    <a:pt x="64070" y="27238"/>
                    <a:pt x="63666" y="24703"/>
                  </a:cubicBezTo>
                  <a:cubicBezTo>
                    <a:pt x="63666" y="24473"/>
                    <a:pt x="63666" y="24242"/>
                    <a:pt x="63609" y="24070"/>
                  </a:cubicBezTo>
                  <a:cubicBezTo>
                    <a:pt x="69370" y="19979"/>
                    <a:pt x="74844" y="15427"/>
                    <a:pt x="80606" y="11336"/>
                  </a:cubicBezTo>
                  <a:close/>
                  <a:moveTo>
                    <a:pt x="66317" y="1484"/>
                  </a:moveTo>
                  <a:lnTo>
                    <a:pt x="66317" y="1484"/>
                  </a:lnTo>
                  <a:cubicBezTo>
                    <a:pt x="66662" y="2463"/>
                    <a:pt x="66086" y="5056"/>
                    <a:pt x="66029" y="5690"/>
                  </a:cubicBezTo>
                  <a:cubicBezTo>
                    <a:pt x="65856" y="7246"/>
                    <a:pt x="65798" y="8859"/>
                    <a:pt x="65798" y="10415"/>
                  </a:cubicBezTo>
                  <a:cubicBezTo>
                    <a:pt x="65798" y="10530"/>
                    <a:pt x="65913" y="10587"/>
                    <a:pt x="65971" y="10587"/>
                  </a:cubicBezTo>
                  <a:cubicBezTo>
                    <a:pt x="65971" y="10645"/>
                    <a:pt x="65971" y="10645"/>
                    <a:pt x="65971" y="10703"/>
                  </a:cubicBezTo>
                  <a:cubicBezTo>
                    <a:pt x="64243" y="12085"/>
                    <a:pt x="62572" y="13756"/>
                    <a:pt x="61362" y="14678"/>
                  </a:cubicBezTo>
                  <a:cubicBezTo>
                    <a:pt x="58827" y="16522"/>
                    <a:pt x="56119" y="18020"/>
                    <a:pt x="53468" y="19633"/>
                  </a:cubicBezTo>
                  <a:cubicBezTo>
                    <a:pt x="53411" y="19575"/>
                    <a:pt x="53353" y="19575"/>
                    <a:pt x="53296" y="19575"/>
                  </a:cubicBezTo>
                  <a:cubicBezTo>
                    <a:pt x="53180" y="19575"/>
                    <a:pt x="53123" y="19691"/>
                    <a:pt x="53180" y="19806"/>
                  </a:cubicBezTo>
                  <a:lnTo>
                    <a:pt x="52777" y="20094"/>
                  </a:lnTo>
                  <a:lnTo>
                    <a:pt x="52777" y="19748"/>
                  </a:lnTo>
                  <a:cubicBezTo>
                    <a:pt x="52748" y="19662"/>
                    <a:pt x="52676" y="19619"/>
                    <a:pt x="52611" y="19619"/>
                  </a:cubicBezTo>
                  <a:cubicBezTo>
                    <a:pt x="52547" y="19619"/>
                    <a:pt x="52489" y="19662"/>
                    <a:pt x="52489" y="19748"/>
                  </a:cubicBezTo>
                  <a:lnTo>
                    <a:pt x="52489" y="20209"/>
                  </a:lnTo>
                  <a:lnTo>
                    <a:pt x="51798" y="20670"/>
                  </a:lnTo>
                  <a:cubicBezTo>
                    <a:pt x="51970" y="20209"/>
                    <a:pt x="52028" y="19691"/>
                    <a:pt x="52086" y="19287"/>
                  </a:cubicBezTo>
                  <a:cubicBezTo>
                    <a:pt x="52086" y="19148"/>
                    <a:pt x="52001" y="19072"/>
                    <a:pt x="51922" y="19072"/>
                  </a:cubicBezTo>
                  <a:cubicBezTo>
                    <a:pt x="51870" y="19072"/>
                    <a:pt x="51820" y="19104"/>
                    <a:pt x="51798" y="19172"/>
                  </a:cubicBezTo>
                  <a:lnTo>
                    <a:pt x="51567" y="20094"/>
                  </a:lnTo>
                  <a:cubicBezTo>
                    <a:pt x="51509" y="20382"/>
                    <a:pt x="51452" y="20670"/>
                    <a:pt x="51394" y="20901"/>
                  </a:cubicBezTo>
                  <a:lnTo>
                    <a:pt x="50876" y="21246"/>
                  </a:lnTo>
                  <a:cubicBezTo>
                    <a:pt x="51106" y="20670"/>
                    <a:pt x="51279" y="20036"/>
                    <a:pt x="51394" y="19460"/>
                  </a:cubicBezTo>
                  <a:cubicBezTo>
                    <a:pt x="51429" y="19321"/>
                    <a:pt x="51337" y="19245"/>
                    <a:pt x="51247" y="19245"/>
                  </a:cubicBezTo>
                  <a:cubicBezTo>
                    <a:pt x="51187" y="19245"/>
                    <a:pt x="51129" y="19277"/>
                    <a:pt x="51106" y="19345"/>
                  </a:cubicBezTo>
                  <a:cubicBezTo>
                    <a:pt x="50876" y="20036"/>
                    <a:pt x="50645" y="20728"/>
                    <a:pt x="50530" y="21477"/>
                  </a:cubicBezTo>
                  <a:cubicBezTo>
                    <a:pt x="50530" y="21477"/>
                    <a:pt x="50530" y="21477"/>
                    <a:pt x="50530" y="21534"/>
                  </a:cubicBezTo>
                  <a:lnTo>
                    <a:pt x="50472" y="21477"/>
                  </a:lnTo>
                  <a:cubicBezTo>
                    <a:pt x="50442" y="21461"/>
                    <a:pt x="50411" y="21454"/>
                    <a:pt x="50382" y="21454"/>
                  </a:cubicBezTo>
                  <a:cubicBezTo>
                    <a:pt x="50304" y="21454"/>
                    <a:pt x="50242" y="21508"/>
                    <a:pt x="50242" y="21592"/>
                  </a:cubicBezTo>
                  <a:lnTo>
                    <a:pt x="50069" y="21592"/>
                  </a:lnTo>
                  <a:cubicBezTo>
                    <a:pt x="50415" y="20785"/>
                    <a:pt x="50645" y="19921"/>
                    <a:pt x="50760" y="19057"/>
                  </a:cubicBezTo>
                  <a:cubicBezTo>
                    <a:pt x="50760" y="18999"/>
                    <a:pt x="50732" y="18971"/>
                    <a:pt x="50703" y="18971"/>
                  </a:cubicBezTo>
                  <a:cubicBezTo>
                    <a:pt x="50674" y="18971"/>
                    <a:pt x="50645" y="18999"/>
                    <a:pt x="50645" y="19057"/>
                  </a:cubicBezTo>
                  <a:cubicBezTo>
                    <a:pt x="50357" y="19864"/>
                    <a:pt x="50069" y="20728"/>
                    <a:pt x="49781" y="21534"/>
                  </a:cubicBezTo>
                  <a:lnTo>
                    <a:pt x="49723" y="21534"/>
                  </a:lnTo>
                  <a:cubicBezTo>
                    <a:pt x="49666" y="21592"/>
                    <a:pt x="49608" y="21765"/>
                    <a:pt x="49551" y="21823"/>
                  </a:cubicBezTo>
                  <a:cubicBezTo>
                    <a:pt x="49378" y="21938"/>
                    <a:pt x="49205" y="22053"/>
                    <a:pt x="49147" y="22226"/>
                  </a:cubicBezTo>
                  <a:cubicBezTo>
                    <a:pt x="49090" y="22283"/>
                    <a:pt x="49090" y="22341"/>
                    <a:pt x="49147" y="22399"/>
                  </a:cubicBezTo>
                  <a:lnTo>
                    <a:pt x="49090" y="22399"/>
                  </a:lnTo>
                  <a:cubicBezTo>
                    <a:pt x="49032" y="22572"/>
                    <a:pt x="48974" y="22687"/>
                    <a:pt x="48974" y="22802"/>
                  </a:cubicBezTo>
                  <a:cubicBezTo>
                    <a:pt x="48859" y="22860"/>
                    <a:pt x="48859" y="22917"/>
                    <a:pt x="48859" y="22975"/>
                  </a:cubicBezTo>
                  <a:cubicBezTo>
                    <a:pt x="48859" y="23090"/>
                    <a:pt x="48859" y="23205"/>
                    <a:pt x="48802" y="23321"/>
                  </a:cubicBezTo>
                  <a:cubicBezTo>
                    <a:pt x="48744" y="23493"/>
                    <a:pt x="48744" y="23551"/>
                    <a:pt x="48744" y="23666"/>
                  </a:cubicBezTo>
                  <a:cubicBezTo>
                    <a:pt x="48686" y="23724"/>
                    <a:pt x="48744" y="23724"/>
                    <a:pt x="48744" y="23781"/>
                  </a:cubicBezTo>
                  <a:cubicBezTo>
                    <a:pt x="48341" y="28621"/>
                    <a:pt x="48629" y="33634"/>
                    <a:pt x="48629" y="38474"/>
                  </a:cubicBezTo>
                  <a:lnTo>
                    <a:pt x="48629" y="40490"/>
                  </a:lnTo>
                  <a:cubicBezTo>
                    <a:pt x="48456" y="40490"/>
                    <a:pt x="48398" y="40663"/>
                    <a:pt x="48513" y="40721"/>
                  </a:cubicBezTo>
                  <a:lnTo>
                    <a:pt x="48629" y="40778"/>
                  </a:lnTo>
                  <a:lnTo>
                    <a:pt x="48629" y="54721"/>
                  </a:lnTo>
                  <a:cubicBezTo>
                    <a:pt x="48571" y="64977"/>
                    <a:pt x="48283" y="75233"/>
                    <a:pt x="48571" y="85431"/>
                  </a:cubicBezTo>
                  <a:lnTo>
                    <a:pt x="48571" y="85488"/>
                  </a:lnTo>
                  <a:cubicBezTo>
                    <a:pt x="48513" y="85546"/>
                    <a:pt x="48513" y="85546"/>
                    <a:pt x="48456" y="85546"/>
                  </a:cubicBezTo>
                  <a:lnTo>
                    <a:pt x="48283" y="85546"/>
                  </a:lnTo>
                  <a:cubicBezTo>
                    <a:pt x="48225" y="85604"/>
                    <a:pt x="48110" y="85661"/>
                    <a:pt x="48110" y="85661"/>
                  </a:cubicBezTo>
                  <a:cubicBezTo>
                    <a:pt x="48398" y="74196"/>
                    <a:pt x="48168" y="62730"/>
                    <a:pt x="48110" y="51264"/>
                  </a:cubicBezTo>
                  <a:cubicBezTo>
                    <a:pt x="48110" y="51207"/>
                    <a:pt x="48110" y="51207"/>
                    <a:pt x="48110" y="51149"/>
                  </a:cubicBezTo>
                  <a:lnTo>
                    <a:pt x="48110" y="51034"/>
                  </a:lnTo>
                  <a:cubicBezTo>
                    <a:pt x="48144" y="51045"/>
                    <a:pt x="48177" y="51051"/>
                    <a:pt x="48207" y="51051"/>
                  </a:cubicBezTo>
                  <a:cubicBezTo>
                    <a:pt x="48485" y="51051"/>
                    <a:pt x="48600" y="50619"/>
                    <a:pt x="48341" y="50515"/>
                  </a:cubicBezTo>
                  <a:lnTo>
                    <a:pt x="48110" y="50515"/>
                  </a:lnTo>
                  <a:lnTo>
                    <a:pt x="48110" y="49709"/>
                  </a:lnTo>
                  <a:cubicBezTo>
                    <a:pt x="48110" y="40202"/>
                    <a:pt x="48513" y="30580"/>
                    <a:pt x="48225" y="21074"/>
                  </a:cubicBezTo>
                  <a:cubicBezTo>
                    <a:pt x="48283" y="21074"/>
                    <a:pt x="48341" y="21016"/>
                    <a:pt x="48341" y="21016"/>
                  </a:cubicBezTo>
                  <a:lnTo>
                    <a:pt x="49551" y="16522"/>
                  </a:lnTo>
                  <a:cubicBezTo>
                    <a:pt x="49551" y="16451"/>
                    <a:pt x="49507" y="16401"/>
                    <a:pt x="49459" y="16401"/>
                  </a:cubicBezTo>
                  <a:cubicBezTo>
                    <a:pt x="49430" y="16401"/>
                    <a:pt x="49400" y="16420"/>
                    <a:pt x="49378" y="16464"/>
                  </a:cubicBezTo>
                  <a:lnTo>
                    <a:pt x="48225" y="20728"/>
                  </a:lnTo>
                  <a:lnTo>
                    <a:pt x="48225" y="19748"/>
                  </a:lnTo>
                  <a:cubicBezTo>
                    <a:pt x="48283" y="19748"/>
                    <a:pt x="48283" y="19691"/>
                    <a:pt x="48341" y="19691"/>
                  </a:cubicBezTo>
                  <a:cubicBezTo>
                    <a:pt x="48802" y="18423"/>
                    <a:pt x="49205" y="17098"/>
                    <a:pt x="49551" y="15830"/>
                  </a:cubicBezTo>
                  <a:cubicBezTo>
                    <a:pt x="49551" y="15759"/>
                    <a:pt x="49529" y="15710"/>
                    <a:pt x="49498" y="15710"/>
                  </a:cubicBezTo>
                  <a:cubicBezTo>
                    <a:pt x="49479" y="15710"/>
                    <a:pt x="49457" y="15729"/>
                    <a:pt x="49435" y="15773"/>
                  </a:cubicBezTo>
                  <a:cubicBezTo>
                    <a:pt x="49032" y="16868"/>
                    <a:pt x="48571" y="17905"/>
                    <a:pt x="48225" y="19057"/>
                  </a:cubicBezTo>
                  <a:cubicBezTo>
                    <a:pt x="48168" y="17213"/>
                    <a:pt x="48053" y="15370"/>
                    <a:pt x="47937" y="13526"/>
                  </a:cubicBezTo>
                  <a:cubicBezTo>
                    <a:pt x="48053" y="13468"/>
                    <a:pt x="48168" y="13411"/>
                    <a:pt x="48225" y="13353"/>
                  </a:cubicBezTo>
                  <a:cubicBezTo>
                    <a:pt x="48283" y="13295"/>
                    <a:pt x="48341" y="13238"/>
                    <a:pt x="48341" y="13180"/>
                  </a:cubicBezTo>
                  <a:lnTo>
                    <a:pt x="48398" y="13180"/>
                  </a:lnTo>
                  <a:cubicBezTo>
                    <a:pt x="48513" y="13180"/>
                    <a:pt x="48513" y="13122"/>
                    <a:pt x="48513" y="13065"/>
                  </a:cubicBezTo>
                  <a:lnTo>
                    <a:pt x="50588" y="11452"/>
                  </a:lnTo>
                  <a:cubicBezTo>
                    <a:pt x="55773" y="7995"/>
                    <a:pt x="60901" y="4538"/>
                    <a:pt x="66317" y="1484"/>
                  </a:cubicBezTo>
                  <a:close/>
                  <a:moveTo>
                    <a:pt x="64704" y="85200"/>
                  </a:moveTo>
                  <a:lnTo>
                    <a:pt x="63839" y="86180"/>
                  </a:lnTo>
                  <a:cubicBezTo>
                    <a:pt x="63839" y="86122"/>
                    <a:pt x="63839" y="86122"/>
                    <a:pt x="63839" y="86065"/>
                  </a:cubicBezTo>
                  <a:lnTo>
                    <a:pt x="63839" y="86007"/>
                  </a:lnTo>
                  <a:lnTo>
                    <a:pt x="64704" y="85200"/>
                  </a:lnTo>
                  <a:close/>
                  <a:moveTo>
                    <a:pt x="32323" y="19403"/>
                  </a:moveTo>
                  <a:cubicBezTo>
                    <a:pt x="35149" y="20448"/>
                    <a:pt x="38885" y="21285"/>
                    <a:pt x="42343" y="21285"/>
                  </a:cubicBezTo>
                  <a:cubicBezTo>
                    <a:pt x="44032" y="21285"/>
                    <a:pt x="45655" y="21085"/>
                    <a:pt x="47073" y="20613"/>
                  </a:cubicBezTo>
                  <a:cubicBezTo>
                    <a:pt x="47129" y="20613"/>
                    <a:pt x="47185" y="20558"/>
                    <a:pt x="47188" y="20503"/>
                  </a:cubicBezTo>
                  <a:lnTo>
                    <a:pt x="47188" y="20503"/>
                  </a:lnTo>
                  <a:cubicBezTo>
                    <a:pt x="46900" y="30238"/>
                    <a:pt x="47303" y="40031"/>
                    <a:pt x="47303" y="49651"/>
                  </a:cubicBezTo>
                  <a:lnTo>
                    <a:pt x="47303" y="49709"/>
                  </a:lnTo>
                  <a:lnTo>
                    <a:pt x="45402" y="49882"/>
                  </a:lnTo>
                  <a:cubicBezTo>
                    <a:pt x="45345" y="49824"/>
                    <a:pt x="45345" y="49824"/>
                    <a:pt x="45287" y="49824"/>
                  </a:cubicBezTo>
                  <a:cubicBezTo>
                    <a:pt x="45287" y="49824"/>
                    <a:pt x="45229" y="49824"/>
                    <a:pt x="45229" y="49882"/>
                  </a:cubicBezTo>
                  <a:cubicBezTo>
                    <a:pt x="44183" y="49977"/>
                    <a:pt x="43136" y="50020"/>
                    <a:pt x="42089" y="50020"/>
                  </a:cubicBezTo>
                  <a:cubicBezTo>
                    <a:pt x="41235" y="50020"/>
                    <a:pt x="40380" y="49991"/>
                    <a:pt x="39525" y="49939"/>
                  </a:cubicBezTo>
                  <a:lnTo>
                    <a:pt x="39410" y="49939"/>
                  </a:lnTo>
                  <a:cubicBezTo>
                    <a:pt x="37394" y="49766"/>
                    <a:pt x="35435" y="49305"/>
                    <a:pt x="33591" y="48499"/>
                  </a:cubicBezTo>
                  <a:cubicBezTo>
                    <a:pt x="33572" y="48492"/>
                    <a:pt x="33554" y="48490"/>
                    <a:pt x="33536" y="48490"/>
                  </a:cubicBezTo>
                  <a:cubicBezTo>
                    <a:pt x="33396" y="48490"/>
                    <a:pt x="33322" y="48678"/>
                    <a:pt x="33476" y="48729"/>
                  </a:cubicBezTo>
                  <a:cubicBezTo>
                    <a:pt x="34455" y="49190"/>
                    <a:pt x="35492" y="49594"/>
                    <a:pt x="36587" y="49824"/>
                  </a:cubicBezTo>
                  <a:cubicBezTo>
                    <a:pt x="36933" y="50170"/>
                    <a:pt x="37278" y="50458"/>
                    <a:pt x="37682" y="50746"/>
                  </a:cubicBezTo>
                  <a:cubicBezTo>
                    <a:pt x="38027" y="51034"/>
                    <a:pt x="38431" y="51264"/>
                    <a:pt x="38834" y="51437"/>
                  </a:cubicBezTo>
                  <a:cubicBezTo>
                    <a:pt x="38850" y="51445"/>
                    <a:pt x="38866" y="51449"/>
                    <a:pt x="38882" y="51449"/>
                  </a:cubicBezTo>
                  <a:cubicBezTo>
                    <a:pt x="38977" y="51449"/>
                    <a:pt x="39048" y="51314"/>
                    <a:pt x="38949" y="51264"/>
                  </a:cubicBezTo>
                  <a:cubicBezTo>
                    <a:pt x="38661" y="50976"/>
                    <a:pt x="38315" y="50746"/>
                    <a:pt x="37970" y="50515"/>
                  </a:cubicBezTo>
                  <a:cubicBezTo>
                    <a:pt x="37682" y="50343"/>
                    <a:pt x="37451" y="50170"/>
                    <a:pt x="37163" y="49939"/>
                  </a:cubicBezTo>
                  <a:lnTo>
                    <a:pt x="37163" y="49939"/>
                  </a:lnTo>
                  <a:cubicBezTo>
                    <a:pt x="37566" y="50054"/>
                    <a:pt x="37912" y="50112"/>
                    <a:pt x="38258" y="50112"/>
                  </a:cubicBezTo>
                  <a:cubicBezTo>
                    <a:pt x="38776" y="50688"/>
                    <a:pt x="39295" y="51207"/>
                    <a:pt x="39813" y="51725"/>
                  </a:cubicBezTo>
                  <a:cubicBezTo>
                    <a:pt x="37970" y="51610"/>
                    <a:pt x="36126" y="51322"/>
                    <a:pt x="34282" y="50803"/>
                  </a:cubicBezTo>
                  <a:cubicBezTo>
                    <a:pt x="34167" y="50803"/>
                    <a:pt x="34109" y="50976"/>
                    <a:pt x="34225" y="51034"/>
                  </a:cubicBezTo>
                  <a:cubicBezTo>
                    <a:pt x="36830" y="51809"/>
                    <a:pt x="39522" y="52196"/>
                    <a:pt x="42207" y="52196"/>
                  </a:cubicBezTo>
                  <a:cubicBezTo>
                    <a:pt x="43916" y="52196"/>
                    <a:pt x="45623" y="52039"/>
                    <a:pt x="47303" y="51725"/>
                  </a:cubicBezTo>
                  <a:lnTo>
                    <a:pt x="47303" y="51725"/>
                  </a:lnTo>
                  <a:cubicBezTo>
                    <a:pt x="47303" y="59676"/>
                    <a:pt x="47131" y="67685"/>
                    <a:pt x="47188" y="75636"/>
                  </a:cubicBezTo>
                  <a:cubicBezTo>
                    <a:pt x="46151" y="75751"/>
                    <a:pt x="45172" y="75809"/>
                    <a:pt x="44135" y="75809"/>
                  </a:cubicBezTo>
                  <a:lnTo>
                    <a:pt x="44019" y="75809"/>
                  </a:lnTo>
                  <a:cubicBezTo>
                    <a:pt x="42060" y="75809"/>
                    <a:pt x="40044" y="75751"/>
                    <a:pt x="38085" y="75463"/>
                  </a:cubicBezTo>
                  <a:lnTo>
                    <a:pt x="37854" y="75290"/>
                  </a:lnTo>
                  <a:cubicBezTo>
                    <a:pt x="37821" y="75257"/>
                    <a:pt x="37777" y="75243"/>
                    <a:pt x="37732" y="75243"/>
                  </a:cubicBezTo>
                  <a:cubicBezTo>
                    <a:pt x="37624" y="75243"/>
                    <a:pt x="37509" y="75324"/>
                    <a:pt x="37509" y="75406"/>
                  </a:cubicBezTo>
                  <a:cubicBezTo>
                    <a:pt x="36414" y="75290"/>
                    <a:pt x="35319" y="75117"/>
                    <a:pt x="34282" y="74887"/>
                  </a:cubicBezTo>
                  <a:cubicBezTo>
                    <a:pt x="34109" y="74887"/>
                    <a:pt x="34052" y="75060"/>
                    <a:pt x="34225" y="75117"/>
                  </a:cubicBezTo>
                  <a:cubicBezTo>
                    <a:pt x="34513" y="75175"/>
                    <a:pt x="34858" y="75233"/>
                    <a:pt x="35204" y="75290"/>
                  </a:cubicBezTo>
                  <a:cubicBezTo>
                    <a:pt x="35089" y="75348"/>
                    <a:pt x="35031" y="75463"/>
                    <a:pt x="35146" y="75578"/>
                  </a:cubicBezTo>
                  <a:cubicBezTo>
                    <a:pt x="35896" y="76212"/>
                    <a:pt x="36587" y="76904"/>
                    <a:pt x="37336" y="77537"/>
                  </a:cubicBezTo>
                  <a:lnTo>
                    <a:pt x="36760" y="77422"/>
                  </a:lnTo>
                  <a:cubicBezTo>
                    <a:pt x="35953" y="76846"/>
                    <a:pt x="35146" y="76327"/>
                    <a:pt x="34340" y="75866"/>
                  </a:cubicBezTo>
                  <a:cubicBezTo>
                    <a:pt x="34302" y="75828"/>
                    <a:pt x="34263" y="75813"/>
                    <a:pt x="34229" y="75813"/>
                  </a:cubicBezTo>
                  <a:cubicBezTo>
                    <a:pt x="34107" y="75813"/>
                    <a:pt x="34032" y="76007"/>
                    <a:pt x="34167" y="76097"/>
                  </a:cubicBezTo>
                  <a:lnTo>
                    <a:pt x="35435" y="77076"/>
                  </a:lnTo>
                  <a:lnTo>
                    <a:pt x="35953" y="77422"/>
                  </a:lnTo>
                  <a:cubicBezTo>
                    <a:pt x="35492" y="77365"/>
                    <a:pt x="35089" y="77307"/>
                    <a:pt x="34686" y="77249"/>
                  </a:cubicBezTo>
                  <a:cubicBezTo>
                    <a:pt x="34570" y="77249"/>
                    <a:pt x="34513" y="77422"/>
                    <a:pt x="34628" y="77422"/>
                  </a:cubicBezTo>
                  <a:cubicBezTo>
                    <a:pt x="35262" y="77595"/>
                    <a:pt x="35896" y="77710"/>
                    <a:pt x="36529" y="77825"/>
                  </a:cubicBezTo>
                  <a:lnTo>
                    <a:pt x="36645" y="77883"/>
                  </a:lnTo>
                  <a:lnTo>
                    <a:pt x="36817" y="77883"/>
                  </a:lnTo>
                  <a:cubicBezTo>
                    <a:pt x="37221" y="77941"/>
                    <a:pt x="37566" y="77998"/>
                    <a:pt x="37970" y="78056"/>
                  </a:cubicBezTo>
                  <a:lnTo>
                    <a:pt x="38143" y="78056"/>
                  </a:lnTo>
                  <a:cubicBezTo>
                    <a:pt x="40664" y="78395"/>
                    <a:pt x="43227" y="78531"/>
                    <a:pt x="45796" y="78531"/>
                  </a:cubicBezTo>
                  <a:cubicBezTo>
                    <a:pt x="46279" y="78531"/>
                    <a:pt x="46762" y="78526"/>
                    <a:pt x="47246" y="78517"/>
                  </a:cubicBezTo>
                  <a:cubicBezTo>
                    <a:pt x="47246" y="80937"/>
                    <a:pt x="47303" y="83357"/>
                    <a:pt x="47361" y="85776"/>
                  </a:cubicBezTo>
                  <a:cubicBezTo>
                    <a:pt x="45522" y="86183"/>
                    <a:pt x="43604" y="86407"/>
                    <a:pt x="41686" y="86407"/>
                  </a:cubicBezTo>
                  <a:cubicBezTo>
                    <a:pt x="38436" y="86407"/>
                    <a:pt x="35186" y="85764"/>
                    <a:pt x="32323" y="84278"/>
                  </a:cubicBezTo>
                  <a:lnTo>
                    <a:pt x="32266" y="84278"/>
                  </a:lnTo>
                  <a:cubicBezTo>
                    <a:pt x="32611" y="76788"/>
                    <a:pt x="32554" y="69241"/>
                    <a:pt x="32439" y="61693"/>
                  </a:cubicBezTo>
                  <a:lnTo>
                    <a:pt x="32439" y="61635"/>
                  </a:lnTo>
                  <a:cubicBezTo>
                    <a:pt x="32439" y="61578"/>
                    <a:pt x="32439" y="61462"/>
                    <a:pt x="32381" y="61462"/>
                  </a:cubicBezTo>
                  <a:cubicBezTo>
                    <a:pt x="32323" y="57256"/>
                    <a:pt x="32266" y="53050"/>
                    <a:pt x="32266" y="48902"/>
                  </a:cubicBezTo>
                  <a:cubicBezTo>
                    <a:pt x="32266" y="39107"/>
                    <a:pt x="32554" y="29197"/>
                    <a:pt x="32323" y="19403"/>
                  </a:cubicBezTo>
                  <a:close/>
                  <a:moveTo>
                    <a:pt x="17862" y="20785"/>
                  </a:moveTo>
                  <a:cubicBezTo>
                    <a:pt x="17862" y="21074"/>
                    <a:pt x="17977" y="21362"/>
                    <a:pt x="18150" y="21650"/>
                  </a:cubicBezTo>
                  <a:cubicBezTo>
                    <a:pt x="18170" y="21710"/>
                    <a:pt x="18218" y="21735"/>
                    <a:pt x="18270" y="21735"/>
                  </a:cubicBezTo>
                  <a:cubicBezTo>
                    <a:pt x="18366" y="21735"/>
                    <a:pt x="18475" y="21647"/>
                    <a:pt x="18438" y="21534"/>
                  </a:cubicBezTo>
                  <a:lnTo>
                    <a:pt x="18380" y="21362"/>
                  </a:lnTo>
                  <a:lnTo>
                    <a:pt x="18553" y="21534"/>
                  </a:lnTo>
                  <a:cubicBezTo>
                    <a:pt x="18438" y="21592"/>
                    <a:pt x="18380" y="21765"/>
                    <a:pt x="18495" y="21880"/>
                  </a:cubicBezTo>
                  <a:cubicBezTo>
                    <a:pt x="19302" y="22399"/>
                    <a:pt x="20109" y="22917"/>
                    <a:pt x="20915" y="23321"/>
                  </a:cubicBezTo>
                  <a:cubicBezTo>
                    <a:pt x="22987" y="24564"/>
                    <a:pt x="25338" y="25248"/>
                    <a:pt x="27718" y="25248"/>
                  </a:cubicBezTo>
                  <a:cubicBezTo>
                    <a:pt x="27985" y="25248"/>
                    <a:pt x="28253" y="25239"/>
                    <a:pt x="28521" y="25222"/>
                  </a:cubicBezTo>
                  <a:cubicBezTo>
                    <a:pt x="28751" y="25222"/>
                    <a:pt x="28866" y="25049"/>
                    <a:pt x="28866" y="24876"/>
                  </a:cubicBezTo>
                  <a:cubicBezTo>
                    <a:pt x="29270" y="24819"/>
                    <a:pt x="29615" y="24761"/>
                    <a:pt x="30019" y="24646"/>
                  </a:cubicBezTo>
                  <a:cubicBezTo>
                    <a:pt x="30076" y="24646"/>
                    <a:pt x="30076" y="24703"/>
                    <a:pt x="30076" y="24703"/>
                  </a:cubicBezTo>
                  <a:cubicBezTo>
                    <a:pt x="30364" y="24761"/>
                    <a:pt x="30652" y="24819"/>
                    <a:pt x="30941" y="24819"/>
                  </a:cubicBezTo>
                  <a:cubicBezTo>
                    <a:pt x="30652" y="25971"/>
                    <a:pt x="30595" y="27123"/>
                    <a:pt x="30307" y="28276"/>
                  </a:cubicBezTo>
                  <a:cubicBezTo>
                    <a:pt x="30249" y="28333"/>
                    <a:pt x="30307" y="28448"/>
                    <a:pt x="30364" y="28448"/>
                  </a:cubicBezTo>
                  <a:cubicBezTo>
                    <a:pt x="30192" y="29313"/>
                    <a:pt x="30076" y="30119"/>
                    <a:pt x="30019" y="30983"/>
                  </a:cubicBezTo>
                  <a:cubicBezTo>
                    <a:pt x="30019" y="31041"/>
                    <a:pt x="30062" y="31070"/>
                    <a:pt x="30112" y="31070"/>
                  </a:cubicBezTo>
                  <a:cubicBezTo>
                    <a:pt x="30163" y="31070"/>
                    <a:pt x="30220" y="31041"/>
                    <a:pt x="30249" y="30983"/>
                  </a:cubicBezTo>
                  <a:cubicBezTo>
                    <a:pt x="30249" y="30811"/>
                    <a:pt x="30249" y="30695"/>
                    <a:pt x="30307" y="30580"/>
                  </a:cubicBezTo>
                  <a:cubicBezTo>
                    <a:pt x="30338" y="30675"/>
                    <a:pt x="30405" y="30718"/>
                    <a:pt x="30478" y="30718"/>
                  </a:cubicBezTo>
                  <a:cubicBezTo>
                    <a:pt x="30537" y="30718"/>
                    <a:pt x="30601" y="30690"/>
                    <a:pt x="30652" y="30638"/>
                  </a:cubicBezTo>
                  <a:cubicBezTo>
                    <a:pt x="31056" y="29946"/>
                    <a:pt x="31286" y="29255"/>
                    <a:pt x="31344" y="28448"/>
                  </a:cubicBezTo>
                  <a:cubicBezTo>
                    <a:pt x="31401" y="28333"/>
                    <a:pt x="31286" y="28218"/>
                    <a:pt x="31171" y="28218"/>
                  </a:cubicBezTo>
                  <a:lnTo>
                    <a:pt x="30768" y="28218"/>
                  </a:lnTo>
                  <a:cubicBezTo>
                    <a:pt x="30998" y="27354"/>
                    <a:pt x="31229" y="26489"/>
                    <a:pt x="31401" y="25625"/>
                  </a:cubicBezTo>
                  <a:cubicBezTo>
                    <a:pt x="31401" y="33403"/>
                    <a:pt x="31574" y="41182"/>
                    <a:pt x="31574" y="48902"/>
                  </a:cubicBezTo>
                  <a:lnTo>
                    <a:pt x="31574" y="53223"/>
                  </a:lnTo>
                  <a:cubicBezTo>
                    <a:pt x="31401" y="53050"/>
                    <a:pt x="31229" y="52935"/>
                    <a:pt x="31056" y="52820"/>
                  </a:cubicBezTo>
                  <a:cubicBezTo>
                    <a:pt x="31018" y="52782"/>
                    <a:pt x="30982" y="52766"/>
                    <a:pt x="30951" y="52766"/>
                  </a:cubicBezTo>
                  <a:cubicBezTo>
                    <a:pt x="30843" y="52766"/>
                    <a:pt x="30793" y="52961"/>
                    <a:pt x="30883" y="53050"/>
                  </a:cubicBezTo>
                  <a:cubicBezTo>
                    <a:pt x="31113" y="53223"/>
                    <a:pt x="31344" y="53396"/>
                    <a:pt x="31574" y="53511"/>
                  </a:cubicBezTo>
                  <a:lnTo>
                    <a:pt x="31574" y="54318"/>
                  </a:lnTo>
                  <a:cubicBezTo>
                    <a:pt x="31171" y="54030"/>
                    <a:pt x="30768" y="53742"/>
                    <a:pt x="30364" y="53511"/>
                  </a:cubicBezTo>
                  <a:cubicBezTo>
                    <a:pt x="30327" y="53474"/>
                    <a:pt x="30289" y="53458"/>
                    <a:pt x="30255" y="53458"/>
                  </a:cubicBezTo>
                  <a:cubicBezTo>
                    <a:pt x="30133" y="53458"/>
                    <a:pt x="30056" y="53664"/>
                    <a:pt x="30192" y="53800"/>
                  </a:cubicBezTo>
                  <a:lnTo>
                    <a:pt x="30883" y="54260"/>
                  </a:lnTo>
                  <a:cubicBezTo>
                    <a:pt x="30710" y="54260"/>
                    <a:pt x="30710" y="54491"/>
                    <a:pt x="30883" y="54549"/>
                  </a:cubicBezTo>
                  <a:cubicBezTo>
                    <a:pt x="30941" y="54549"/>
                    <a:pt x="30998" y="54433"/>
                    <a:pt x="30998" y="54376"/>
                  </a:cubicBezTo>
                  <a:cubicBezTo>
                    <a:pt x="31171" y="54491"/>
                    <a:pt x="31344" y="54606"/>
                    <a:pt x="31574" y="54721"/>
                  </a:cubicBezTo>
                  <a:lnTo>
                    <a:pt x="31574" y="55643"/>
                  </a:lnTo>
                  <a:lnTo>
                    <a:pt x="31229" y="55470"/>
                  </a:lnTo>
                  <a:cubicBezTo>
                    <a:pt x="31229" y="55470"/>
                    <a:pt x="31229" y="55413"/>
                    <a:pt x="31286" y="55413"/>
                  </a:cubicBezTo>
                  <a:cubicBezTo>
                    <a:pt x="31324" y="55300"/>
                    <a:pt x="31215" y="55212"/>
                    <a:pt x="31102" y="55212"/>
                  </a:cubicBezTo>
                  <a:cubicBezTo>
                    <a:pt x="31042" y="55212"/>
                    <a:pt x="30981" y="55237"/>
                    <a:pt x="30941" y="55298"/>
                  </a:cubicBezTo>
                  <a:cubicBezTo>
                    <a:pt x="30652" y="55067"/>
                    <a:pt x="30307" y="54837"/>
                    <a:pt x="30076" y="54549"/>
                  </a:cubicBezTo>
                  <a:cubicBezTo>
                    <a:pt x="30037" y="54523"/>
                    <a:pt x="29998" y="54511"/>
                    <a:pt x="29963" y="54511"/>
                  </a:cubicBezTo>
                  <a:cubicBezTo>
                    <a:pt x="29840" y="54511"/>
                    <a:pt x="29757" y="54645"/>
                    <a:pt x="29846" y="54779"/>
                  </a:cubicBezTo>
                  <a:cubicBezTo>
                    <a:pt x="30134" y="55067"/>
                    <a:pt x="30422" y="55355"/>
                    <a:pt x="30768" y="55643"/>
                  </a:cubicBezTo>
                  <a:cubicBezTo>
                    <a:pt x="30710" y="55758"/>
                    <a:pt x="30652" y="55874"/>
                    <a:pt x="30595" y="55931"/>
                  </a:cubicBezTo>
                  <a:lnTo>
                    <a:pt x="29846" y="55586"/>
                  </a:lnTo>
                  <a:cubicBezTo>
                    <a:pt x="29817" y="55567"/>
                    <a:pt x="29791" y="55559"/>
                    <a:pt x="29766" y="55559"/>
                  </a:cubicBezTo>
                  <a:cubicBezTo>
                    <a:pt x="29643" y="55559"/>
                    <a:pt x="29586" y="55768"/>
                    <a:pt x="29731" y="55816"/>
                  </a:cubicBezTo>
                  <a:lnTo>
                    <a:pt x="30422" y="56277"/>
                  </a:lnTo>
                  <a:cubicBezTo>
                    <a:pt x="29961" y="57199"/>
                    <a:pt x="29558" y="58178"/>
                    <a:pt x="29097" y="59158"/>
                  </a:cubicBezTo>
                  <a:cubicBezTo>
                    <a:pt x="29056" y="59239"/>
                    <a:pt x="29131" y="59321"/>
                    <a:pt x="29198" y="59321"/>
                  </a:cubicBezTo>
                  <a:cubicBezTo>
                    <a:pt x="29226" y="59321"/>
                    <a:pt x="29253" y="59307"/>
                    <a:pt x="29270" y="59273"/>
                  </a:cubicBezTo>
                  <a:lnTo>
                    <a:pt x="29327" y="59158"/>
                  </a:lnTo>
                  <a:cubicBezTo>
                    <a:pt x="29327" y="59215"/>
                    <a:pt x="29327" y="59273"/>
                    <a:pt x="29327" y="59331"/>
                  </a:cubicBezTo>
                  <a:cubicBezTo>
                    <a:pt x="29500" y="59561"/>
                    <a:pt x="29673" y="59734"/>
                    <a:pt x="29846" y="59964"/>
                  </a:cubicBezTo>
                  <a:cubicBezTo>
                    <a:pt x="29788" y="60137"/>
                    <a:pt x="29731" y="60310"/>
                    <a:pt x="29615" y="60541"/>
                  </a:cubicBezTo>
                  <a:cubicBezTo>
                    <a:pt x="29443" y="60253"/>
                    <a:pt x="29212" y="60022"/>
                    <a:pt x="28982" y="59734"/>
                  </a:cubicBezTo>
                  <a:cubicBezTo>
                    <a:pt x="28934" y="59655"/>
                    <a:pt x="28882" y="59623"/>
                    <a:pt x="28834" y="59623"/>
                  </a:cubicBezTo>
                  <a:cubicBezTo>
                    <a:pt x="28708" y="59623"/>
                    <a:pt x="28610" y="59839"/>
                    <a:pt x="28693" y="59964"/>
                  </a:cubicBezTo>
                  <a:cubicBezTo>
                    <a:pt x="28924" y="60310"/>
                    <a:pt x="29212" y="60656"/>
                    <a:pt x="29500" y="60944"/>
                  </a:cubicBezTo>
                  <a:lnTo>
                    <a:pt x="29212" y="61693"/>
                  </a:lnTo>
                  <a:lnTo>
                    <a:pt x="28578" y="61117"/>
                  </a:lnTo>
                  <a:cubicBezTo>
                    <a:pt x="28535" y="61074"/>
                    <a:pt x="28488" y="61056"/>
                    <a:pt x="28444" y="61056"/>
                  </a:cubicBezTo>
                  <a:cubicBezTo>
                    <a:pt x="28312" y="61056"/>
                    <a:pt x="28204" y="61218"/>
                    <a:pt x="28290" y="61347"/>
                  </a:cubicBezTo>
                  <a:cubicBezTo>
                    <a:pt x="28463" y="61520"/>
                    <a:pt x="28809" y="61808"/>
                    <a:pt x="29097" y="62096"/>
                  </a:cubicBezTo>
                  <a:cubicBezTo>
                    <a:pt x="29039" y="62211"/>
                    <a:pt x="28982" y="62327"/>
                    <a:pt x="28924" y="62442"/>
                  </a:cubicBezTo>
                  <a:cubicBezTo>
                    <a:pt x="28883" y="62523"/>
                    <a:pt x="28987" y="62605"/>
                    <a:pt x="29071" y="62605"/>
                  </a:cubicBezTo>
                  <a:cubicBezTo>
                    <a:pt x="29106" y="62605"/>
                    <a:pt x="29138" y="62591"/>
                    <a:pt x="29154" y="62557"/>
                  </a:cubicBezTo>
                  <a:cubicBezTo>
                    <a:pt x="29212" y="62384"/>
                    <a:pt x="29270" y="62384"/>
                    <a:pt x="29327" y="62269"/>
                  </a:cubicBezTo>
                  <a:lnTo>
                    <a:pt x="29846" y="62788"/>
                  </a:lnTo>
                  <a:lnTo>
                    <a:pt x="29558" y="63306"/>
                  </a:lnTo>
                  <a:lnTo>
                    <a:pt x="28578" y="62384"/>
                  </a:lnTo>
                  <a:cubicBezTo>
                    <a:pt x="28541" y="62347"/>
                    <a:pt x="28498" y="62331"/>
                    <a:pt x="28456" y="62331"/>
                  </a:cubicBezTo>
                  <a:cubicBezTo>
                    <a:pt x="28305" y="62331"/>
                    <a:pt x="28167" y="62537"/>
                    <a:pt x="28348" y="62672"/>
                  </a:cubicBezTo>
                  <a:lnTo>
                    <a:pt x="29385" y="63709"/>
                  </a:lnTo>
                  <a:cubicBezTo>
                    <a:pt x="29327" y="63940"/>
                    <a:pt x="29212" y="64113"/>
                    <a:pt x="29154" y="64343"/>
                  </a:cubicBezTo>
                  <a:lnTo>
                    <a:pt x="28233" y="63364"/>
                  </a:lnTo>
                  <a:cubicBezTo>
                    <a:pt x="28194" y="63338"/>
                    <a:pt x="28155" y="63326"/>
                    <a:pt x="28119" y="63326"/>
                  </a:cubicBezTo>
                  <a:cubicBezTo>
                    <a:pt x="27996" y="63326"/>
                    <a:pt x="27913" y="63460"/>
                    <a:pt x="28002" y="63594"/>
                  </a:cubicBezTo>
                  <a:lnTo>
                    <a:pt x="28982" y="64631"/>
                  </a:lnTo>
                  <a:lnTo>
                    <a:pt x="28693" y="65323"/>
                  </a:lnTo>
                  <a:cubicBezTo>
                    <a:pt x="28656" y="65435"/>
                    <a:pt x="28765" y="65523"/>
                    <a:pt x="28862" y="65523"/>
                  </a:cubicBezTo>
                  <a:cubicBezTo>
                    <a:pt x="28913" y="65523"/>
                    <a:pt x="28961" y="65498"/>
                    <a:pt x="28982" y="65438"/>
                  </a:cubicBezTo>
                  <a:cubicBezTo>
                    <a:pt x="29039" y="65265"/>
                    <a:pt x="29154" y="65035"/>
                    <a:pt x="29270" y="64804"/>
                  </a:cubicBezTo>
                  <a:lnTo>
                    <a:pt x="29846" y="65380"/>
                  </a:lnTo>
                  <a:lnTo>
                    <a:pt x="29443" y="66245"/>
                  </a:lnTo>
                  <a:lnTo>
                    <a:pt x="27253" y="64113"/>
                  </a:lnTo>
                  <a:cubicBezTo>
                    <a:pt x="27210" y="64070"/>
                    <a:pt x="27163" y="64052"/>
                    <a:pt x="27120" y="64052"/>
                  </a:cubicBezTo>
                  <a:cubicBezTo>
                    <a:pt x="26990" y="64052"/>
                    <a:pt x="26893" y="64214"/>
                    <a:pt x="27023" y="64343"/>
                  </a:cubicBezTo>
                  <a:cubicBezTo>
                    <a:pt x="27714" y="65150"/>
                    <a:pt x="28463" y="65899"/>
                    <a:pt x="29212" y="66648"/>
                  </a:cubicBezTo>
                  <a:cubicBezTo>
                    <a:pt x="29097" y="66878"/>
                    <a:pt x="29039" y="67109"/>
                    <a:pt x="28924" y="67339"/>
                  </a:cubicBezTo>
                  <a:cubicBezTo>
                    <a:pt x="28060" y="66590"/>
                    <a:pt x="27195" y="65784"/>
                    <a:pt x="26389" y="65035"/>
                  </a:cubicBezTo>
                  <a:cubicBezTo>
                    <a:pt x="26331" y="64991"/>
                    <a:pt x="26274" y="64973"/>
                    <a:pt x="26222" y="64973"/>
                  </a:cubicBezTo>
                  <a:cubicBezTo>
                    <a:pt x="26068" y="64973"/>
                    <a:pt x="25971" y="65135"/>
                    <a:pt x="26101" y="65265"/>
                  </a:cubicBezTo>
                  <a:cubicBezTo>
                    <a:pt x="26965" y="66129"/>
                    <a:pt x="27829" y="66994"/>
                    <a:pt x="28693" y="67858"/>
                  </a:cubicBezTo>
                  <a:cubicBezTo>
                    <a:pt x="28636" y="68031"/>
                    <a:pt x="28578" y="68204"/>
                    <a:pt x="28521" y="68376"/>
                  </a:cubicBezTo>
                  <a:cubicBezTo>
                    <a:pt x="27829" y="67800"/>
                    <a:pt x="27195" y="67224"/>
                    <a:pt x="26619" y="66590"/>
                  </a:cubicBezTo>
                  <a:cubicBezTo>
                    <a:pt x="26580" y="66564"/>
                    <a:pt x="26541" y="66553"/>
                    <a:pt x="26506" y="66553"/>
                  </a:cubicBezTo>
                  <a:cubicBezTo>
                    <a:pt x="26383" y="66553"/>
                    <a:pt x="26300" y="66687"/>
                    <a:pt x="26389" y="66821"/>
                  </a:cubicBezTo>
                  <a:cubicBezTo>
                    <a:pt x="27023" y="67455"/>
                    <a:pt x="27656" y="68146"/>
                    <a:pt x="28290" y="68837"/>
                  </a:cubicBezTo>
                  <a:cubicBezTo>
                    <a:pt x="28175" y="69125"/>
                    <a:pt x="28117" y="69413"/>
                    <a:pt x="28002" y="69702"/>
                  </a:cubicBezTo>
                  <a:cubicBezTo>
                    <a:pt x="27311" y="69068"/>
                    <a:pt x="26677" y="68434"/>
                    <a:pt x="26043" y="67800"/>
                  </a:cubicBezTo>
                  <a:cubicBezTo>
                    <a:pt x="26017" y="67774"/>
                    <a:pt x="25988" y="67763"/>
                    <a:pt x="25960" y="67763"/>
                  </a:cubicBezTo>
                  <a:cubicBezTo>
                    <a:pt x="25865" y="67763"/>
                    <a:pt x="25781" y="67897"/>
                    <a:pt x="25870" y="68031"/>
                  </a:cubicBezTo>
                  <a:cubicBezTo>
                    <a:pt x="26504" y="68664"/>
                    <a:pt x="27138" y="69471"/>
                    <a:pt x="27829" y="70105"/>
                  </a:cubicBezTo>
                  <a:cubicBezTo>
                    <a:pt x="27829" y="70220"/>
                    <a:pt x="27887" y="70278"/>
                    <a:pt x="27944" y="70278"/>
                  </a:cubicBezTo>
                  <a:lnTo>
                    <a:pt x="28463" y="70796"/>
                  </a:lnTo>
                  <a:cubicBezTo>
                    <a:pt x="28405" y="70969"/>
                    <a:pt x="28348" y="71200"/>
                    <a:pt x="28233" y="71372"/>
                  </a:cubicBezTo>
                  <a:cubicBezTo>
                    <a:pt x="27253" y="70508"/>
                    <a:pt x="26216" y="69644"/>
                    <a:pt x="25237" y="68722"/>
                  </a:cubicBezTo>
                  <a:cubicBezTo>
                    <a:pt x="25215" y="68700"/>
                    <a:pt x="25188" y="68691"/>
                    <a:pt x="25162" y="68691"/>
                  </a:cubicBezTo>
                  <a:cubicBezTo>
                    <a:pt x="25048" y="68691"/>
                    <a:pt x="24924" y="68859"/>
                    <a:pt x="25064" y="68953"/>
                  </a:cubicBezTo>
                  <a:cubicBezTo>
                    <a:pt x="26043" y="69874"/>
                    <a:pt x="27023" y="70912"/>
                    <a:pt x="28060" y="71891"/>
                  </a:cubicBezTo>
                  <a:cubicBezTo>
                    <a:pt x="27887" y="72179"/>
                    <a:pt x="27772" y="72467"/>
                    <a:pt x="27656" y="72813"/>
                  </a:cubicBezTo>
                  <a:cubicBezTo>
                    <a:pt x="27138" y="72467"/>
                    <a:pt x="26677" y="72179"/>
                    <a:pt x="26158" y="71833"/>
                  </a:cubicBezTo>
                  <a:cubicBezTo>
                    <a:pt x="26136" y="71811"/>
                    <a:pt x="26112" y="71802"/>
                    <a:pt x="26089" y="71802"/>
                  </a:cubicBezTo>
                  <a:cubicBezTo>
                    <a:pt x="25990" y="71802"/>
                    <a:pt x="25903" y="71971"/>
                    <a:pt x="26043" y="72064"/>
                  </a:cubicBezTo>
                  <a:cubicBezTo>
                    <a:pt x="26504" y="72410"/>
                    <a:pt x="27023" y="72755"/>
                    <a:pt x="27541" y="73159"/>
                  </a:cubicBezTo>
                  <a:cubicBezTo>
                    <a:pt x="27484" y="73331"/>
                    <a:pt x="27426" y="73504"/>
                    <a:pt x="27311" y="73677"/>
                  </a:cubicBezTo>
                  <a:cubicBezTo>
                    <a:pt x="26965" y="73447"/>
                    <a:pt x="26619" y="73216"/>
                    <a:pt x="26274" y="72928"/>
                  </a:cubicBezTo>
                  <a:cubicBezTo>
                    <a:pt x="26258" y="72920"/>
                    <a:pt x="26241" y="72916"/>
                    <a:pt x="26226" y="72916"/>
                  </a:cubicBezTo>
                  <a:cubicBezTo>
                    <a:pt x="26131" y="72916"/>
                    <a:pt x="26059" y="73051"/>
                    <a:pt x="26158" y="73101"/>
                  </a:cubicBezTo>
                  <a:cubicBezTo>
                    <a:pt x="26504" y="73389"/>
                    <a:pt x="26850" y="73619"/>
                    <a:pt x="27253" y="73908"/>
                  </a:cubicBezTo>
                  <a:cubicBezTo>
                    <a:pt x="27138" y="74196"/>
                    <a:pt x="27023" y="74484"/>
                    <a:pt x="26907" y="74772"/>
                  </a:cubicBezTo>
                  <a:cubicBezTo>
                    <a:pt x="25870" y="74138"/>
                    <a:pt x="24776" y="73562"/>
                    <a:pt x="23681" y="73043"/>
                  </a:cubicBezTo>
                  <a:cubicBezTo>
                    <a:pt x="23665" y="73035"/>
                    <a:pt x="23649" y="73032"/>
                    <a:pt x="23633" y="73032"/>
                  </a:cubicBezTo>
                  <a:cubicBezTo>
                    <a:pt x="23538" y="73032"/>
                    <a:pt x="23467" y="73167"/>
                    <a:pt x="23566" y="73216"/>
                  </a:cubicBezTo>
                  <a:cubicBezTo>
                    <a:pt x="24891" y="73908"/>
                    <a:pt x="26216" y="74657"/>
                    <a:pt x="27541" y="75463"/>
                  </a:cubicBezTo>
                  <a:cubicBezTo>
                    <a:pt x="27311" y="75982"/>
                    <a:pt x="27080" y="76500"/>
                    <a:pt x="26907" y="77019"/>
                  </a:cubicBezTo>
                  <a:cubicBezTo>
                    <a:pt x="26907" y="77090"/>
                    <a:pt x="26951" y="77139"/>
                    <a:pt x="26985" y="77139"/>
                  </a:cubicBezTo>
                  <a:cubicBezTo>
                    <a:pt x="27006" y="77139"/>
                    <a:pt x="27023" y="77120"/>
                    <a:pt x="27023" y="77076"/>
                  </a:cubicBezTo>
                  <a:cubicBezTo>
                    <a:pt x="27253" y="76558"/>
                    <a:pt x="27484" y="76097"/>
                    <a:pt x="27772" y="75578"/>
                  </a:cubicBezTo>
                  <a:lnTo>
                    <a:pt x="28693" y="76155"/>
                  </a:lnTo>
                  <a:cubicBezTo>
                    <a:pt x="28290" y="77019"/>
                    <a:pt x="27944" y="77883"/>
                    <a:pt x="27599" y="78747"/>
                  </a:cubicBezTo>
                  <a:cubicBezTo>
                    <a:pt x="27599" y="78788"/>
                    <a:pt x="27656" y="78829"/>
                    <a:pt x="27690" y="78829"/>
                  </a:cubicBezTo>
                  <a:cubicBezTo>
                    <a:pt x="27704" y="78829"/>
                    <a:pt x="27714" y="78822"/>
                    <a:pt x="27714" y="78805"/>
                  </a:cubicBezTo>
                  <a:cubicBezTo>
                    <a:pt x="28117" y="77941"/>
                    <a:pt x="28521" y="77134"/>
                    <a:pt x="28924" y="76270"/>
                  </a:cubicBezTo>
                  <a:lnTo>
                    <a:pt x="29615" y="76731"/>
                  </a:lnTo>
                  <a:cubicBezTo>
                    <a:pt x="29443" y="77249"/>
                    <a:pt x="29212" y="77768"/>
                    <a:pt x="29039" y="78229"/>
                  </a:cubicBezTo>
                  <a:cubicBezTo>
                    <a:pt x="27484" y="79208"/>
                    <a:pt x="26043" y="80245"/>
                    <a:pt x="24603" y="81398"/>
                  </a:cubicBezTo>
                  <a:cubicBezTo>
                    <a:pt x="22183" y="82896"/>
                    <a:pt x="19993" y="84682"/>
                    <a:pt x="17977" y="86698"/>
                  </a:cubicBezTo>
                  <a:cubicBezTo>
                    <a:pt x="17977" y="86569"/>
                    <a:pt x="17847" y="86407"/>
                    <a:pt x="17710" y="86407"/>
                  </a:cubicBezTo>
                  <a:cubicBezTo>
                    <a:pt x="17664" y="86407"/>
                    <a:pt x="17617" y="86425"/>
                    <a:pt x="17574" y="86468"/>
                  </a:cubicBezTo>
                  <a:cubicBezTo>
                    <a:pt x="17401" y="86583"/>
                    <a:pt x="17228" y="86641"/>
                    <a:pt x="17055" y="86641"/>
                  </a:cubicBezTo>
                  <a:cubicBezTo>
                    <a:pt x="17343" y="86353"/>
                    <a:pt x="17631" y="86007"/>
                    <a:pt x="17804" y="85661"/>
                  </a:cubicBezTo>
                  <a:cubicBezTo>
                    <a:pt x="17862" y="85661"/>
                    <a:pt x="17977" y="85546"/>
                    <a:pt x="17977" y="85488"/>
                  </a:cubicBezTo>
                  <a:cubicBezTo>
                    <a:pt x="22759" y="70105"/>
                    <a:pt x="26792" y="54491"/>
                    <a:pt x="29961" y="38646"/>
                  </a:cubicBezTo>
                  <a:cubicBezTo>
                    <a:pt x="29996" y="38543"/>
                    <a:pt x="29885" y="38460"/>
                    <a:pt x="29779" y="38460"/>
                  </a:cubicBezTo>
                  <a:cubicBezTo>
                    <a:pt x="29708" y="38460"/>
                    <a:pt x="29638" y="38497"/>
                    <a:pt x="29615" y="38589"/>
                  </a:cubicBezTo>
                  <a:cubicBezTo>
                    <a:pt x="25870" y="54260"/>
                    <a:pt x="21664" y="69817"/>
                    <a:pt x="17401" y="85373"/>
                  </a:cubicBezTo>
                  <a:cubicBezTo>
                    <a:pt x="17343" y="85488"/>
                    <a:pt x="17401" y="85604"/>
                    <a:pt x="17516" y="85661"/>
                  </a:cubicBezTo>
                  <a:cubicBezTo>
                    <a:pt x="17343" y="85892"/>
                    <a:pt x="17113" y="86065"/>
                    <a:pt x="16882" y="86237"/>
                  </a:cubicBezTo>
                  <a:lnTo>
                    <a:pt x="16825" y="86237"/>
                  </a:lnTo>
                  <a:cubicBezTo>
                    <a:pt x="15384" y="86122"/>
                    <a:pt x="13944" y="85892"/>
                    <a:pt x="12503" y="85546"/>
                  </a:cubicBezTo>
                  <a:cubicBezTo>
                    <a:pt x="12388" y="85546"/>
                    <a:pt x="12331" y="85719"/>
                    <a:pt x="12446" y="85776"/>
                  </a:cubicBezTo>
                  <a:cubicBezTo>
                    <a:pt x="13713" y="86237"/>
                    <a:pt x="15038" y="86525"/>
                    <a:pt x="16421" y="86525"/>
                  </a:cubicBezTo>
                  <a:cubicBezTo>
                    <a:pt x="16306" y="86583"/>
                    <a:pt x="16191" y="86641"/>
                    <a:pt x="16248" y="86814"/>
                  </a:cubicBezTo>
                  <a:cubicBezTo>
                    <a:pt x="14059" y="86641"/>
                    <a:pt x="12158" y="86468"/>
                    <a:pt x="10141" y="85431"/>
                  </a:cubicBezTo>
                  <a:cubicBezTo>
                    <a:pt x="10122" y="85425"/>
                    <a:pt x="10104" y="85422"/>
                    <a:pt x="10087" y="85422"/>
                  </a:cubicBezTo>
                  <a:cubicBezTo>
                    <a:pt x="9946" y="85422"/>
                    <a:pt x="9866" y="85616"/>
                    <a:pt x="9968" y="85719"/>
                  </a:cubicBezTo>
                  <a:cubicBezTo>
                    <a:pt x="11695" y="86628"/>
                    <a:pt x="13781" y="87393"/>
                    <a:pt x="15773" y="87393"/>
                  </a:cubicBezTo>
                  <a:cubicBezTo>
                    <a:pt x="16306" y="87393"/>
                    <a:pt x="16832" y="87339"/>
                    <a:pt x="17343" y="87217"/>
                  </a:cubicBezTo>
                  <a:lnTo>
                    <a:pt x="17343" y="87217"/>
                  </a:lnTo>
                  <a:cubicBezTo>
                    <a:pt x="16201" y="87681"/>
                    <a:pt x="14996" y="87878"/>
                    <a:pt x="13759" y="87878"/>
                  </a:cubicBezTo>
                  <a:cubicBezTo>
                    <a:pt x="9318" y="87878"/>
                    <a:pt x="4465" y="85345"/>
                    <a:pt x="634" y="83587"/>
                  </a:cubicBezTo>
                  <a:cubicBezTo>
                    <a:pt x="692" y="83587"/>
                    <a:pt x="750" y="83529"/>
                    <a:pt x="750" y="83414"/>
                  </a:cubicBezTo>
                  <a:cubicBezTo>
                    <a:pt x="7260" y="62845"/>
                    <a:pt x="13540" y="41931"/>
                    <a:pt x="17862" y="20785"/>
                  </a:cubicBezTo>
                  <a:close/>
                  <a:moveTo>
                    <a:pt x="49435" y="41527"/>
                  </a:moveTo>
                  <a:cubicBezTo>
                    <a:pt x="50588" y="42737"/>
                    <a:pt x="53007" y="43083"/>
                    <a:pt x="54333" y="43429"/>
                  </a:cubicBezTo>
                  <a:cubicBezTo>
                    <a:pt x="55706" y="43816"/>
                    <a:pt x="57144" y="44010"/>
                    <a:pt x="58580" y="44010"/>
                  </a:cubicBezTo>
                  <a:cubicBezTo>
                    <a:pt x="59494" y="44010"/>
                    <a:pt x="60408" y="43931"/>
                    <a:pt x="61304" y="43774"/>
                  </a:cubicBezTo>
                  <a:lnTo>
                    <a:pt x="61765" y="43717"/>
                  </a:lnTo>
                  <a:cubicBezTo>
                    <a:pt x="61823" y="43832"/>
                    <a:pt x="61938" y="43890"/>
                    <a:pt x="62053" y="43890"/>
                  </a:cubicBezTo>
                  <a:cubicBezTo>
                    <a:pt x="62168" y="43890"/>
                    <a:pt x="62284" y="43832"/>
                    <a:pt x="62341" y="43717"/>
                  </a:cubicBezTo>
                  <a:cubicBezTo>
                    <a:pt x="62341" y="43717"/>
                    <a:pt x="62341" y="43601"/>
                    <a:pt x="62399" y="43601"/>
                  </a:cubicBezTo>
                  <a:lnTo>
                    <a:pt x="62687" y="43544"/>
                  </a:lnTo>
                  <a:cubicBezTo>
                    <a:pt x="62745" y="43544"/>
                    <a:pt x="62802" y="43601"/>
                    <a:pt x="62860" y="43601"/>
                  </a:cubicBezTo>
                  <a:lnTo>
                    <a:pt x="62975" y="43601"/>
                  </a:lnTo>
                  <a:cubicBezTo>
                    <a:pt x="63033" y="47404"/>
                    <a:pt x="63090" y="51264"/>
                    <a:pt x="63090" y="55067"/>
                  </a:cubicBezTo>
                  <a:cubicBezTo>
                    <a:pt x="63090" y="64574"/>
                    <a:pt x="62802" y="74196"/>
                    <a:pt x="63090" y="83760"/>
                  </a:cubicBezTo>
                  <a:cubicBezTo>
                    <a:pt x="62804" y="83736"/>
                    <a:pt x="62527" y="83722"/>
                    <a:pt x="62253" y="83722"/>
                  </a:cubicBezTo>
                  <a:cubicBezTo>
                    <a:pt x="61864" y="83722"/>
                    <a:pt x="61479" y="83750"/>
                    <a:pt x="61074" y="83818"/>
                  </a:cubicBezTo>
                  <a:cubicBezTo>
                    <a:pt x="60901" y="83818"/>
                    <a:pt x="60901" y="84106"/>
                    <a:pt x="61074" y="84106"/>
                  </a:cubicBezTo>
                  <a:cubicBezTo>
                    <a:pt x="61419" y="84134"/>
                    <a:pt x="61765" y="84149"/>
                    <a:pt x="62104" y="84149"/>
                  </a:cubicBezTo>
                  <a:cubicBezTo>
                    <a:pt x="62442" y="84149"/>
                    <a:pt x="62773" y="84134"/>
                    <a:pt x="63090" y="84106"/>
                  </a:cubicBezTo>
                  <a:cubicBezTo>
                    <a:pt x="63090" y="84682"/>
                    <a:pt x="63090" y="85200"/>
                    <a:pt x="63148" y="85776"/>
                  </a:cubicBezTo>
                  <a:cubicBezTo>
                    <a:pt x="62572" y="85834"/>
                    <a:pt x="61996" y="85949"/>
                    <a:pt x="61419" y="85949"/>
                  </a:cubicBezTo>
                  <a:lnTo>
                    <a:pt x="60498" y="85949"/>
                  </a:lnTo>
                  <a:cubicBezTo>
                    <a:pt x="60325" y="85949"/>
                    <a:pt x="59000" y="85834"/>
                    <a:pt x="59230" y="85546"/>
                  </a:cubicBezTo>
                  <a:cubicBezTo>
                    <a:pt x="59271" y="85505"/>
                    <a:pt x="59254" y="85465"/>
                    <a:pt x="59220" y="85465"/>
                  </a:cubicBezTo>
                  <a:cubicBezTo>
                    <a:pt x="59206" y="85465"/>
                    <a:pt x="59189" y="85472"/>
                    <a:pt x="59172" y="85488"/>
                  </a:cubicBezTo>
                  <a:cubicBezTo>
                    <a:pt x="58769" y="85834"/>
                    <a:pt x="59576" y="86180"/>
                    <a:pt x="59806" y="86237"/>
                  </a:cubicBezTo>
                  <a:cubicBezTo>
                    <a:pt x="60354" y="86381"/>
                    <a:pt x="60915" y="86453"/>
                    <a:pt x="61477" y="86453"/>
                  </a:cubicBezTo>
                  <a:cubicBezTo>
                    <a:pt x="62039" y="86453"/>
                    <a:pt x="62601" y="86381"/>
                    <a:pt x="63148" y="86237"/>
                  </a:cubicBezTo>
                  <a:lnTo>
                    <a:pt x="63148" y="86237"/>
                  </a:lnTo>
                  <a:lnTo>
                    <a:pt x="63033" y="86353"/>
                  </a:lnTo>
                  <a:cubicBezTo>
                    <a:pt x="62975" y="86410"/>
                    <a:pt x="63033" y="86525"/>
                    <a:pt x="63090" y="86583"/>
                  </a:cubicBezTo>
                  <a:cubicBezTo>
                    <a:pt x="61029" y="87774"/>
                    <a:pt x="58967" y="88232"/>
                    <a:pt x="56898" y="88232"/>
                  </a:cubicBezTo>
                  <a:cubicBezTo>
                    <a:pt x="54862" y="88232"/>
                    <a:pt x="52818" y="87788"/>
                    <a:pt x="50760" y="87159"/>
                  </a:cubicBezTo>
                  <a:cubicBezTo>
                    <a:pt x="50760" y="87159"/>
                    <a:pt x="50760" y="87102"/>
                    <a:pt x="50703" y="87102"/>
                  </a:cubicBezTo>
                  <a:cubicBezTo>
                    <a:pt x="50357" y="86756"/>
                    <a:pt x="49896" y="86525"/>
                    <a:pt x="49378" y="86410"/>
                  </a:cubicBezTo>
                  <a:cubicBezTo>
                    <a:pt x="49378" y="85488"/>
                    <a:pt x="49435" y="84509"/>
                    <a:pt x="49435" y="83587"/>
                  </a:cubicBezTo>
                  <a:cubicBezTo>
                    <a:pt x="49493" y="83587"/>
                    <a:pt x="49493" y="83645"/>
                    <a:pt x="49551" y="83645"/>
                  </a:cubicBezTo>
                  <a:cubicBezTo>
                    <a:pt x="49723" y="83645"/>
                    <a:pt x="49723" y="83357"/>
                    <a:pt x="49551" y="83357"/>
                  </a:cubicBezTo>
                  <a:cubicBezTo>
                    <a:pt x="49493" y="83357"/>
                    <a:pt x="49493" y="83357"/>
                    <a:pt x="49435" y="83414"/>
                  </a:cubicBezTo>
                  <a:cubicBezTo>
                    <a:pt x="49666" y="73850"/>
                    <a:pt x="49435" y="64286"/>
                    <a:pt x="49435" y="54779"/>
                  </a:cubicBezTo>
                  <a:lnTo>
                    <a:pt x="49435" y="41527"/>
                  </a:lnTo>
                  <a:close/>
                  <a:moveTo>
                    <a:pt x="67174" y="0"/>
                  </a:moveTo>
                  <a:cubicBezTo>
                    <a:pt x="67138" y="0"/>
                    <a:pt x="67095" y="15"/>
                    <a:pt x="67066" y="44"/>
                  </a:cubicBezTo>
                  <a:cubicBezTo>
                    <a:pt x="67066" y="101"/>
                    <a:pt x="67066" y="159"/>
                    <a:pt x="67066" y="159"/>
                  </a:cubicBezTo>
                  <a:cubicBezTo>
                    <a:pt x="65222" y="850"/>
                    <a:pt x="63436" y="1657"/>
                    <a:pt x="61708" y="2694"/>
                  </a:cubicBezTo>
                  <a:cubicBezTo>
                    <a:pt x="60578" y="2506"/>
                    <a:pt x="59439" y="2414"/>
                    <a:pt x="58299" y="2414"/>
                  </a:cubicBezTo>
                  <a:cubicBezTo>
                    <a:pt x="56646" y="2414"/>
                    <a:pt x="54989" y="2607"/>
                    <a:pt x="53353" y="2982"/>
                  </a:cubicBezTo>
                  <a:cubicBezTo>
                    <a:pt x="53353" y="2924"/>
                    <a:pt x="53353" y="2867"/>
                    <a:pt x="53353" y="2752"/>
                  </a:cubicBezTo>
                  <a:cubicBezTo>
                    <a:pt x="53394" y="2765"/>
                    <a:pt x="53438" y="2772"/>
                    <a:pt x="53481" y="2772"/>
                  </a:cubicBezTo>
                  <a:cubicBezTo>
                    <a:pt x="53622" y="2772"/>
                    <a:pt x="53756" y="2697"/>
                    <a:pt x="53756" y="2521"/>
                  </a:cubicBezTo>
                  <a:cubicBezTo>
                    <a:pt x="53699" y="2003"/>
                    <a:pt x="53641" y="1542"/>
                    <a:pt x="53584" y="1023"/>
                  </a:cubicBezTo>
                  <a:cubicBezTo>
                    <a:pt x="53584" y="832"/>
                    <a:pt x="53425" y="720"/>
                    <a:pt x="53273" y="720"/>
                  </a:cubicBezTo>
                  <a:cubicBezTo>
                    <a:pt x="53241" y="720"/>
                    <a:pt x="53210" y="725"/>
                    <a:pt x="53180" y="735"/>
                  </a:cubicBezTo>
                  <a:cubicBezTo>
                    <a:pt x="52374" y="965"/>
                    <a:pt x="51625" y="1254"/>
                    <a:pt x="50876" y="1657"/>
                  </a:cubicBezTo>
                  <a:cubicBezTo>
                    <a:pt x="50818" y="1657"/>
                    <a:pt x="50760" y="1657"/>
                    <a:pt x="50703" y="1714"/>
                  </a:cubicBezTo>
                  <a:cubicBezTo>
                    <a:pt x="47880" y="2982"/>
                    <a:pt x="45517" y="4768"/>
                    <a:pt x="42752" y="6209"/>
                  </a:cubicBezTo>
                  <a:cubicBezTo>
                    <a:pt x="39583" y="7879"/>
                    <a:pt x="36414" y="9377"/>
                    <a:pt x="33533" y="11452"/>
                  </a:cubicBezTo>
                  <a:lnTo>
                    <a:pt x="33476" y="11394"/>
                  </a:lnTo>
                  <a:cubicBezTo>
                    <a:pt x="33442" y="11360"/>
                    <a:pt x="33408" y="11346"/>
                    <a:pt x="33379" y="11346"/>
                  </a:cubicBezTo>
                  <a:cubicBezTo>
                    <a:pt x="33308" y="11346"/>
                    <a:pt x="33262" y="11428"/>
                    <a:pt x="33303" y="11509"/>
                  </a:cubicBezTo>
                  <a:cubicBezTo>
                    <a:pt x="33303" y="11509"/>
                    <a:pt x="33303" y="11509"/>
                    <a:pt x="33303" y="11567"/>
                  </a:cubicBezTo>
                  <a:cubicBezTo>
                    <a:pt x="33264" y="11548"/>
                    <a:pt x="33220" y="11541"/>
                    <a:pt x="33173" y="11541"/>
                  </a:cubicBezTo>
                  <a:cubicBezTo>
                    <a:pt x="33079" y="11541"/>
                    <a:pt x="32976" y="11567"/>
                    <a:pt x="32899" y="11567"/>
                  </a:cubicBezTo>
                  <a:cubicBezTo>
                    <a:pt x="32323" y="11682"/>
                    <a:pt x="31862" y="12085"/>
                    <a:pt x="31747" y="12604"/>
                  </a:cubicBezTo>
                  <a:cubicBezTo>
                    <a:pt x="31747" y="12662"/>
                    <a:pt x="31747" y="12662"/>
                    <a:pt x="31747" y="12719"/>
                  </a:cubicBezTo>
                  <a:lnTo>
                    <a:pt x="31747" y="13122"/>
                  </a:lnTo>
                  <a:cubicBezTo>
                    <a:pt x="28290" y="14678"/>
                    <a:pt x="24948" y="16407"/>
                    <a:pt x="21664" y="18308"/>
                  </a:cubicBezTo>
                  <a:cubicBezTo>
                    <a:pt x="21633" y="18293"/>
                    <a:pt x="21603" y="18285"/>
                    <a:pt x="21573" y="18285"/>
                  </a:cubicBezTo>
                  <a:cubicBezTo>
                    <a:pt x="21491" y="18285"/>
                    <a:pt x="21418" y="18339"/>
                    <a:pt x="21376" y="18423"/>
                  </a:cubicBezTo>
                  <a:lnTo>
                    <a:pt x="20627" y="18884"/>
                  </a:lnTo>
                  <a:cubicBezTo>
                    <a:pt x="20720" y="18791"/>
                    <a:pt x="20625" y="18622"/>
                    <a:pt x="20494" y="18622"/>
                  </a:cubicBezTo>
                  <a:cubicBezTo>
                    <a:pt x="20463" y="18622"/>
                    <a:pt x="20430" y="18632"/>
                    <a:pt x="20397" y="18654"/>
                  </a:cubicBezTo>
                  <a:cubicBezTo>
                    <a:pt x="19533" y="18999"/>
                    <a:pt x="18784" y="19460"/>
                    <a:pt x="17977" y="19864"/>
                  </a:cubicBezTo>
                  <a:cubicBezTo>
                    <a:pt x="17919" y="19864"/>
                    <a:pt x="17862" y="19921"/>
                    <a:pt x="17919" y="19979"/>
                  </a:cubicBezTo>
                  <a:cubicBezTo>
                    <a:pt x="17862" y="20094"/>
                    <a:pt x="17862" y="20209"/>
                    <a:pt x="17919" y="20325"/>
                  </a:cubicBezTo>
                  <a:lnTo>
                    <a:pt x="17862" y="20325"/>
                  </a:lnTo>
                  <a:cubicBezTo>
                    <a:pt x="17813" y="20292"/>
                    <a:pt x="17765" y="20278"/>
                    <a:pt x="17723" y="20278"/>
                  </a:cubicBezTo>
                  <a:cubicBezTo>
                    <a:pt x="17615" y="20278"/>
                    <a:pt x="17548" y="20373"/>
                    <a:pt x="17631" y="20497"/>
                  </a:cubicBezTo>
                  <a:cubicBezTo>
                    <a:pt x="17574" y="20497"/>
                    <a:pt x="17574" y="20555"/>
                    <a:pt x="17574" y="20555"/>
                  </a:cubicBezTo>
                  <a:cubicBezTo>
                    <a:pt x="11985" y="41585"/>
                    <a:pt x="6684" y="62500"/>
                    <a:pt x="58" y="83241"/>
                  </a:cubicBezTo>
                  <a:cubicBezTo>
                    <a:pt x="1" y="83414"/>
                    <a:pt x="116" y="83587"/>
                    <a:pt x="289" y="83645"/>
                  </a:cubicBezTo>
                  <a:cubicBezTo>
                    <a:pt x="231" y="83702"/>
                    <a:pt x="289" y="83760"/>
                    <a:pt x="346" y="83818"/>
                  </a:cubicBezTo>
                  <a:cubicBezTo>
                    <a:pt x="3399" y="85853"/>
                    <a:pt x="9042" y="88731"/>
                    <a:pt x="13670" y="88731"/>
                  </a:cubicBezTo>
                  <a:cubicBezTo>
                    <a:pt x="15330" y="88731"/>
                    <a:pt x="16860" y="88360"/>
                    <a:pt x="18092" y="87447"/>
                  </a:cubicBezTo>
                  <a:lnTo>
                    <a:pt x="18323" y="87332"/>
                  </a:lnTo>
                  <a:cubicBezTo>
                    <a:pt x="18349" y="87359"/>
                    <a:pt x="18382" y="87370"/>
                    <a:pt x="18416" y="87370"/>
                  </a:cubicBezTo>
                  <a:cubicBezTo>
                    <a:pt x="18526" y="87370"/>
                    <a:pt x="18642" y="87248"/>
                    <a:pt x="18553" y="87159"/>
                  </a:cubicBezTo>
                  <a:cubicBezTo>
                    <a:pt x="21261" y="85200"/>
                    <a:pt x="24084" y="83299"/>
                    <a:pt x="26619" y="81110"/>
                  </a:cubicBezTo>
                  <a:cubicBezTo>
                    <a:pt x="28175" y="80130"/>
                    <a:pt x="29673" y="79035"/>
                    <a:pt x="31171" y="77883"/>
                  </a:cubicBezTo>
                  <a:cubicBezTo>
                    <a:pt x="31229" y="77883"/>
                    <a:pt x="31286" y="77825"/>
                    <a:pt x="31286" y="77768"/>
                  </a:cubicBezTo>
                  <a:lnTo>
                    <a:pt x="31459" y="77595"/>
                  </a:lnTo>
                  <a:cubicBezTo>
                    <a:pt x="31517" y="80130"/>
                    <a:pt x="31574" y="82665"/>
                    <a:pt x="31690" y="85143"/>
                  </a:cubicBezTo>
                  <a:cubicBezTo>
                    <a:pt x="31690" y="85285"/>
                    <a:pt x="31807" y="85388"/>
                    <a:pt x="31944" y="85388"/>
                  </a:cubicBezTo>
                  <a:cubicBezTo>
                    <a:pt x="31974" y="85388"/>
                    <a:pt x="32005" y="85383"/>
                    <a:pt x="32035" y="85373"/>
                  </a:cubicBezTo>
                  <a:lnTo>
                    <a:pt x="32093" y="85431"/>
                  </a:lnTo>
                  <a:cubicBezTo>
                    <a:pt x="34801" y="87102"/>
                    <a:pt x="38373" y="87332"/>
                    <a:pt x="41484" y="87505"/>
                  </a:cubicBezTo>
                  <a:cubicBezTo>
                    <a:pt x="42056" y="87534"/>
                    <a:pt x="42632" y="87560"/>
                    <a:pt x="43203" y="87560"/>
                  </a:cubicBezTo>
                  <a:cubicBezTo>
                    <a:pt x="44875" y="87560"/>
                    <a:pt x="46505" y="87340"/>
                    <a:pt x="47880" y="86353"/>
                  </a:cubicBezTo>
                  <a:lnTo>
                    <a:pt x="47937" y="86353"/>
                  </a:lnTo>
                  <a:cubicBezTo>
                    <a:pt x="48168" y="86180"/>
                    <a:pt x="48398" y="85949"/>
                    <a:pt x="48571" y="85776"/>
                  </a:cubicBezTo>
                  <a:lnTo>
                    <a:pt x="48571" y="86353"/>
                  </a:lnTo>
                  <a:lnTo>
                    <a:pt x="48456" y="86353"/>
                  </a:lnTo>
                  <a:cubicBezTo>
                    <a:pt x="48225" y="86410"/>
                    <a:pt x="48168" y="86698"/>
                    <a:pt x="48398" y="86756"/>
                  </a:cubicBezTo>
                  <a:lnTo>
                    <a:pt x="48629" y="86814"/>
                  </a:lnTo>
                  <a:lnTo>
                    <a:pt x="48686" y="86871"/>
                  </a:lnTo>
                  <a:cubicBezTo>
                    <a:pt x="51364" y="88061"/>
                    <a:pt x="54401" y="89080"/>
                    <a:pt x="57343" y="89080"/>
                  </a:cubicBezTo>
                  <a:cubicBezTo>
                    <a:pt x="59528" y="89080"/>
                    <a:pt x="61660" y="88518"/>
                    <a:pt x="63551" y="87044"/>
                  </a:cubicBezTo>
                  <a:cubicBezTo>
                    <a:pt x="70350" y="82262"/>
                    <a:pt x="76112" y="75406"/>
                    <a:pt x="81470" y="69183"/>
                  </a:cubicBezTo>
                  <a:cubicBezTo>
                    <a:pt x="81743" y="68965"/>
                    <a:pt x="81602" y="68487"/>
                    <a:pt x="81243" y="68487"/>
                  </a:cubicBezTo>
                  <a:cubicBezTo>
                    <a:pt x="81223" y="68487"/>
                    <a:pt x="81203" y="68489"/>
                    <a:pt x="81182" y="68492"/>
                  </a:cubicBezTo>
                  <a:lnTo>
                    <a:pt x="81182" y="68434"/>
                  </a:lnTo>
                  <a:cubicBezTo>
                    <a:pt x="81239" y="68319"/>
                    <a:pt x="81239" y="68204"/>
                    <a:pt x="81182" y="68146"/>
                  </a:cubicBezTo>
                  <a:cubicBezTo>
                    <a:pt x="81527" y="58754"/>
                    <a:pt x="81470" y="49363"/>
                    <a:pt x="81412" y="39914"/>
                  </a:cubicBezTo>
                  <a:cubicBezTo>
                    <a:pt x="81412" y="30407"/>
                    <a:pt x="82219" y="20382"/>
                    <a:pt x="81182" y="10933"/>
                  </a:cubicBezTo>
                  <a:cubicBezTo>
                    <a:pt x="81466" y="10648"/>
                    <a:pt x="81243" y="10169"/>
                    <a:pt x="80931" y="10169"/>
                  </a:cubicBezTo>
                  <a:cubicBezTo>
                    <a:pt x="80863" y="10169"/>
                    <a:pt x="80792" y="10191"/>
                    <a:pt x="80721" y="10242"/>
                  </a:cubicBezTo>
                  <a:lnTo>
                    <a:pt x="78531" y="11797"/>
                  </a:lnTo>
                  <a:cubicBezTo>
                    <a:pt x="78301" y="11567"/>
                    <a:pt x="78070" y="11452"/>
                    <a:pt x="77782" y="11394"/>
                  </a:cubicBezTo>
                  <a:cubicBezTo>
                    <a:pt x="77538" y="11353"/>
                    <a:pt x="77265" y="11313"/>
                    <a:pt x="77003" y="11313"/>
                  </a:cubicBezTo>
                  <a:cubicBezTo>
                    <a:pt x="76895" y="11313"/>
                    <a:pt x="76789" y="11320"/>
                    <a:pt x="76688" y="11336"/>
                  </a:cubicBezTo>
                  <a:cubicBezTo>
                    <a:pt x="75766" y="11279"/>
                    <a:pt x="74959" y="10933"/>
                    <a:pt x="74153" y="10818"/>
                  </a:cubicBezTo>
                  <a:cubicBezTo>
                    <a:pt x="73898" y="10785"/>
                    <a:pt x="73643" y="10768"/>
                    <a:pt x="73390" y="10768"/>
                  </a:cubicBezTo>
                  <a:cubicBezTo>
                    <a:pt x="72327" y="10768"/>
                    <a:pt x="71292" y="11055"/>
                    <a:pt x="70408" y="11567"/>
                  </a:cubicBezTo>
                  <a:cubicBezTo>
                    <a:pt x="70465" y="10703"/>
                    <a:pt x="70465" y="9781"/>
                    <a:pt x="70292" y="8917"/>
                  </a:cubicBezTo>
                  <a:cubicBezTo>
                    <a:pt x="70235" y="8801"/>
                    <a:pt x="70119" y="8686"/>
                    <a:pt x="69947" y="8686"/>
                  </a:cubicBezTo>
                  <a:cubicBezTo>
                    <a:pt x="68910" y="8859"/>
                    <a:pt x="67930" y="9262"/>
                    <a:pt x="67066" y="9896"/>
                  </a:cubicBezTo>
                  <a:cubicBezTo>
                    <a:pt x="67123" y="9723"/>
                    <a:pt x="67181" y="9493"/>
                    <a:pt x="67181" y="9377"/>
                  </a:cubicBezTo>
                  <a:cubicBezTo>
                    <a:pt x="67296" y="8340"/>
                    <a:pt x="67354" y="7361"/>
                    <a:pt x="67239" y="6324"/>
                  </a:cubicBezTo>
                  <a:cubicBezTo>
                    <a:pt x="67239" y="4595"/>
                    <a:pt x="67469" y="2809"/>
                    <a:pt x="67354" y="1081"/>
                  </a:cubicBezTo>
                  <a:cubicBezTo>
                    <a:pt x="67354" y="908"/>
                    <a:pt x="67354" y="677"/>
                    <a:pt x="67412" y="447"/>
                  </a:cubicBezTo>
                  <a:cubicBezTo>
                    <a:pt x="67412" y="332"/>
                    <a:pt x="67354" y="274"/>
                    <a:pt x="67239" y="216"/>
                  </a:cubicBezTo>
                  <a:lnTo>
                    <a:pt x="67239" y="44"/>
                  </a:lnTo>
                  <a:cubicBezTo>
                    <a:pt x="67239" y="15"/>
                    <a:pt x="67210" y="0"/>
                    <a:pt x="671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6867482" y="1912331"/>
              <a:ext cx="8525" cy="11515"/>
            </a:xfrm>
            <a:custGeom>
              <a:rect b="b" l="l" r="r" t="t"/>
              <a:pathLst>
                <a:path extrusionOk="0" h="597" w="442">
                  <a:moveTo>
                    <a:pt x="206" y="1"/>
                  </a:moveTo>
                  <a:cubicBezTo>
                    <a:pt x="109" y="1"/>
                    <a:pt x="0" y="89"/>
                    <a:pt x="38" y="202"/>
                  </a:cubicBezTo>
                  <a:cubicBezTo>
                    <a:pt x="153" y="432"/>
                    <a:pt x="153" y="490"/>
                    <a:pt x="211" y="547"/>
                  </a:cubicBezTo>
                  <a:cubicBezTo>
                    <a:pt x="228" y="583"/>
                    <a:pt x="257" y="597"/>
                    <a:pt x="289" y="597"/>
                  </a:cubicBezTo>
                  <a:cubicBezTo>
                    <a:pt x="359" y="597"/>
                    <a:pt x="441" y="529"/>
                    <a:pt x="441" y="490"/>
                  </a:cubicBezTo>
                  <a:cubicBezTo>
                    <a:pt x="383" y="374"/>
                    <a:pt x="383" y="202"/>
                    <a:pt x="326" y="86"/>
                  </a:cubicBezTo>
                  <a:cubicBezTo>
                    <a:pt x="306" y="26"/>
                    <a:pt x="258"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6958210" y="1583942"/>
              <a:ext cx="7792" cy="5574"/>
            </a:xfrm>
            <a:custGeom>
              <a:rect b="b" l="l" r="r" t="t"/>
              <a:pathLst>
                <a:path extrusionOk="0" h="289" w="404">
                  <a:moveTo>
                    <a:pt x="174" y="0"/>
                  </a:moveTo>
                  <a:cubicBezTo>
                    <a:pt x="1" y="0"/>
                    <a:pt x="1" y="288"/>
                    <a:pt x="174" y="288"/>
                  </a:cubicBezTo>
                  <a:cubicBezTo>
                    <a:pt x="404" y="288"/>
                    <a:pt x="404" y="0"/>
                    <a:pt x="1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7295375" y="736680"/>
              <a:ext cx="20695" cy="47987"/>
            </a:xfrm>
            <a:custGeom>
              <a:rect b="b" l="l" r="r" t="t"/>
              <a:pathLst>
                <a:path extrusionOk="0" h="2488" w="1073">
                  <a:moveTo>
                    <a:pt x="981" y="1"/>
                  </a:moveTo>
                  <a:cubicBezTo>
                    <a:pt x="967" y="1"/>
                    <a:pt x="957" y="8"/>
                    <a:pt x="957" y="25"/>
                  </a:cubicBezTo>
                  <a:cubicBezTo>
                    <a:pt x="554" y="774"/>
                    <a:pt x="265" y="1523"/>
                    <a:pt x="35" y="2272"/>
                  </a:cubicBezTo>
                  <a:cubicBezTo>
                    <a:pt x="0" y="2411"/>
                    <a:pt x="92" y="2488"/>
                    <a:pt x="183" y="2488"/>
                  </a:cubicBezTo>
                  <a:cubicBezTo>
                    <a:pt x="242" y="2488"/>
                    <a:pt x="300" y="2455"/>
                    <a:pt x="323" y="2387"/>
                  </a:cubicBezTo>
                  <a:cubicBezTo>
                    <a:pt x="669" y="1638"/>
                    <a:pt x="899" y="889"/>
                    <a:pt x="1072" y="82"/>
                  </a:cubicBezTo>
                  <a:cubicBezTo>
                    <a:pt x="1072" y="42"/>
                    <a:pt x="1014" y="1"/>
                    <a:pt x="9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7293138" y="767058"/>
              <a:ext cx="21814" cy="56898"/>
            </a:xfrm>
            <a:custGeom>
              <a:rect b="b" l="l" r="r" t="t"/>
              <a:pathLst>
                <a:path extrusionOk="0" h="2950" w="1131">
                  <a:moveTo>
                    <a:pt x="1000" y="0"/>
                  </a:moveTo>
                  <a:cubicBezTo>
                    <a:pt x="961" y="0"/>
                    <a:pt x="922" y="19"/>
                    <a:pt x="900" y="63"/>
                  </a:cubicBezTo>
                  <a:cubicBezTo>
                    <a:pt x="554" y="985"/>
                    <a:pt x="266" y="1907"/>
                    <a:pt x="36" y="2829"/>
                  </a:cubicBezTo>
                  <a:cubicBezTo>
                    <a:pt x="0" y="2900"/>
                    <a:pt x="75" y="2949"/>
                    <a:pt x="137" y="2949"/>
                  </a:cubicBezTo>
                  <a:cubicBezTo>
                    <a:pt x="175" y="2949"/>
                    <a:pt x="209" y="2930"/>
                    <a:pt x="209" y="2886"/>
                  </a:cubicBezTo>
                  <a:cubicBezTo>
                    <a:pt x="554" y="1964"/>
                    <a:pt x="842" y="1043"/>
                    <a:pt x="1130" y="121"/>
                  </a:cubicBezTo>
                  <a:cubicBezTo>
                    <a:pt x="1130" y="49"/>
                    <a:pt x="1064" y="0"/>
                    <a:pt x="10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7198243" y="917057"/>
              <a:ext cx="65250" cy="7368"/>
            </a:xfrm>
            <a:custGeom>
              <a:rect b="b" l="l" r="r" t="t"/>
              <a:pathLst>
                <a:path extrusionOk="0" h="382" w="3383">
                  <a:moveTo>
                    <a:pt x="3151" y="0"/>
                  </a:moveTo>
                  <a:cubicBezTo>
                    <a:pt x="3138" y="0"/>
                    <a:pt x="3125" y="2"/>
                    <a:pt x="3112" y="7"/>
                  </a:cubicBezTo>
                  <a:cubicBezTo>
                    <a:pt x="2334" y="136"/>
                    <a:pt x="1589" y="201"/>
                    <a:pt x="827" y="201"/>
                  </a:cubicBezTo>
                  <a:cubicBezTo>
                    <a:pt x="573" y="201"/>
                    <a:pt x="318" y="194"/>
                    <a:pt x="58" y="179"/>
                  </a:cubicBezTo>
                  <a:cubicBezTo>
                    <a:pt x="1" y="179"/>
                    <a:pt x="1" y="237"/>
                    <a:pt x="58" y="295"/>
                  </a:cubicBezTo>
                  <a:cubicBezTo>
                    <a:pt x="577" y="352"/>
                    <a:pt x="1095" y="381"/>
                    <a:pt x="1614" y="381"/>
                  </a:cubicBezTo>
                  <a:cubicBezTo>
                    <a:pt x="2133" y="381"/>
                    <a:pt x="2651" y="352"/>
                    <a:pt x="3170" y="295"/>
                  </a:cubicBezTo>
                  <a:cubicBezTo>
                    <a:pt x="3382" y="295"/>
                    <a:pt x="3301" y="0"/>
                    <a:pt x="31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7267138" y="916941"/>
              <a:ext cx="3337" cy="2469"/>
            </a:xfrm>
            <a:custGeom>
              <a:rect b="b" l="l" r="r" t="t"/>
              <a:pathLst>
                <a:path extrusionOk="0" h="128" w="173">
                  <a:moveTo>
                    <a:pt x="137" y="1"/>
                  </a:moveTo>
                  <a:cubicBezTo>
                    <a:pt x="131" y="1"/>
                    <a:pt x="124" y="4"/>
                    <a:pt x="116" y="13"/>
                  </a:cubicBezTo>
                  <a:cubicBezTo>
                    <a:pt x="1" y="13"/>
                    <a:pt x="1" y="128"/>
                    <a:pt x="116" y="128"/>
                  </a:cubicBezTo>
                  <a:cubicBezTo>
                    <a:pt x="166" y="128"/>
                    <a:pt x="173"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7230473" y="934956"/>
              <a:ext cx="42259" cy="6693"/>
            </a:xfrm>
            <a:custGeom>
              <a:rect b="b" l="l" r="r" t="t"/>
              <a:pathLst>
                <a:path extrusionOk="0" h="347" w="2191">
                  <a:moveTo>
                    <a:pt x="2017" y="0"/>
                  </a:moveTo>
                  <a:cubicBezTo>
                    <a:pt x="1383" y="0"/>
                    <a:pt x="750" y="0"/>
                    <a:pt x="116" y="58"/>
                  </a:cubicBezTo>
                  <a:cubicBezTo>
                    <a:pt x="1" y="58"/>
                    <a:pt x="1" y="231"/>
                    <a:pt x="116" y="289"/>
                  </a:cubicBezTo>
                  <a:cubicBezTo>
                    <a:pt x="750" y="346"/>
                    <a:pt x="1383" y="346"/>
                    <a:pt x="2017" y="346"/>
                  </a:cubicBezTo>
                  <a:cubicBezTo>
                    <a:pt x="2190" y="289"/>
                    <a:pt x="2190" y="58"/>
                    <a:pt x="20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7239364" y="950367"/>
              <a:ext cx="33367" cy="10165"/>
            </a:xfrm>
            <a:custGeom>
              <a:rect b="b" l="l" r="r" t="t"/>
              <a:pathLst>
                <a:path extrusionOk="0" h="527" w="1730">
                  <a:moveTo>
                    <a:pt x="841" y="0"/>
                  </a:moveTo>
                  <a:cubicBezTo>
                    <a:pt x="614" y="0"/>
                    <a:pt x="387" y="43"/>
                    <a:pt x="173" y="123"/>
                  </a:cubicBezTo>
                  <a:cubicBezTo>
                    <a:pt x="1" y="123"/>
                    <a:pt x="1" y="411"/>
                    <a:pt x="173" y="411"/>
                  </a:cubicBezTo>
                  <a:cubicBezTo>
                    <a:pt x="289" y="383"/>
                    <a:pt x="418" y="368"/>
                    <a:pt x="548" y="368"/>
                  </a:cubicBezTo>
                  <a:cubicBezTo>
                    <a:pt x="678" y="368"/>
                    <a:pt x="807" y="383"/>
                    <a:pt x="922" y="411"/>
                  </a:cubicBezTo>
                  <a:cubicBezTo>
                    <a:pt x="1153" y="469"/>
                    <a:pt x="1326" y="469"/>
                    <a:pt x="1556" y="527"/>
                  </a:cubicBezTo>
                  <a:cubicBezTo>
                    <a:pt x="1729" y="527"/>
                    <a:pt x="1729" y="296"/>
                    <a:pt x="1614" y="181"/>
                  </a:cubicBezTo>
                  <a:cubicBezTo>
                    <a:pt x="1367" y="57"/>
                    <a:pt x="1103" y="0"/>
                    <a:pt x="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7244919" y="974958"/>
              <a:ext cx="25575" cy="10030"/>
            </a:xfrm>
            <a:custGeom>
              <a:rect b="b" l="l" r="r" t="t"/>
              <a:pathLst>
                <a:path extrusionOk="0" h="520" w="1326">
                  <a:moveTo>
                    <a:pt x="231" y="1"/>
                  </a:moveTo>
                  <a:cubicBezTo>
                    <a:pt x="1" y="1"/>
                    <a:pt x="1" y="289"/>
                    <a:pt x="173" y="346"/>
                  </a:cubicBezTo>
                  <a:cubicBezTo>
                    <a:pt x="462" y="404"/>
                    <a:pt x="750" y="462"/>
                    <a:pt x="1095" y="519"/>
                  </a:cubicBezTo>
                  <a:cubicBezTo>
                    <a:pt x="1211" y="519"/>
                    <a:pt x="1326" y="231"/>
                    <a:pt x="1153" y="173"/>
                  </a:cubicBezTo>
                  <a:cubicBezTo>
                    <a:pt x="865" y="58"/>
                    <a:pt x="519" y="1"/>
                    <a:pt x="2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7261583" y="988305"/>
              <a:ext cx="7811" cy="6673"/>
            </a:xfrm>
            <a:custGeom>
              <a:rect b="b" l="l" r="r" t="t"/>
              <a:pathLst>
                <a:path extrusionOk="0" h="346" w="405">
                  <a:moveTo>
                    <a:pt x="231" y="0"/>
                  </a:moveTo>
                  <a:cubicBezTo>
                    <a:pt x="1" y="0"/>
                    <a:pt x="1" y="346"/>
                    <a:pt x="231" y="346"/>
                  </a:cubicBezTo>
                  <a:cubicBezTo>
                    <a:pt x="404" y="346"/>
                    <a:pt x="404" y="0"/>
                    <a:pt x="2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7267138" y="1006069"/>
              <a:ext cx="4475" cy="4475"/>
            </a:xfrm>
            <a:custGeom>
              <a:rect b="b" l="l" r="r" t="t"/>
              <a:pathLst>
                <a:path extrusionOk="0" h="232" w="232">
                  <a:moveTo>
                    <a:pt x="116" y="1"/>
                  </a:moveTo>
                  <a:cubicBezTo>
                    <a:pt x="1" y="1"/>
                    <a:pt x="1" y="174"/>
                    <a:pt x="116" y="231"/>
                  </a:cubicBezTo>
                  <a:cubicBezTo>
                    <a:pt x="231" y="174"/>
                    <a:pt x="231" y="1"/>
                    <a:pt x="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7010441" y="1438360"/>
              <a:ext cx="57612" cy="41430"/>
            </a:xfrm>
            <a:custGeom>
              <a:rect b="b" l="l" r="r" t="t"/>
              <a:pathLst>
                <a:path extrusionOk="0" h="2148" w="2987">
                  <a:moveTo>
                    <a:pt x="173" y="1"/>
                  </a:moveTo>
                  <a:cubicBezTo>
                    <a:pt x="58" y="1"/>
                    <a:pt x="1" y="116"/>
                    <a:pt x="58" y="173"/>
                  </a:cubicBezTo>
                  <a:cubicBezTo>
                    <a:pt x="462" y="462"/>
                    <a:pt x="980" y="634"/>
                    <a:pt x="1383" y="922"/>
                  </a:cubicBezTo>
                  <a:cubicBezTo>
                    <a:pt x="1844" y="1326"/>
                    <a:pt x="2363" y="1671"/>
                    <a:pt x="2766" y="2132"/>
                  </a:cubicBezTo>
                  <a:cubicBezTo>
                    <a:pt x="2787" y="2143"/>
                    <a:pt x="2808" y="2148"/>
                    <a:pt x="2829" y="2148"/>
                  </a:cubicBezTo>
                  <a:cubicBezTo>
                    <a:pt x="2918" y="2148"/>
                    <a:pt x="2986" y="2054"/>
                    <a:pt x="2939" y="1960"/>
                  </a:cubicBezTo>
                  <a:cubicBezTo>
                    <a:pt x="2593" y="1499"/>
                    <a:pt x="2132" y="1153"/>
                    <a:pt x="1671" y="807"/>
                  </a:cubicBezTo>
                  <a:cubicBezTo>
                    <a:pt x="1211" y="462"/>
                    <a:pt x="692" y="173"/>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7048746" y="1447637"/>
              <a:ext cx="47042" cy="33155"/>
            </a:xfrm>
            <a:custGeom>
              <a:rect b="b" l="l" r="r" t="t"/>
              <a:pathLst>
                <a:path extrusionOk="0" h="1719" w="2439">
                  <a:moveTo>
                    <a:pt x="226" y="0"/>
                  </a:moveTo>
                  <a:cubicBezTo>
                    <a:pt x="116" y="0"/>
                    <a:pt x="0" y="123"/>
                    <a:pt x="89" y="211"/>
                  </a:cubicBezTo>
                  <a:cubicBezTo>
                    <a:pt x="723" y="787"/>
                    <a:pt x="1414" y="1306"/>
                    <a:pt x="2163" y="1709"/>
                  </a:cubicBezTo>
                  <a:cubicBezTo>
                    <a:pt x="2182" y="1715"/>
                    <a:pt x="2200" y="1718"/>
                    <a:pt x="2218" y="1718"/>
                  </a:cubicBezTo>
                  <a:cubicBezTo>
                    <a:pt x="2358" y="1718"/>
                    <a:pt x="2438" y="1530"/>
                    <a:pt x="2336" y="1479"/>
                  </a:cubicBezTo>
                  <a:cubicBezTo>
                    <a:pt x="1587" y="1075"/>
                    <a:pt x="953" y="557"/>
                    <a:pt x="319" y="38"/>
                  </a:cubicBezTo>
                  <a:cubicBezTo>
                    <a:pt x="292" y="11"/>
                    <a:pt x="259" y="0"/>
                    <a:pt x="2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7292713" y="822934"/>
              <a:ext cx="35566" cy="103150"/>
            </a:xfrm>
            <a:custGeom>
              <a:rect b="b" l="l" r="r" t="t"/>
              <a:pathLst>
                <a:path extrusionOk="0" h="5348" w="1844">
                  <a:moveTo>
                    <a:pt x="1714" y="0"/>
                  </a:moveTo>
                  <a:cubicBezTo>
                    <a:pt x="1662" y="0"/>
                    <a:pt x="1604" y="32"/>
                    <a:pt x="1556" y="104"/>
                  </a:cubicBezTo>
                  <a:lnTo>
                    <a:pt x="634" y="3389"/>
                  </a:lnTo>
                  <a:cubicBezTo>
                    <a:pt x="519" y="3850"/>
                    <a:pt x="0" y="4829"/>
                    <a:pt x="288" y="5290"/>
                  </a:cubicBezTo>
                  <a:cubicBezTo>
                    <a:pt x="346" y="5348"/>
                    <a:pt x="403" y="5348"/>
                    <a:pt x="461" y="5348"/>
                  </a:cubicBezTo>
                  <a:cubicBezTo>
                    <a:pt x="576" y="5290"/>
                    <a:pt x="692" y="5232"/>
                    <a:pt x="692" y="5117"/>
                  </a:cubicBezTo>
                  <a:cubicBezTo>
                    <a:pt x="692" y="5002"/>
                    <a:pt x="634" y="4944"/>
                    <a:pt x="576" y="4944"/>
                  </a:cubicBezTo>
                  <a:lnTo>
                    <a:pt x="519" y="4944"/>
                  </a:lnTo>
                  <a:cubicBezTo>
                    <a:pt x="692" y="4368"/>
                    <a:pt x="1095" y="2928"/>
                    <a:pt x="1152" y="2755"/>
                  </a:cubicBezTo>
                  <a:cubicBezTo>
                    <a:pt x="1383" y="1891"/>
                    <a:pt x="1613" y="1026"/>
                    <a:pt x="1844" y="162"/>
                  </a:cubicBezTo>
                  <a:cubicBezTo>
                    <a:pt x="1844" y="62"/>
                    <a:pt x="1785" y="0"/>
                    <a:pt x="17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8"/>
            <p:cNvSpPr/>
            <p:nvPr/>
          </p:nvSpPr>
          <p:spPr>
            <a:xfrm>
              <a:off x="7308664" y="835220"/>
              <a:ext cx="30301" cy="78693"/>
            </a:xfrm>
            <a:custGeom>
              <a:rect b="b" l="l" r="r" t="t"/>
              <a:pathLst>
                <a:path extrusionOk="0" h="4080" w="1571">
                  <a:moveTo>
                    <a:pt x="1388" y="1"/>
                  </a:moveTo>
                  <a:cubicBezTo>
                    <a:pt x="1329" y="1"/>
                    <a:pt x="1270" y="33"/>
                    <a:pt x="1247" y="101"/>
                  </a:cubicBezTo>
                  <a:cubicBezTo>
                    <a:pt x="1074" y="735"/>
                    <a:pt x="902" y="1369"/>
                    <a:pt x="671" y="2003"/>
                  </a:cubicBezTo>
                  <a:cubicBezTo>
                    <a:pt x="383" y="2636"/>
                    <a:pt x="210" y="3270"/>
                    <a:pt x="37" y="3904"/>
                  </a:cubicBezTo>
                  <a:cubicBezTo>
                    <a:pt x="0" y="4016"/>
                    <a:pt x="83" y="4079"/>
                    <a:pt x="162" y="4079"/>
                  </a:cubicBezTo>
                  <a:cubicBezTo>
                    <a:pt x="205" y="4079"/>
                    <a:pt x="247" y="4060"/>
                    <a:pt x="268" y="4019"/>
                  </a:cubicBezTo>
                  <a:cubicBezTo>
                    <a:pt x="959" y="2982"/>
                    <a:pt x="1247" y="1426"/>
                    <a:pt x="1535" y="216"/>
                  </a:cubicBezTo>
                  <a:cubicBezTo>
                    <a:pt x="1570" y="77"/>
                    <a:pt x="1478" y="1"/>
                    <a:pt x="13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8"/>
            <p:cNvSpPr/>
            <p:nvPr/>
          </p:nvSpPr>
          <p:spPr>
            <a:xfrm>
              <a:off x="6618500" y="2126113"/>
              <a:ext cx="73022" cy="15276"/>
            </a:xfrm>
            <a:custGeom>
              <a:rect b="b" l="l" r="r" t="t"/>
              <a:pathLst>
                <a:path extrusionOk="0" h="792" w="3786">
                  <a:moveTo>
                    <a:pt x="233" y="1"/>
                  </a:moveTo>
                  <a:cubicBezTo>
                    <a:pt x="83" y="1"/>
                    <a:pt x="1" y="299"/>
                    <a:pt x="214" y="353"/>
                  </a:cubicBezTo>
                  <a:cubicBezTo>
                    <a:pt x="1080" y="626"/>
                    <a:pt x="1946" y="792"/>
                    <a:pt x="2841" y="792"/>
                  </a:cubicBezTo>
                  <a:cubicBezTo>
                    <a:pt x="3077" y="792"/>
                    <a:pt x="3315" y="780"/>
                    <a:pt x="3555" y="756"/>
                  </a:cubicBezTo>
                  <a:cubicBezTo>
                    <a:pt x="3786" y="698"/>
                    <a:pt x="3786" y="410"/>
                    <a:pt x="3555" y="353"/>
                  </a:cubicBezTo>
                  <a:cubicBezTo>
                    <a:pt x="2461" y="180"/>
                    <a:pt x="1424" y="237"/>
                    <a:pt x="271" y="7"/>
                  </a:cubicBezTo>
                  <a:cubicBezTo>
                    <a:pt x="258" y="3"/>
                    <a:pt x="245" y="1"/>
                    <a:pt x="2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6640391" y="2107347"/>
              <a:ext cx="58923" cy="15584"/>
            </a:xfrm>
            <a:custGeom>
              <a:rect b="b" l="l" r="r" t="t"/>
              <a:pathLst>
                <a:path extrusionOk="0" h="808" w="3055">
                  <a:moveTo>
                    <a:pt x="173" y="1"/>
                  </a:moveTo>
                  <a:cubicBezTo>
                    <a:pt x="0" y="1"/>
                    <a:pt x="0" y="173"/>
                    <a:pt x="116" y="231"/>
                  </a:cubicBezTo>
                  <a:cubicBezTo>
                    <a:pt x="980" y="634"/>
                    <a:pt x="1959" y="807"/>
                    <a:pt x="2881" y="807"/>
                  </a:cubicBezTo>
                  <a:cubicBezTo>
                    <a:pt x="3054" y="807"/>
                    <a:pt x="3054" y="634"/>
                    <a:pt x="2881" y="577"/>
                  </a:cubicBezTo>
                  <a:cubicBezTo>
                    <a:pt x="2420" y="461"/>
                    <a:pt x="1959" y="404"/>
                    <a:pt x="1498" y="346"/>
                  </a:cubicBezTo>
                  <a:cubicBezTo>
                    <a:pt x="1038" y="231"/>
                    <a:pt x="577" y="116"/>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6665175" y="2093884"/>
              <a:ext cx="44130" cy="13482"/>
            </a:xfrm>
            <a:custGeom>
              <a:rect b="b" l="l" r="r" t="t"/>
              <a:pathLst>
                <a:path extrusionOk="0" h="699" w="2288">
                  <a:moveTo>
                    <a:pt x="232" y="1"/>
                  </a:moveTo>
                  <a:cubicBezTo>
                    <a:pt x="83" y="1"/>
                    <a:pt x="1" y="295"/>
                    <a:pt x="213" y="295"/>
                  </a:cubicBezTo>
                  <a:lnTo>
                    <a:pt x="1251" y="583"/>
                  </a:lnTo>
                  <a:cubicBezTo>
                    <a:pt x="1539" y="641"/>
                    <a:pt x="1884" y="699"/>
                    <a:pt x="2172" y="699"/>
                  </a:cubicBezTo>
                  <a:cubicBezTo>
                    <a:pt x="2288" y="699"/>
                    <a:pt x="2288" y="468"/>
                    <a:pt x="2172" y="410"/>
                  </a:cubicBezTo>
                  <a:cubicBezTo>
                    <a:pt x="1884" y="238"/>
                    <a:pt x="1596" y="180"/>
                    <a:pt x="1251" y="180"/>
                  </a:cubicBezTo>
                  <a:lnTo>
                    <a:pt x="271" y="7"/>
                  </a:lnTo>
                  <a:cubicBezTo>
                    <a:pt x="258" y="3"/>
                    <a:pt x="245"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6685948" y="2070681"/>
              <a:ext cx="22258" cy="8911"/>
            </a:xfrm>
            <a:custGeom>
              <a:rect b="b" l="l" r="r" t="t"/>
              <a:pathLst>
                <a:path extrusionOk="0" h="462" w="1154">
                  <a:moveTo>
                    <a:pt x="231" y="0"/>
                  </a:moveTo>
                  <a:cubicBezTo>
                    <a:pt x="58" y="0"/>
                    <a:pt x="1" y="173"/>
                    <a:pt x="174" y="288"/>
                  </a:cubicBezTo>
                  <a:lnTo>
                    <a:pt x="865" y="461"/>
                  </a:lnTo>
                  <a:cubicBezTo>
                    <a:pt x="1038" y="461"/>
                    <a:pt x="1153" y="231"/>
                    <a:pt x="980" y="173"/>
                  </a:cubicBezTo>
                  <a:lnTo>
                    <a:pt x="2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6701513" y="2058453"/>
              <a:ext cx="2237" cy="3356"/>
            </a:xfrm>
            <a:custGeom>
              <a:rect b="b" l="l" r="r" t="t"/>
              <a:pathLst>
                <a:path extrusionOk="0" h="174" w="116">
                  <a:moveTo>
                    <a:pt x="58" y="0"/>
                  </a:moveTo>
                  <a:cubicBezTo>
                    <a:pt x="0" y="58"/>
                    <a:pt x="0" y="116"/>
                    <a:pt x="58" y="173"/>
                  </a:cubicBezTo>
                  <a:cubicBezTo>
                    <a:pt x="116" y="116"/>
                    <a:pt x="116" y="58"/>
                    <a:pt x="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6702612" y="2052898"/>
              <a:ext cx="19" cy="1119"/>
            </a:xfrm>
            <a:custGeom>
              <a:rect b="b" l="l" r="r" t="t"/>
              <a:pathLst>
                <a:path extrusionOk="0" h="58" w="1">
                  <a:moveTo>
                    <a:pt x="1" y="0"/>
                  </a:moveTo>
                  <a:lnTo>
                    <a:pt x="1" y="58"/>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6967102" y="1485035"/>
              <a:ext cx="4475" cy="4455"/>
            </a:xfrm>
            <a:custGeom>
              <a:rect b="b" l="l" r="r" t="t"/>
              <a:pathLst>
                <a:path extrusionOk="0" h="231" w="232">
                  <a:moveTo>
                    <a:pt x="116" y="0"/>
                  </a:moveTo>
                  <a:cubicBezTo>
                    <a:pt x="1" y="0"/>
                    <a:pt x="1" y="231"/>
                    <a:pt x="116" y="231"/>
                  </a:cubicBezTo>
                  <a:cubicBezTo>
                    <a:pt x="231" y="231"/>
                    <a:pt x="231" y="0"/>
                    <a:pt x="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6720858" y="1204557"/>
              <a:ext cx="168457" cy="54912"/>
            </a:xfrm>
            <a:custGeom>
              <a:rect b="b" l="l" r="r" t="t"/>
              <a:pathLst>
                <a:path extrusionOk="0" h="2847" w="8734">
                  <a:moveTo>
                    <a:pt x="288" y="0"/>
                  </a:moveTo>
                  <a:cubicBezTo>
                    <a:pt x="108" y="0"/>
                    <a:pt x="1" y="270"/>
                    <a:pt x="150" y="369"/>
                  </a:cubicBezTo>
                  <a:cubicBezTo>
                    <a:pt x="2627" y="1982"/>
                    <a:pt x="5450" y="2846"/>
                    <a:pt x="8389" y="2846"/>
                  </a:cubicBezTo>
                  <a:cubicBezTo>
                    <a:pt x="8716" y="2846"/>
                    <a:pt x="8734" y="2381"/>
                    <a:pt x="8440" y="2381"/>
                  </a:cubicBezTo>
                  <a:cubicBezTo>
                    <a:pt x="8424" y="2381"/>
                    <a:pt x="8407" y="2382"/>
                    <a:pt x="8389" y="2385"/>
                  </a:cubicBezTo>
                  <a:cubicBezTo>
                    <a:pt x="5566" y="2213"/>
                    <a:pt x="2858" y="1406"/>
                    <a:pt x="380" y="23"/>
                  </a:cubicBezTo>
                  <a:cubicBezTo>
                    <a:pt x="348" y="7"/>
                    <a:pt x="317" y="0"/>
                    <a:pt x="2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6785221" y="1205579"/>
              <a:ext cx="104114" cy="34988"/>
            </a:xfrm>
            <a:custGeom>
              <a:rect b="b" l="l" r="r" t="t"/>
              <a:pathLst>
                <a:path extrusionOk="0" h="1814" w="5398">
                  <a:moveTo>
                    <a:pt x="190" y="1"/>
                  </a:moveTo>
                  <a:cubicBezTo>
                    <a:pt x="65" y="1"/>
                    <a:pt x="0" y="210"/>
                    <a:pt x="97" y="258"/>
                  </a:cubicBezTo>
                  <a:cubicBezTo>
                    <a:pt x="1710" y="1007"/>
                    <a:pt x="3439" y="1583"/>
                    <a:pt x="5225" y="1814"/>
                  </a:cubicBezTo>
                  <a:cubicBezTo>
                    <a:pt x="5397" y="1814"/>
                    <a:pt x="5397" y="1641"/>
                    <a:pt x="5225" y="1583"/>
                  </a:cubicBezTo>
                  <a:cubicBezTo>
                    <a:pt x="3554" y="1065"/>
                    <a:pt x="1883" y="719"/>
                    <a:pt x="270" y="28"/>
                  </a:cubicBezTo>
                  <a:cubicBezTo>
                    <a:pt x="241" y="9"/>
                    <a:pt x="215" y="1"/>
                    <a:pt x="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6808559" y="1188143"/>
              <a:ext cx="77439" cy="26867"/>
            </a:xfrm>
            <a:custGeom>
              <a:rect b="b" l="l" r="r" t="t"/>
              <a:pathLst>
                <a:path extrusionOk="0" h="1393" w="4015">
                  <a:moveTo>
                    <a:pt x="174" y="1"/>
                  </a:moveTo>
                  <a:cubicBezTo>
                    <a:pt x="75" y="1"/>
                    <a:pt x="0" y="189"/>
                    <a:pt x="154" y="240"/>
                  </a:cubicBezTo>
                  <a:cubicBezTo>
                    <a:pt x="1307" y="817"/>
                    <a:pt x="2517" y="1220"/>
                    <a:pt x="3842" y="1393"/>
                  </a:cubicBezTo>
                  <a:cubicBezTo>
                    <a:pt x="4015" y="1393"/>
                    <a:pt x="4015" y="1162"/>
                    <a:pt x="3842" y="1105"/>
                  </a:cubicBezTo>
                  <a:cubicBezTo>
                    <a:pt x="2632" y="701"/>
                    <a:pt x="1422" y="471"/>
                    <a:pt x="212" y="10"/>
                  </a:cubicBezTo>
                  <a:cubicBezTo>
                    <a:pt x="199" y="4"/>
                    <a:pt x="187"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6836275" y="1181508"/>
              <a:ext cx="50842" cy="12672"/>
            </a:xfrm>
            <a:custGeom>
              <a:rect b="b" l="l" r="r" t="t"/>
              <a:pathLst>
                <a:path extrusionOk="0" h="657" w="2636">
                  <a:moveTo>
                    <a:pt x="215" y="1"/>
                  </a:moveTo>
                  <a:cubicBezTo>
                    <a:pt x="34" y="1"/>
                    <a:pt x="0" y="244"/>
                    <a:pt x="158" y="296"/>
                  </a:cubicBezTo>
                  <a:cubicBezTo>
                    <a:pt x="782" y="536"/>
                    <a:pt x="1446" y="656"/>
                    <a:pt x="2084" y="656"/>
                  </a:cubicBezTo>
                  <a:cubicBezTo>
                    <a:pt x="2211" y="656"/>
                    <a:pt x="2338" y="652"/>
                    <a:pt x="2462" y="642"/>
                  </a:cubicBezTo>
                  <a:cubicBezTo>
                    <a:pt x="2635" y="584"/>
                    <a:pt x="2635" y="412"/>
                    <a:pt x="2462" y="354"/>
                  </a:cubicBezTo>
                  <a:cubicBezTo>
                    <a:pt x="1713" y="296"/>
                    <a:pt x="964" y="181"/>
                    <a:pt x="273" y="8"/>
                  </a:cubicBezTo>
                  <a:cubicBezTo>
                    <a:pt x="252" y="3"/>
                    <a:pt x="233" y="1"/>
                    <a:pt x="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6847423" y="1161526"/>
              <a:ext cx="36357" cy="13482"/>
            </a:xfrm>
            <a:custGeom>
              <a:rect b="b" l="l" r="r" t="t"/>
              <a:pathLst>
                <a:path extrusionOk="0" h="699" w="1885">
                  <a:moveTo>
                    <a:pt x="278" y="1"/>
                  </a:moveTo>
                  <a:cubicBezTo>
                    <a:pt x="83" y="1"/>
                    <a:pt x="1" y="300"/>
                    <a:pt x="214" y="353"/>
                  </a:cubicBezTo>
                  <a:cubicBezTo>
                    <a:pt x="674" y="468"/>
                    <a:pt x="1135" y="583"/>
                    <a:pt x="1596" y="699"/>
                  </a:cubicBezTo>
                  <a:cubicBezTo>
                    <a:pt x="1827" y="699"/>
                    <a:pt x="1884" y="410"/>
                    <a:pt x="1712" y="353"/>
                  </a:cubicBezTo>
                  <a:cubicBezTo>
                    <a:pt x="1251" y="180"/>
                    <a:pt x="790" y="122"/>
                    <a:pt x="329" y="7"/>
                  </a:cubicBezTo>
                  <a:cubicBezTo>
                    <a:pt x="311" y="3"/>
                    <a:pt x="294" y="1"/>
                    <a:pt x="2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6872651" y="1138323"/>
              <a:ext cx="6673" cy="6673"/>
            </a:xfrm>
            <a:custGeom>
              <a:rect b="b" l="l" r="r" t="t"/>
              <a:pathLst>
                <a:path extrusionOk="0" h="346" w="346">
                  <a:moveTo>
                    <a:pt x="173" y="0"/>
                  </a:moveTo>
                  <a:cubicBezTo>
                    <a:pt x="0" y="0"/>
                    <a:pt x="0" y="288"/>
                    <a:pt x="173" y="346"/>
                  </a:cubicBezTo>
                  <a:cubicBezTo>
                    <a:pt x="346" y="288"/>
                    <a:pt x="346" y="0"/>
                    <a:pt x="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7518300" y="2120674"/>
              <a:ext cx="57805" cy="10029"/>
            </a:xfrm>
            <a:custGeom>
              <a:rect b="b" l="l" r="r" t="t"/>
              <a:pathLst>
                <a:path extrusionOk="0" h="520" w="2997">
                  <a:moveTo>
                    <a:pt x="173" y="1"/>
                  </a:moveTo>
                  <a:cubicBezTo>
                    <a:pt x="0" y="1"/>
                    <a:pt x="0" y="347"/>
                    <a:pt x="173" y="347"/>
                  </a:cubicBezTo>
                  <a:cubicBezTo>
                    <a:pt x="1037" y="462"/>
                    <a:pt x="1902" y="519"/>
                    <a:pt x="2766" y="519"/>
                  </a:cubicBezTo>
                  <a:cubicBezTo>
                    <a:pt x="2939" y="519"/>
                    <a:pt x="2996" y="231"/>
                    <a:pt x="2823" y="174"/>
                  </a:cubicBezTo>
                  <a:cubicBezTo>
                    <a:pt x="1959" y="59"/>
                    <a:pt x="1095"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7540519" y="2089563"/>
              <a:ext cx="32249" cy="6693"/>
            </a:xfrm>
            <a:custGeom>
              <a:rect b="b" l="l" r="r" t="t"/>
              <a:pathLst>
                <a:path extrusionOk="0" h="347" w="1672">
                  <a:moveTo>
                    <a:pt x="231" y="1"/>
                  </a:moveTo>
                  <a:cubicBezTo>
                    <a:pt x="1" y="1"/>
                    <a:pt x="1" y="346"/>
                    <a:pt x="231" y="346"/>
                  </a:cubicBezTo>
                  <a:lnTo>
                    <a:pt x="1441" y="346"/>
                  </a:lnTo>
                  <a:cubicBezTo>
                    <a:pt x="1671" y="346"/>
                    <a:pt x="1671" y="1"/>
                    <a:pt x="1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7562738" y="2071067"/>
              <a:ext cx="16703" cy="11843"/>
            </a:xfrm>
            <a:custGeom>
              <a:rect b="b" l="l" r="r" t="t"/>
              <a:pathLst>
                <a:path extrusionOk="0" h="614" w="866">
                  <a:moveTo>
                    <a:pt x="460" y="0"/>
                  </a:moveTo>
                  <a:cubicBezTo>
                    <a:pt x="424" y="0"/>
                    <a:pt x="385" y="12"/>
                    <a:pt x="347" y="38"/>
                  </a:cubicBezTo>
                  <a:lnTo>
                    <a:pt x="231" y="211"/>
                  </a:lnTo>
                  <a:cubicBezTo>
                    <a:pt x="174" y="268"/>
                    <a:pt x="174" y="268"/>
                    <a:pt x="174" y="326"/>
                  </a:cubicBezTo>
                  <a:lnTo>
                    <a:pt x="116" y="326"/>
                  </a:lnTo>
                  <a:cubicBezTo>
                    <a:pt x="1" y="384"/>
                    <a:pt x="1" y="556"/>
                    <a:pt x="116" y="614"/>
                  </a:cubicBezTo>
                  <a:lnTo>
                    <a:pt x="635" y="614"/>
                  </a:lnTo>
                  <a:cubicBezTo>
                    <a:pt x="865" y="614"/>
                    <a:pt x="865" y="326"/>
                    <a:pt x="635" y="326"/>
                  </a:cubicBezTo>
                  <a:lnTo>
                    <a:pt x="462" y="326"/>
                  </a:lnTo>
                  <a:lnTo>
                    <a:pt x="577" y="268"/>
                  </a:lnTo>
                  <a:cubicBezTo>
                    <a:pt x="666" y="134"/>
                    <a:pt x="583" y="0"/>
                    <a:pt x="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7520537" y="1071531"/>
              <a:ext cx="50012" cy="10126"/>
            </a:xfrm>
            <a:custGeom>
              <a:rect b="b" l="l" r="r" t="t"/>
              <a:pathLst>
                <a:path extrusionOk="0" h="525" w="2593">
                  <a:moveTo>
                    <a:pt x="187" y="1"/>
                  </a:moveTo>
                  <a:cubicBezTo>
                    <a:pt x="0" y="1"/>
                    <a:pt x="15" y="352"/>
                    <a:pt x="230" y="352"/>
                  </a:cubicBezTo>
                  <a:cubicBezTo>
                    <a:pt x="979" y="410"/>
                    <a:pt x="1613" y="525"/>
                    <a:pt x="2304" y="525"/>
                  </a:cubicBezTo>
                  <a:cubicBezTo>
                    <a:pt x="2535" y="525"/>
                    <a:pt x="2592" y="179"/>
                    <a:pt x="2362" y="179"/>
                  </a:cubicBezTo>
                  <a:cubicBezTo>
                    <a:pt x="1670" y="64"/>
                    <a:pt x="921" y="64"/>
                    <a:pt x="230" y="6"/>
                  </a:cubicBezTo>
                  <a:cubicBezTo>
                    <a:pt x="215" y="2"/>
                    <a:pt x="200" y="1"/>
                    <a:pt x="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7541638" y="1057470"/>
              <a:ext cx="34467" cy="8351"/>
            </a:xfrm>
            <a:custGeom>
              <a:rect b="b" l="l" r="r" t="t"/>
              <a:pathLst>
                <a:path extrusionOk="0" h="433" w="1787">
                  <a:moveTo>
                    <a:pt x="864" y="1"/>
                  </a:moveTo>
                  <a:cubicBezTo>
                    <a:pt x="634" y="1"/>
                    <a:pt x="403" y="15"/>
                    <a:pt x="173" y="44"/>
                  </a:cubicBezTo>
                  <a:cubicBezTo>
                    <a:pt x="0" y="101"/>
                    <a:pt x="0" y="332"/>
                    <a:pt x="173" y="390"/>
                  </a:cubicBezTo>
                  <a:cubicBezTo>
                    <a:pt x="403" y="418"/>
                    <a:pt x="634" y="433"/>
                    <a:pt x="864" y="433"/>
                  </a:cubicBezTo>
                  <a:cubicBezTo>
                    <a:pt x="1095" y="433"/>
                    <a:pt x="1325" y="418"/>
                    <a:pt x="1556" y="390"/>
                  </a:cubicBezTo>
                  <a:cubicBezTo>
                    <a:pt x="1786" y="332"/>
                    <a:pt x="1786" y="44"/>
                    <a:pt x="1556" y="44"/>
                  </a:cubicBezTo>
                  <a:cubicBezTo>
                    <a:pt x="1325" y="15"/>
                    <a:pt x="1095" y="1"/>
                    <a:pt x="8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7554194" y="1043737"/>
              <a:ext cx="18207" cy="9200"/>
            </a:xfrm>
            <a:custGeom>
              <a:rect b="b" l="l" r="r" t="t"/>
              <a:pathLst>
                <a:path extrusionOk="0" h="477" w="944">
                  <a:moveTo>
                    <a:pt x="232" y="0"/>
                  </a:moveTo>
                  <a:cubicBezTo>
                    <a:pt x="83" y="0"/>
                    <a:pt x="1" y="299"/>
                    <a:pt x="213" y="353"/>
                  </a:cubicBezTo>
                  <a:lnTo>
                    <a:pt x="732" y="468"/>
                  </a:lnTo>
                  <a:cubicBezTo>
                    <a:pt x="751" y="474"/>
                    <a:pt x="768" y="477"/>
                    <a:pt x="784" y="477"/>
                  </a:cubicBezTo>
                  <a:cubicBezTo>
                    <a:pt x="915" y="477"/>
                    <a:pt x="943" y="289"/>
                    <a:pt x="790" y="237"/>
                  </a:cubicBezTo>
                  <a:lnTo>
                    <a:pt x="271" y="7"/>
                  </a:lnTo>
                  <a:cubicBezTo>
                    <a:pt x="258" y="2"/>
                    <a:pt x="245" y="0"/>
                    <a:pt x="2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7571630" y="1034962"/>
              <a:ext cx="7811" cy="6693"/>
            </a:xfrm>
            <a:custGeom>
              <a:rect b="b" l="l" r="r" t="t"/>
              <a:pathLst>
                <a:path extrusionOk="0" h="347" w="405">
                  <a:moveTo>
                    <a:pt x="231" y="1"/>
                  </a:moveTo>
                  <a:cubicBezTo>
                    <a:pt x="1" y="1"/>
                    <a:pt x="1" y="289"/>
                    <a:pt x="231" y="347"/>
                  </a:cubicBezTo>
                  <a:cubicBezTo>
                    <a:pt x="404" y="289"/>
                    <a:pt x="404" y="1"/>
                    <a:pt x="2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7661895" y="944349"/>
              <a:ext cx="193820" cy="136382"/>
            </a:xfrm>
            <a:custGeom>
              <a:rect b="b" l="l" r="r" t="t"/>
              <a:pathLst>
                <a:path extrusionOk="0" h="7071" w="10049">
                  <a:moveTo>
                    <a:pt x="9822" y="1"/>
                  </a:moveTo>
                  <a:cubicBezTo>
                    <a:pt x="9791" y="1"/>
                    <a:pt x="9758" y="10"/>
                    <a:pt x="9725" y="32"/>
                  </a:cubicBezTo>
                  <a:cubicBezTo>
                    <a:pt x="6383" y="1991"/>
                    <a:pt x="3272" y="4584"/>
                    <a:pt x="103" y="6831"/>
                  </a:cubicBezTo>
                  <a:cubicBezTo>
                    <a:pt x="0" y="6882"/>
                    <a:pt x="80" y="7070"/>
                    <a:pt x="181" y="7070"/>
                  </a:cubicBezTo>
                  <a:cubicBezTo>
                    <a:pt x="193" y="7070"/>
                    <a:pt x="205" y="7068"/>
                    <a:pt x="218" y="7061"/>
                  </a:cubicBezTo>
                  <a:cubicBezTo>
                    <a:pt x="3445" y="4814"/>
                    <a:pt x="6959" y="2798"/>
                    <a:pt x="9955" y="262"/>
                  </a:cubicBezTo>
                  <a:cubicBezTo>
                    <a:pt x="10048" y="169"/>
                    <a:pt x="9953" y="1"/>
                    <a:pt x="9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7661645" y="1081367"/>
              <a:ext cx="17802" cy="131695"/>
            </a:xfrm>
            <a:custGeom>
              <a:rect b="b" l="l" r="r" t="t"/>
              <a:pathLst>
                <a:path extrusionOk="0" h="6828" w="923">
                  <a:moveTo>
                    <a:pt x="145" y="0"/>
                  </a:moveTo>
                  <a:cubicBezTo>
                    <a:pt x="73" y="0"/>
                    <a:pt x="1" y="44"/>
                    <a:pt x="1" y="130"/>
                  </a:cubicBezTo>
                  <a:cubicBezTo>
                    <a:pt x="1" y="1974"/>
                    <a:pt x="174" y="3817"/>
                    <a:pt x="519" y="5661"/>
                  </a:cubicBezTo>
                  <a:lnTo>
                    <a:pt x="519" y="6698"/>
                  </a:lnTo>
                  <a:cubicBezTo>
                    <a:pt x="548" y="6785"/>
                    <a:pt x="620" y="6828"/>
                    <a:pt x="685" y="6828"/>
                  </a:cubicBezTo>
                  <a:cubicBezTo>
                    <a:pt x="750" y="6828"/>
                    <a:pt x="807" y="6785"/>
                    <a:pt x="807" y="6698"/>
                  </a:cubicBezTo>
                  <a:lnTo>
                    <a:pt x="807" y="6065"/>
                  </a:lnTo>
                  <a:lnTo>
                    <a:pt x="807" y="6007"/>
                  </a:lnTo>
                  <a:lnTo>
                    <a:pt x="807" y="5776"/>
                  </a:lnTo>
                  <a:cubicBezTo>
                    <a:pt x="923" y="4278"/>
                    <a:pt x="865" y="2723"/>
                    <a:pt x="865" y="1225"/>
                  </a:cubicBezTo>
                  <a:cubicBezTo>
                    <a:pt x="836" y="1138"/>
                    <a:pt x="764" y="1095"/>
                    <a:pt x="699" y="1095"/>
                  </a:cubicBezTo>
                  <a:cubicBezTo>
                    <a:pt x="634" y="1095"/>
                    <a:pt x="577" y="1138"/>
                    <a:pt x="577" y="1225"/>
                  </a:cubicBezTo>
                  <a:lnTo>
                    <a:pt x="577" y="1513"/>
                  </a:lnTo>
                  <a:cubicBezTo>
                    <a:pt x="462" y="1052"/>
                    <a:pt x="404" y="591"/>
                    <a:pt x="289" y="130"/>
                  </a:cubicBezTo>
                  <a:cubicBezTo>
                    <a:pt x="289" y="44"/>
                    <a:pt x="217"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7705408" y="946625"/>
              <a:ext cx="174803" cy="264547"/>
            </a:xfrm>
            <a:custGeom>
              <a:rect b="b" l="l" r="r" t="t"/>
              <a:pathLst>
                <a:path extrusionOk="0" h="13716" w="9063">
                  <a:moveTo>
                    <a:pt x="8599" y="0"/>
                  </a:moveTo>
                  <a:cubicBezTo>
                    <a:pt x="8549" y="0"/>
                    <a:pt x="8506" y="29"/>
                    <a:pt x="8506" y="87"/>
                  </a:cubicBezTo>
                  <a:cubicBezTo>
                    <a:pt x="8448" y="2505"/>
                    <a:pt x="8333" y="4982"/>
                    <a:pt x="8391" y="7458"/>
                  </a:cubicBezTo>
                  <a:lnTo>
                    <a:pt x="8391" y="7458"/>
                  </a:lnTo>
                  <a:cubicBezTo>
                    <a:pt x="8389" y="7432"/>
                    <a:pt x="8375" y="7419"/>
                    <a:pt x="8355" y="7419"/>
                  </a:cubicBezTo>
                  <a:cubicBezTo>
                    <a:pt x="8333" y="7419"/>
                    <a:pt x="8304" y="7433"/>
                    <a:pt x="8275" y="7462"/>
                  </a:cubicBezTo>
                  <a:cubicBezTo>
                    <a:pt x="5395" y="9190"/>
                    <a:pt x="2802" y="11437"/>
                    <a:pt x="94" y="13454"/>
                  </a:cubicBezTo>
                  <a:cubicBezTo>
                    <a:pt x="1" y="13547"/>
                    <a:pt x="58" y="13716"/>
                    <a:pt x="175" y="13716"/>
                  </a:cubicBezTo>
                  <a:cubicBezTo>
                    <a:pt x="203" y="13716"/>
                    <a:pt x="234" y="13706"/>
                    <a:pt x="267" y="13684"/>
                  </a:cubicBezTo>
                  <a:cubicBezTo>
                    <a:pt x="2975" y="11725"/>
                    <a:pt x="5971" y="9882"/>
                    <a:pt x="8506" y="7692"/>
                  </a:cubicBezTo>
                  <a:lnTo>
                    <a:pt x="8621" y="7692"/>
                  </a:lnTo>
                  <a:cubicBezTo>
                    <a:pt x="8621" y="7807"/>
                    <a:pt x="8679" y="7865"/>
                    <a:pt x="8794" y="7865"/>
                  </a:cubicBezTo>
                  <a:cubicBezTo>
                    <a:pt x="8809" y="7869"/>
                    <a:pt x="8824" y="7871"/>
                    <a:pt x="8838" y="7871"/>
                  </a:cubicBezTo>
                  <a:cubicBezTo>
                    <a:pt x="9031" y="7871"/>
                    <a:pt x="9063" y="7519"/>
                    <a:pt x="8794" y="7519"/>
                  </a:cubicBezTo>
                  <a:cubicBezTo>
                    <a:pt x="8909" y="5042"/>
                    <a:pt x="8794" y="2564"/>
                    <a:pt x="8736" y="87"/>
                  </a:cubicBezTo>
                  <a:cubicBezTo>
                    <a:pt x="8708" y="29"/>
                    <a:pt x="8650" y="0"/>
                    <a:pt x="85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7652753" y="2099574"/>
              <a:ext cx="503423" cy="22238"/>
            </a:xfrm>
            <a:custGeom>
              <a:rect b="b" l="l" r="r" t="t"/>
              <a:pathLst>
                <a:path extrusionOk="0" h="1153" w="26101">
                  <a:moveTo>
                    <a:pt x="1326" y="0"/>
                  </a:moveTo>
                  <a:cubicBezTo>
                    <a:pt x="865" y="404"/>
                    <a:pt x="462" y="749"/>
                    <a:pt x="1" y="1153"/>
                  </a:cubicBezTo>
                  <a:lnTo>
                    <a:pt x="750" y="1153"/>
                  </a:lnTo>
                  <a:cubicBezTo>
                    <a:pt x="9219" y="1037"/>
                    <a:pt x="17631" y="864"/>
                    <a:pt x="26101" y="576"/>
                  </a:cubicBezTo>
                  <a:cubicBezTo>
                    <a:pt x="17862" y="288"/>
                    <a:pt x="9565" y="115"/>
                    <a:pt x="1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7618306" y="2126248"/>
              <a:ext cx="540108" cy="22238"/>
            </a:xfrm>
            <a:custGeom>
              <a:rect b="b" l="l" r="r" t="t"/>
              <a:pathLst>
                <a:path extrusionOk="0" h="1153" w="28003">
                  <a:moveTo>
                    <a:pt x="1441" y="0"/>
                  </a:moveTo>
                  <a:cubicBezTo>
                    <a:pt x="980" y="403"/>
                    <a:pt x="462" y="807"/>
                    <a:pt x="1" y="1152"/>
                  </a:cubicBezTo>
                  <a:lnTo>
                    <a:pt x="2190" y="1152"/>
                  </a:lnTo>
                  <a:cubicBezTo>
                    <a:pt x="10775" y="1095"/>
                    <a:pt x="19417" y="922"/>
                    <a:pt x="28002" y="634"/>
                  </a:cubicBezTo>
                  <a:cubicBezTo>
                    <a:pt x="19360" y="346"/>
                    <a:pt x="10775" y="173"/>
                    <a:pt x="2190" y="58"/>
                  </a:cubicBezTo>
                  <a:lnTo>
                    <a:pt x="14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7580521" y="2154022"/>
              <a:ext cx="578991" cy="22238"/>
            </a:xfrm>
            <a:custGeom>
              <a:rect b="b" l="l" r="r" t="t"/>
              <a:pathLst>
                <a:path extrusionOk="0" h="1153" w="30019">
                  <a:moveTo>
                    <a:pt x="1614" y="0"/>
                  </a:moveTo>
                  <a:cubicBezTo>
                    <a:pt x="1268" y="288"/>
                    <a:pt x="923" y="519"/>
                    <a:pt x="577" y="749"/>
                  </a:cubicBezTo>
                  <a:cubicBezTo>
                    <a:pt x="404" y="865"/>
                    <a:pt x="174" y="1037"/>
                    <a:pt x="1" y="1153"/>
                  </a:cubicBezTo>
                  <a:lnTo>
                    <a:pt x="3803" y="1153"/>
                  </a:lnTo>
                  <a:cubicBezTo>
                    <a:pt x="12561" y="1037"/>
                    <a:pt x="21261" y="865"/>
                    <a:pt x="30019" y="577"/>
                  </a:cubicBezTo>
                  <a:cubicBezTo>
                    <a:pt x="21261" y="288"/>
                    <a:pt x="12503" y="116"/>
                    <a:pt x="3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7743887" y="2018450"/>
              <a:ext cx="407853" cy="18902"/>
            </a:xfrm>
            <a:custGeom>
              <a:rect b="b" l="l" r="r" t="t"/>
              <a:pathLst>
                <a:path extrusionOk="0" h="980" w="21146">
                  <a:moveTo>
                    <a:pt x="980" y="0"/>
                  </a:moveTo>
                  <a:lnTo>
                    <a:pt x="0" y="980"/>
                  </a:lnTo>
                  <a:cubicBezTo>
                    <a:pt x="7029" y="922"/>
                    <a:pt x="14059" y="749"/>
                    <a:pt x="21145" y="519"/>
                  </a:cubicBezTo>
                  <a:cubicBezTo>
                    <a:pt x="14404" y="288"/>
                    <a:pt x="7721" y="115"/>
                    <a:pt x="9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7771661" y="1991776"/>
              <a:ext cx="377861" cy="17802"/>
            </a:xfrm>
            <a:custGeom>
              <a:rect b="b" l="l" r="r" t="t"/>
              <a:pathLst>
                <a:path extrusionOk="0" h="923" w="19591">
                  <a:moveTo>
                    <a:pt x="865" y="0"/>
                  </a:moveTo>
                  <a:cubicBezTo>
                    <a:pt x="577" y="289"/>
                    <a:pt x="289" y="692"/>
                    <a:pt x="1" y="922"/>
                  </a:cubicBezTo>
                  <a:cubicBezTo>
                    <a:pt x="6511" y="865"/>
                    <a:pt x="13080" y="692"/>
                    <a:pt x="19590" y="461"/>
                  </a:cubicBezTo>
                  <a:cubicBezTo>
                    <a:pt x="13368" y="231"/>
                    <a:pt x="7145" y="58"/>
                    <a:pt x="8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7714994" y="2045125"/>
              <a:ext cx="437846" cy="21120"/>
            </a:xfrm>
            <a:custGeom>
              <a:rect b="b" l="l" r="r" t="t"/>
              <a:pathLst>
                <a:path extrusionOk="0" h="1095" w="22701">
                  <a:moveTo>
                    <a:pt x="1095" y="0"/>
                  </a:moveTo>
                  <a:lnTo>
                    <a:pt x="0" y="1095"/>
                  </a:lnTo>
                  <a:cubicBezTo>
                    <a:pt x="7606" y="979"/>
                    <a:pt x="15153" y="807"/>
                    <a:pt x="22701" y="519"/>
                  </a:cubicBezTo>
                  <a:cubicBezTo>
                    <a:pt x="15499" y="288"/>
                    <a:pt x="8297" y="115"/>
                    <a:pt x="10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7684983" y="2072899"/>
              <a:ext cx="468976" cy="21139"/>
            </a:xfrm>
            <a:custGeom>
              <a:rect b="b" l="l" r="r" t="t"/>
              <a:pathLst>
                <a:path extrusionOk="0" h="1096" w="24315">
                  <a:moveTo>
                    <a:pt x="1211" y="0"/>
                  </a:moveTo>
                  <a:cubicBezTo>
                    <a:pt x="807" y="346"/>
                    <a:pt x="404" y="692"/>
                    <a:pt x="1" y="1095"/>
                  </a:cubicBezTo>
                  <a:cubicBezTo>
                    <a:pt x="8124" y="980"/>
                    <a:pt x="16248" y="807"/>
                    <a:pt x="24315" y="519"/>
                  </a:cubicBezTo>
                  <a:cubicBezTo>
                    <a:pt x="16594" y="231"/>
                    <a:pt x="8931" y="58"/>
                    <a:pt x="12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7201580" y="2151804"/>
              <a:ext cx="132254" cy="27890"/>
            </a:xfrm>
            <a:custGeom>
              <a:rect b="b" l="l" r="r" t="t"/>
              <a:pathLst>
                <a:path extrusionOk="0" h="1446" w="6857">
                  <a:moveTo>
                    <a:pt x="4783" y="0"/>
                  </a:moveTo>
                  <a:cubicBezTo>
                    <a:pt x="4725" y="58"/>
                    <a:pt x="4668" y="115"/>
                    <a:pt x="4552" y="173"/>
                  </a:cubicBezTo>
                  <a:lnTo>
                    <a:pt x="4495" y="231"/>
                  </a:lnTo>
                  <a:cubicBezTo>
                    <a:pt x="3335" y="987"/>
                    <a:pt x="1955" y="1390"/>
                    <a:pt x="586" y="1441"/>
                  </a:cubicBezTo>
                  <a:lnTo>
                    <a:pt x="6857" y="1441"/>
                  </a:lnTo>
                  <a:cubicBezTo>
                    <a:pt x="6338" y="1152"/>
                    <a:pt x="5820" y="980"/>
                    <a:pt x="5301" y="749"/>
                  </a:cubicBezTo>
                  <a:cubicBezTo>
                    <a:pt x="5301" y="749"/>
                    <a:pt x="5301" y="692"/>
                    <a:pt x="5301" y="692"/>
                  </a:cubicBezTo>
                  <a:lnTo>
                    <a:pt x="5013" y="634"/>
                  </a:lnTo>
                  <a:cubicBezTo>
                    <a:pt x="4840" y="519"/>
                    <a:pt x="4840" y="231"/>
                    <a:pt x="5071" y="231"/>
                  </a:cubicBezTo>
                  <a:lnTo>
                    <a:pt x="5244" y="231"/>
                  </a:lnTo>
                  <a:lnTo>
                    <a:pt x="5244" y="0"/>
                  </a:lnTo>
                  <a:close/>
                  <a:moveTo>
                    <a:pt x="1" y="1441"/>
                  </a:moveTo>
                  <a:cubicBezTo>
                    <a:pt x="98" y="1444"/>
                    <a:pt x="195" y="1446"/>
                    <a:pt x="293" y="1446"/>
                  </a:cubicBezTo>
                  <a:cubicBezTo>
                    <a:pt x="390" y="1446"/>
                    <a:pt x="488" y="1444"/>
                    <a:pt x="586" y="144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6937090" y="1987320"/>
              <a:ext cx="34486" cy="25595"/>
            </a:xfrm>
            <a:custGeom>
              <a:rect b="b" l="l" r="r" t="t"/>
              <a:pathLst>
                <a:path extrusionOk="0" h="1327" w="1788">
                  <a:moveTo>
                    <a:pt x="1729" y="1"/>
                  </a:moveTo>
                  <a:lnTo>
                    <a:pt x="1614" y="116"/>
                  </a:lnTo>
                  <a:cubicBezTo>
                    <a:pt x="1614" y="201"/>
                    <a:pt x="1583" y="254"/>
                    <a:pt x="1522" y="254"/>
                  </a:cubicBezTo>
                  <a:cubicBezTo>
                    <a:pt x="1499" y="254"/>
                    <a:pt x="1472" y="247"/>
                    <a:pt x="1441" y="231"/>
                  </a:cubicBezTo>
                  <a:cubicBezTo>
                    <a:pt x="980" y="635"/>
                    <a:pt x="520" y="980"/>
                    <a:pt x="1" y="1326"/>
                  </a:cubicBezTo>
                  <a:lnTo>
                    <a:pt x="1787" y="1326"/>
                  </a:lnTo>
                  <a:lnTo>
                    <a:pt x="17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8"/>
            <p:cNvSpPr/>
            <p:nvPr/>
          </p:nvSpPr>
          <p:spPr>
            <a:xfrm>
              <a:off x="6752625" y="2124011"/>
              <a:ext cx="256717" cy="26694"/>
            </a:xfrm>
            <a:custGeom>
              <a:rect b="b" l="l" r="r" t="t"/>
              <a:pathLst>
                <a:path extrusionOk="0" h="1384" w="13310">
                  <a:moveTo>
                    <a:pt x="11582" y="1"/>
                  </a:moveTo>
                  <a:cubicBezTo>
                    <a:pt x="8297" y="1"/>
                    <a:pt x="5013" y="58"/>
                    <a:pt x="1729" y="116"/>
                  </a:cubicBezTo>
                  <a:lnTo>
                    <a:pt x="1" y="1326"/>
                  </a:lnTo>
                  <a:cubicBezTo>
                    <a:pt x="4437" y="1384"/>
                    <a:pt x="8874" y="1384"/>
                    <a:pt x="13310" y="1384"/>
                  </a:cubicBezTo>
                  <a:cubicBezTo>
                    <a:pt x="12849" y="1211"/>
                    <a:pt x="12388" y="980"/>
                    <a:pt x="11985" y="750"/>
                  </a:cubicBezTo>
                  <a:lnTo>
                    <a:pt x="11927" y="692"/>
                  </a:lnTo>
                  <a:cubicBezTo>
                    <a:pt x="11904" y="700"/>
                    <a:pt x="11881" y="703"/>
                    <a:pt x="11858" y="703"/>
                  </a:cubicBezTo>
                  <a:cubicBezTo>
                    <a:pt x="11711" y="703"/>
                    <a:pt x="11582" y="554"/>
                    <a:pt x="11582" y="404"/>
                  </a:cubicBezTo>
                  <a:lnTo>
                    <a:pt x="115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p:nvPr/>
          </p:nvSpPr>
          <p:spPr>
            <a:xfrm>
              <a:off x="6790409" y="2097336"/>
              <a:ext cx="185604" cy="25595"/>
            </a:xfrm>
            <a:custGeom>
              <a:rect b="b" l="l" r="r" t="t"/>
              <a:pathLst>
                <a:path extrusionOk="0" h="1327" w="9623">
                  <a:moveTo>
                    <a:pt x="9565" y="1"/>
                  </a:moveTo>
                  <a:lnTo>
                    <a:pt x="1672" y="59"/>
                  </a:lnTo>
                  <a:cubicBezTo>
                    <a:pt x="1153" y="462"/>
                    <a:pt x="577" y="865"/>
                    <a:pt x="1" y="1269"/>
                  </a:cubicBezTo>
                  <a:cubicBezTo>
                    <a:pt x="3227" y="1326"/>
                    <a:pt x="6396" y="1326"/>
                    <a:pt x="9623" y="1326"/>
                  </a:cubicBezTo>
                  <a:cubicBezTo>
                    <a:pt x="9623" y="923"/>
                    <a:pt x="9565" y="462"/>
                    <a:pt x="9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8"/>
            <p:cNvSpPr/>
            <p:nvPr/>
          </p:nvSpPr>
          <p:spPr>
            <a:xfrm>
              <a:off x="7294931" y="2144012"/>
              <a:ext cx="7792" cy="6693"/>
            </a:xfrm>
            <a:custGeom>
              <a:rect b="b" l="l" r="r" t="t"/>
              <a:pathLst>
                <a:path extrusionOk="0" h="347" w="404">
                  <a:moveTo>
                    <a:pt x="346" y="1"/>
                  </a:moveTo>
                  <a:cubicBezTo>
                    <a:pt x="231" y="174"/>
                    <a:pt x="116" y="231"/>
                    <a:pt x="0" y="347"/>
                  </a:cubicBezTo>
                  <a:lnTo>
                    <a:pt x="404" y="347"/>
                  </a:lnTo>
                  <a:cubicBezTo>
                    <a:pt x="404" y="231"/>
                    <a:pt x="404" y="116"/>
                    <a:pt x="3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8"/>
            <p:cNvSpPr/>
            <p:nvPr/>
          </p:nvSpPr>
          <p:spPr>
            <a:xfrm>
              <a:off x="6899326" y="2013995"/>
              <a:ext cx="73350" cy="26694"/>
            </a:xfrm>
            <a:custGeom>
              <a:rect b="b" l="l" r="r" t="t"/>
              <a:pathLst>
                <a:path extrusionOk="0" h="1384" w="3803">
                  <a:moveTo>
                    <a:pt x="1844" y="1"/>
                  </a:moveTo>
                  <a:cubicBezTo>
                    <a:pt x="1210" y="519"/>
                    <a:pt x="634" y="980"/>
                    <a:pt x="0" y="1384"/>
                  </a:cubicBezTo>
                  <a:lnTo>
                    <a:pt x="3803" y="1384"/>
                  </a:lnTo>
                  <a:lnTo>
                    <a:pt x="38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8"/>
            <p:cNvSpPr/>
            <p:nvPr/>
          </p:nvSpPr>
          <p:spPr>
            <a:xfrm>
              <a:off x="7798335" y="1964002"/>
              <a:ext cx="350068" cy="17783"/>
            </a:xfrm>
            <a:custGeom>
              <a:rect b="b" l="l" r="r" t="t"/>
              <a:pathLst>
                <a:path extrusionOk="0" h="922" w="18150">
                  <a:moveTo>
                    <a:pt x="865" y="0"/>
                  </a:moveTo>
                  <a:lnTo>
                    <a:pt x="0" y="922"/>
                  </a:lnTo>
                  <a:cubicBezTo>
                    <a:pt x="6050" y="864"/>
                    <a:pt x="12100" y="691"/>
                    <a:pt x="18150" y="461"/>
                  </a:cubicBezTo>
                  <a:cubicBezTo>
                    <a:pt x="12388" y="288"/>
                    <a:pt x="6626" y="115"/>
                    <a:pt x="8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8"/>
            <p:cNvSpPr/>
            <p:nvPr/>
          </p:nvSpPr>
          <p:spPr>
            <a:xfrm>
              <a:off x="6862641" y="2042888"/>
              <a:ext cx="111154" cy="25575"/>
            </a:xfrm>
            <a:custGeom>
              <a:rect b="b" l="l" r="r" t="t"/>
              <a:pathLst>
                <a:path extrusionOk="0" h="1326" w="5763">
                  <a:moveTo>
                    <a:pt x="1729" y="1"/>
                  </a:moveTo>
                  <a:cubicBezTo>
                    <a:pt x="1383" y="231"/>
                    <a:pt x="1095" y="404"/>
                    <a:pt x="807" y="635"/>
                  </a:cubicBezTo>
                  <a:cubicBezTo>
                    <a:pt x="577" y="865"/>
                    <a:pt x="289" y="1038"/>
                    <a:pt x="1" y="1268"/>
                  </a:cubicBezTo>
                  <a:cubicBezTo>
                    <a:pt x="1902" y="1268"/>
                    <a:pt x="3803" y="1326"/>
                    <a:pt x="5762" y="1326"/>
                  </a:cubicBezTo>
                  <a:cubicBezTo>
                    <a:pt x="5762" y="865"/>
                    <a:pt x="5762" y="404"/>
                    <a:pt x="57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8"/>
            <p:cNvSpPr/>
            <p:nvPr/>
          </p:nvSpPr>
          <p:spPr>
            <a:xfrm>
              <a:off x="6828193" y="2069562"/>
              <a:ext cx="146701" cy="26694"/>
            </a:xfrm>
            <a:custGeom>
              <a:rect b="b" l="l" r="r" t="t"/>
              <a:pathLst>
                <a:path extrusionOk="0" h="1384" w="7606">
                  <a:moveTo>
                    <a:pt x="7548" y="1"/>
                  </a:moveTo>
                  <a:lnTo>
                    <a:pt x="1556" y="58"/>
                  </a:lnTo>
                  <a:cubicBezTo>
                    <a:pt x="1038" y="462"/>
                    <a:pt x="519" y="922"/>
                    <a:pt x="1" y="1326"/>
                  </a:cubicBezTo>
                  <a:lnTo>
                    <a:pt x="7606" y="1383"/>
                  </a:lnTo>
                  <a:cubicBezTo>
                    <a:pt x="7606" y="922"/>
                    <a:pt x="7606" y="462"/>
                    <a:pt x="7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8"/>
            <p:cNvSpPr/>
            <p:nvPr/>
          </p:nvSpPr>
          <p:spPr>
            <a:xfrm>
              <a:off x="6232557" y="2078454"/>
              <a:ext cx="138928" cy="7792"/>
            </a:xfrm>
            <a:custGeom>
              <a:rect b="b" l="l" r="r" t="t"/>
              <a:pathLst>
                <a:path extrusionOk="0" h="404" w="7203">
                  <a:moveTo>
                    <a:pt x="7202" y="1"/>
                  </a:moveTo>
                  <a:lnTo>
                    <a:pt x="7202" y="1"/>
                  </a:lnTo>
                  <a:cubicBezTo>
                    <a:pt x="4783" y="116"/>
                    <a:pt x="2420" y="173"/>
                    <a:pt x="0" y="231"/>
                  </a:cubicBezTo>
                  <a:cubicBezTo>
                    <a:pt x="2363" y="289"/>
                    <a:pt x="4667" y="346"/>
                    <a:pt x="7030" y="404"/>
                  </a:cubicBezTo>
                  <a:lnTo>
                    <a:pt x="720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8"/>
            <p:cNvSpPr/>
            <p:nvPr/>
          </p:nvSpPr>
          <p:spPr>
            <a:xfrm>
              <a:off x="6297016" y="2025105"/>
              <a:ext cx="91133" cy="5593"/>
            </a:xfrm>
            <a:custGeom>
              <a:rect b="b" l="l" r="r" t="t"/>
              <a:pathLst>
                <a:path extrusionOk="0" h="290" w="4725">
                  <a:moveTo>
                    <a:pt x="4725" y="1"/>
                  </a:moveTo>
                  <a:lnTo>
                    <a:pt x="0" y="174"/>
                  </a:lnTo>
                  <a:cubicBezTo>
                    <a:pt x="1556" y="231"/>
                    <a:pt x="3111" y="231"/>
                    <a:pt x="4609" y="289"/>
                  </a:cubicBezTo>
                  <a:lnTo>
                    <a:pt x="47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8"/>
            <p:cNvSpPr/>
            <p:nvPr/>
          </p:nvSpPr>
          <p:spPr>
            <a:xfrm>
              <a:off x="6169217" y="2130684"/>
              <a:ext cx="265608" cy="14466"/>
            </a:xfrm>
            <a:custGeom>
              <a:rect b="b" l="l" r="r" t="t"/>
              <a:pathLst>
                <a:path extrusionOk="0" h="750" w="13771">
                  <a:moveTo>
                    <a:pt x="12445" y="0"/>
                  </a:moveTo>
                  <a:cubicBezTo>
                    <a:pt x="8297" y="116"/>
                    <a:pt x="4149" y="231"/>
                    <a:pt x="0" y="346"/>
                  </a:cubicBezTo>
                  <a:cubicBezTo>
                    <a:pt x="4552" y="519"/>
                    <a:pt x="9161" y="634"/>
                    <a:pt x="13770" y="749"/>
                  </a:cubicBezTo>
                  <a:cubicBezTo>
                    <a:pt x="13310" y="519"/>
                    <a:pt x="12849" y="289"/>
                    <a:pt x="124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8"/>
            <p:cNvSpPr/>
            <p:nvPr/>
          </p:nvSpPr>
          <p:spPr>
            <a:xfrm>
              <a:off x="6264786" y="2051779"/>
              <a:ext cx="114471" cy="6693"/>
            </a:xfrm>
            <a:custGeom>
              <a:rect b="b" l="l" r="r" t="t"/>
              <a:pathLst>
                <a:path extrusionOk="0" h="347" w="5935">
                  <a:moveTo>
                    <a:pt x="5935" y="1"/>
                  </a:moveTo>
                  <a:lnTo>
                    <a:pt x="5935" y="1"/>
                  </a:lnTo>
                  <a:cubicBezTo>
                    <a:pt x="3976" y="58"/>
                    <a:pt x="2017" y="116"/>
                    <a:pt x="0" y="174"/>
                  </a:cubicBezTo>
                  <a:cubicBezTo>
                    <a:pt x="1959" y="231"/>
                    <a:pt x="3918" y="289"/>
                    <a:pt x="5819" y="346"/>
                  </a:cubicBezTo>
                  <a:lnTo>
                    <a:pt x="59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8"/>
            <p:cNvSpPr/>
            <p:nvPr/>
          </p:nvSpPr>
          <p:spPr>
            <a:xfrm>
              <a:off x="6201446" y="2105129"/>
              <a:ext cx="181148" cy="10010"/>
            </a:xfrm>
            <a:custGeom>
              <a:rect b="b" l="l" r="r" t="t"/>
              <a:pathLst>
                <a:path extrusionOk="0" h="519" w="9392">
                  <a:moveTo>
                    <a:pt x="8700" y="0"/>
                  </a:moveTo>
                  <a:cubicBezTo>
                    <a:pt x="5819" y="116"/>
                    <a:pt x="2881" y="173"/>
                    <a:pt x="0" y="288"/>
                  </a:cubicBezTo>
                  <a:cubicBezTo>
                    <a:pt x="3111" y="346"/>
                    <a:pt x="6280" y="461"/>
                    <a:pt x="9392" y="519"/>
                  </a:cubicBezTo>
                  <a:lnTo>
                    <a:pt x="8758" y="116"/>
                  </a:lnTo>
                  <a:cubicBezTo>
                    <a:pt x="8758" y="116"/>
                    <a:pt x="8700" y="58"/>
                    <a:pt x="87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8"/>
            <p:cNvSpPr/>
            <p:nvPr/>
          </p:nvSpPr>
          <p:spPr>
            <a:xfrm>
              <a:off x="7822772" y="1937327"/>
              <a:ext cx="323413" cy="16684"/>
            </a:xfrm>
            <a:custGeom>
              <a:rect b="b" l="l" r="r" t="t"/>
              <a:pathLst>
                <a:path extrusionOk="0" h="865" w="16768">
                  <a:moveTo>
                    <a:pt x="808" y="0"/>
                  </a:moveTo>
                  <a:lnTo>
                    <a:pt x="1" y="864"/>
                  </a:lnTo>
                  <a:cubicBezTo>
                    <a:pt x="5590" y="807"/>
                    <a:pt x="11179" y="634"/>
                    <a:pt x="16767" y="461"/>
                  </a:cubicBezTo>
                  <a:cubicBezTo>
                    <a:pt x="11467" y="231"/>
                    <a:pt x="6166" y="115"/>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8"/>
            <p:cNvSpPr/>
            <p:nvPr/>
          </p:nvSpPr>
          <p:spPr>
            <a:xfrm>
              <a:off x="6136987" y="2157359"/>
              <a:ext cx="361178" cy="16684"/>
            </a:xfrm>
            <a:custGeom>
              <a:rect b="b" l="l" r="r" t="t"/>
              <a:pathLst>
                <a:path extrusionOk="0" h="865" w="18726">
                  <a:moveTo>
                    <a:pt x="16767" y="0"/>
                  </a:moveTo>
                  <a:cubicBezTo>
                    <a:pt x="11178" y="115"/>
                    <a:pt x="5589" y="231"/>
                    <a:pt x="0" y="404"/>
                  </a:cubicBezTo>
                  <a:cubicBezTo>
                    <a:pt x="6223" y="634"/>
                    <a:pt x="12503" y="749"/>
                    <a:pt x="18726" y="864"/>
                  </a:cubicBezTo>
                  <a:cubicBezTo>
                    <a:pt x="18034" y="576"/>
                    <a:pt x="17400" y="288"/>
                    <a:pt x="167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8"/>
            <p:cNvSpPr/>
            <p:nvPr/>
          </p:nvSpPr>
          <p:spPr>
            <a:xfrm>
              <a:off x="6104758" y="2151804"/>
              <a:ext cx="1326884" cy="54468"/>
            </a:xfrm>
            <a:custGeom>
              <a:rect b="b" l="l" r="r" t="t"/>
              <a:pathLst>
                <a:path extrusionOk="0" h="2824" w="68795">
                  <a:moveTo>
                    <a:pt x="47015" y="0"/>
                  </a:moveTo>
                  <a:cubicBezTo>
                    <a:pt x="42464" y="0"/>
                    <a:pt x="37854" y="58"/>
                    <a:pt x="33303" y="115"/>
                  </a:cubicBezTo>
                  <a:lnTo>
                    <a:pt x="32035" y="1037"/>
                  </a:lnTo>
                  <a:cubicBezTo>
                    <a:pt x="32115" y="1117"/>
                    <a:pt x="32028" y="1226"/>
                    <a:pt x="31929" y="1226"/>
                  </a:cubicBezTo>
                  <a:cubicBezTo>
                    <a:pt x="31885" y="1226"/>
                    <a:pt x="31840" y="1205"/>
                    <a:pt x="31805" y="1152"/>
                  </a:cubicBezTo>
                  <a:lnTo>
                    <a:pt x="31632" y="1325"/>
                  </a:lnTo>
                  <a:cubicBezTo>
                    <a:pt x="38085" y="1383"/>
                    <a:pt x="44538" y="1383"/>
                    <a:pt x="50991" y="1441"/>
                  </a:cubicBezTo>
                  <a:cubicBezTo>
                    <a:pt x="44423" y="1441"/>
                    <a:pt x="37854" y="1441"/>
                    <a:pt x="31286" y="1556"/>
                  </a:cubicBezTo>
                  <a:cubicBezTo>
                    <a:pt x="30112" y="2320"/>
                    <a:pt x="28693" y="2632"/>
                    <a:pt x="27157" y="2632"/>
                  </a:cubicBezTo>
                  <a:cubicBezTo>
                    <a:pt x="25450" y="2632"/>
                    <a:pt x="23599" y="2247"/>
                    <a:pt x="21779" y="1671"/>
                  </a:cubicBezTo>
                  <a:cubicBezTo>
                    <a:pt x="14520" y="1729"/>
                    <a:pt x="7260" y="1902"/>
                    <a:pt x="1" y="2132"/>
                  </a:cubicBezTo>
                  <a:cubicBezTo>
                    <a:pt x="8873" y="2420"/>
                    <a:pt x="17746" y="2593"/>
                    <a:pt x="26619" y="2708"/>
                  </a:cubicBezTo>
                  <a:cubicBezTo>
                    <a:pt x="35550" y="2823"/>
                    <a:pt x="44423" y="2823"/>
                    <a:pt x="53295" y="2823"/>
                  </a:cubicBezTo>
                  <a:cubicBezTo>
                    <a:pt x="58481" y="2823"/>
                    <a:pt x="63666" y="2823"/>
                    <a:pt x="68794" y="2766"/>
                  </a:cubicBezTo>
                  <a:cubicBezTo>
                    <a:pt x="67123" y="2535"/>
                    <a:pt x="65452" y="2074"/>
                    <a:pt x="63897" y="1441"/>
                  </a:cubicBezTo>
                  <a:lnTo>
                    <a:pt x="56752" y="1441"/>
                  </a:lnTo>
                  <a:cubicBezTo>
                    <a:pt x="56176" y="1441"/>
                    <a:pt x="55542" y="1441"/>
                    <a:pt x="54966" y="1383"/>
                  </a:cubicBezTo>
                  <a:cubicBezTo>
                    <a:pt x="52374" y="1268"/>
                    <a:pt x="49493" y="1037"/>
                    <a:pt x="470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8"/>
            <p:cNvSpPr/>
            <p:nvPr/>
          </p:nvSpPr>
          <p:spPr>
            <a:xfrm>
              <a:off x="7509408" y="2181796"/>
              <a:ext cx="651223" cy="23357"/>
            </a:xfrm>
            <a:custGeom>
              <a:rect b="b" l="l" r="r" t="t"/>
              <a:pathLst>
                <a:path extrusionOk="0" h="1211" w="33764">
                  <a:moveTo>
                    <a:pt x="3284" y="1"/>
                  </a:moveTo>
                  <a:cubicBezTo>
                    <a:pt x="2305" y="577"/>
                    <a:pt x="1210" y="1038"/>
                    <a:pt x="0" y="1211"/>
                  </a:cubicBezTo>
                  <a:cubicBezTo>
                    <a:pt x="2363" y="1211"/>
                    <a:pt x="4782" y="1211"/>
                    <a:pt x="7145" y="1153"/>
                  </a:cubicBezTo>
                  <a:cubicBezTo>
                    <a:pt x="16018" y="1038"/>
                    <a:pt x="24890" y="865"/>
                    <a:pt x="33763" y="577"/>
                  </a:cubicBezTo>
                  <a:cubicBezTo>
                    <a:pt x="24890" y="289"/>
                    <a:pt x="16018" y="116"/>
                    <a:pt x="7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8"/>
            <p:cNvSpPr/>
            <p:nvPr/>
          </p:nvSpPr>
          <p:spPr>
            <a:xfrm>
              <a:off x="7872785" y="1882879"/>
              <a:ext cx="270064" cy="15565"/>
            </a:xfrm>
            <a:custGeom>
              <a:rect b="b" l="l" r="r" t="t"/>
              <a:pathLst>
                <a:path extrusionOk="0" h="807" w="14002">
                  <a:moveTo>
                    <a:pt x="692" y="0"/>
                  </a:moveTo>
                  <a:lnTo>
                    <a:pt x="1" y="807"/>
                  </a:lnTo>
                  <a:cubicBezTo>
                    <a:pt x="4668" y="691"/>
                    <a:pt x="9335" y="576"/>
                    <a:pt x="14001" y="403"/>
                  </a:cubicBezTo>
                  <a:cubicBezTo>
                    <a:pt x="9565" y="231"/>
                    <a:pt x="5129" y="115"/>
                    <a:pt x="6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8"/>
            <p:cNvSpPr/>
            <p:nvPr/>
          </p:nvSpPr>
          <p:spPr>
            <a:xfrm>
              <a:off x="7897242" y="1856204"/>
              <a:ext cx="244488" cy="14466"/>
            </a:xfrm>
            <a:custGeom>
              <a:rect b="b" l="l" r="r" t="t"/>
              <a:pathLst>
                <a:path extrusionOk="0" h="750" w="12676">
                  <a:moveTo>
                    <a:pt x="634" y="0"/>
                  </a:moveTo>
                  <a:lnTo>
                    <a:pt x="0" y="749"/>
                  </a:lnTo>
                  <a:cubicBezTo>
                    <a:pt x="4206" y="634"/>
                    <a:pt x="8412" y="519"/>
                    <a:pt x="12676" y="346"/>
                  </a:cubicBezTo>
                  <a:cubicBezTo>
                    <a:pt x="8643" y="231"/>
                    <a:pt x="4667" y="116"/>
                    <a:pt x="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8"/>
            <p:cNvSpPr/>
            <p:nvPr/>
          </p:nvSpPr>
          <p:spPr>
            <a:xfrm>
              <a:off x="7848348" y="1910653"/>
              <a:ext cx="296719" cy="15584"/>
            </a:xfrm>
            <a:custGeom>
              <a:rect b="b" l="l" r="r" t="t"/>
              <a:pathLst>
                <a:path extrusionOk="0" h="808" w="15384">
                  <a:moveTo>
                    <a:pt x="749" y="0"/>
                  </a:moveTo>
                  <a:lnTo>
                    <a:pt x="0" y="807"/>
                  </a:lnTo>
                  <a:cubicBezTo>
                    <a:pt x="5128" y="749"/>
                    <a:pt x="10256" y="577"/>
                    <a:pt x="15384" y="404"/>
                  </a:cubicBezTo>
                  <a:cubicBezTo>
                    <a:pt x="10486" y="231"/>
                    <a:pt x="5647" y="58"/>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8"/>
            <p:cNvSpPr/>
            <p:nvPr/>
          </p:nvSpPr>
          <p:spPr>
            <a:xfrm>
              <a:off x="6329226" y="1998449"/>
              <a:ext cx="66696" cy="4455"/>
            </a:xfrm>
            <a:custGeom>
              <a:rect b="b" l="l" r="r" t="t"/>
              <a:pathLst>
                <a:path extrusionOk="0" h="231" w="3458">
                  <a:moveTo>
                    <a:pt x="3458" y="0"/>
                  </a:moveTo>
                  <a:cubicBezTo>
                    <a:pt x="2306" y="58"/>
                    <a:pt x="1153" y="58"/>
                    <a:pt x="1" y="115"/>
                  </a:cubicBezTo>
                  <a:lnTo>
                    <a:pt x="3400" y="231"/>
                  </a:lnTo>
                  <a:cubicBezTo>
                    <a:pt x="3400" y="115"/>
                    <a:pt x="3458" y="58"/>
                    <a:pt x="34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8"/>
            <p:cNvSpPr/>
            <p:nvPr/>
          </p:nvSpPr>
          <p:spPr>
            <a:xfrm>
              <a:off x="6361455" y="1971775"/>
              <a:ext cx="43358" cy="2237"/>
            </a:xfrm>
            <a:custGeom>
              <a:rect b="b" l="l" r="r" t="t"/>
              <a:pathLst>
                <a:path extrusionOk="0" h="116" w="2248">
                  <a:moveTo>
                    <a:pt x="2248" y="0"/>
                  </a:moveTo>
                  <a:lnTo>
                    <a:pt x="1" y="58"/>
                  </a:lnTo>
                  <a:lnTo>
                    <a:pt x="2190" y="116"/>
                  </a:lnTo>
                  <a:lnTo>
                    <a:pt x="22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8"/>
            <p:cNvSpPr/>
            <p:nvPr/>
          </p:nvSpPr>
          <p:spPr>
            <a:xfrm>
              <a:off x="7920579" y="1829529"/>
              <a:ext cx="218932" cy="13347"/>
            </a:xfrm>
            <a:custGeom>
              <a:rect b="b" l="l" r="r" t="t"/>
              <a:pathLst>
                <a:path extrusionOk="0" h="692" w="11351">
                  <a:moveTo>
                    <a:pt x="634" y="0"/>
                  </a:moveTo>
                  <a:lnTo>
                    <a:pt x="0" y="692"/>
                  </a:lnTo>
                  <a:cubicBezTo>
                    <a:pt x="3803" y="577"/>
                    <a:pt x="7606" y="461"/>
                    <a:pt x="11351" y="346"/>
                  </a:cubicBezTo>
                  <a:cubicBezTo>
                    <a:pt x="7778" y="173"/>
                    <a:pt x="4206" y="58"/>
                    <a:pt x="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8"/>
            <p:cNvSpPr/>
            <p:nvPr/>
          </p:nvSpPr>
          <p:spPr>
            <a:xfrm>
              <a:off x="6393684" y="1945100"/>
              <a:ext cx="18921" cy="1138"/>
            </a:xfrm>
            <a:custGeom>
              <a:rect b="b" l="l" r="r" t="t"/>
              <a:pathLst>
                <a:path extrusionOk="0" h="59" w="981">
                  <a:moveTo>
                    <a:pt x="980" y="1"/>
                  </a:moveTo>
                  <a:lnTo>
                    <a:pt x="1" y="58"/>
                  </a:lnTo>
                  <a:lnTo>
                    <a:pt x="980" y="58"/>
                  </a:lnTo>
                  <a:lnTo>
                    <a:pt x="9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28"/>
          <p:cNvGrpSpPr/>
          <p:nvPr/>
        </p:nvGrpSpPr>
        <p:grpSpPr>
          <a:xfrm>
            <a:off x="3269336" y="1125180"/>
            <a:ext cx="2605682" cy="142525"/>
            <a:chOff x="255575" y="2652425"/>
            <a:chExt cx="7071050" cy="386875"/>
          </a:xfrm>
        </p:grpSpPr>
        <p:sp>
          <p:nvSpPr>
            <p:cNvPr id="670" name="Google Shape;670;p28"/>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8"/>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8"/>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8"/>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8"/>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8"/>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8"/>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8"/>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8"/>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8"/>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8"/>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8"/>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42" name="Shape 2142"/>
        <p:cNvGrpSpPr/>
        <p:nvPr/>
      </p:nvGrpSpPr>
      <p:grpSpPr>
        <a:xfrm>
          <a:off x="0" y="0"/>
          <a:ext cx="0" cy="0"/>
          <a:chOff x="0" y="0"/>
          <a:chExt cx="0" cy="0"/>
        </a:xfrm>
      </p:grpSpPr>
      <p:sp>
        <p:nvSpPr>
          <p:cNvPr id="2143" name="Google Shape;2143;p55"/>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2144" name="Google Shape;2144;p5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145" name="Google Shape;2145;p55"/>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2146" name="Google Shape;2146;p55">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147" name="Google Shape;2147;p55">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148" name="Google Shape;2148;p55">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149" name="Google Shape;2149;p55">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150" name="Google Shape;2150;p55"/>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2151" name="Google Shape;2151;p55"/>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2152" name="Google Shape;2152;p55"/>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2153" name="Google Shape;2153;p55"/>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2154" name="Google Shape;2154;p55">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58" name="Shape 2158"/>
        <p:cNvGrpSpPr/>
        <p:nvPr/>
      </p:nvGrpSpPr>
      <p:grpSpPr>
        <a:xfrm>
          <a:off x="0" y="0"/>
          <a:ext cx="0" cy="0"/>
          <a:chOff x="0" y="0"/>
          <a:chExt cx="0" cy="0"/>
        </a:xfrm>
      </p:grpSpPr>
      <p:sp>
        <p:nvSpPr>
          <p:cNvPr id="2159" name="Google Shape;2159;p56"/>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2160" name="Google Shape;2160;p56"/>
          <p:cNvGrpSpPr/>
          <p:nvPr/>
        </p:nvGrpSpPr>
        <p:grpSpPr>
          <a:xfrm>
            <a:off x="5156078" y="3085736"/>
            <a:ext cx="474294" cy="551291"/>
            <a:chOff x="4727025" y="1332775"/>
            <a:chExt cx="59900" cy="69625"/>
          </a:xfrm>
        </p:grpSpPr>
        <p:sp>
          <p:nvSpPr>
            <p:cNvPr id="2161" name="Google Shape;2161;p5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3" name="Google Shape;2163;p56"/>
          <p:cNvGrpSpPr/>
          <p:nvPr/>
        </p:nvGrpSpPr>
        <p:grpSpPr>
          <a:xfrm>
            <a:off x="5769734" y="2314340"/>
            <a:ext cx="555653" cy="557031"/>
            <a:chOff x="4820425" y="1329900"/>
            <a:chExt cx="70175" cy="70350"/>
          </a:xfrm>
        </p:grpSpPr>
        <p:sp>
          <p:nvSpPr>
            <p:cNvPr id="2164" name="Google Shape;2164;p5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8" name="Google Shape;2168;p56"/>
          <p:cNvGrpSpPr/>
          <p:nvPr/>
        </p:nvGrpSpPr>
        <p:grpSpPr>
          <a:xfrm>
            <a:off x="6396103" y="2318845"/>
            <a:ext cx="582574" cy="533871"/>
            <a:chOff x="4903200" y="1331525"/>
            <a:chExt cx="73575" cy="67425"/>
          </a:xfrm>
        </p:grpSpPr>
        <p:sp>
          <p:nvSpPr>
            <p:cNvPr id="2169" name="Google Shape;2169;p5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 name="Google Shape;2171;p56"/>
          <p:cNvGrpSpPr/>
          <p:nvPr/>
        </p:nvGrpSpPr>
        <p:grpSpPr>
          <a:xfrm>
            <a:off x="5755581" y="3078709"/>
            <a:ext cx="583960" cy="565345"/>
            <a:chOff x="4815575" y="1416800"/>
            <a:chExt cx="73750" cy="71400"/>
          </a:xfrm>
        </p:grpSpPr>
        <p:sp>
          <p:nvSpPr>
            <p:cNvPr id="2172" name="Google Shape;2172;p5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 name="Google Shape;2175;p56"/>
          <p:cNvGrpSpPr/>
          <p:nvPr/>
        </p:nvGrpSpPr>
        <p:grpSpPr>
          <a:xfrm>
            <a:off x="6390362" y="3108896"/>
            <a:ext cx="589898" cy="504970"/>
            <a:chOff x="4902475" y="1418875"/>
            <a:chExt cx="74500" cy="63775"/>
          </a:xfrm>
        </p:grpSpPr>
        <p:sp>
          <p:nvSpPr>
            <p:cNvPr id="2176" name="Google Shape;2176;p5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8" name="Google Shape;2178;p56"/>
          <p:cNvGrpSpPr/>
          <p:nvPr/>
        </p:nvGrpSpPr>
        <p:grpSpPr>
          <a:xfrm>
            <a:off x="5765577" y="3826000"/>
            <a:ext cx="563967" cy="567127"/>
            <a:chOff x="4818100" y="1507675"/>
            <a:chExt cx="71225" cy="71625"/>
          </a:xfrm>
        </p:grpSpPr>
        <p:sp>
          <p:nvSpPr>
            <p:cNvPr id="2179" name="Google Shape;2179;p5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3" name="Google Shape;2183;p56"/>
          <p:cNvGrpSpPr/>
          <p:nvPr/>
        </p:nvGrpSpPr>
        <p:grpSpPr>
          <a:xfrm>
            <a:off x="5079075" y="3829461"/>
            <a:ext cx="628301" cy="588505"/>
            <a:chOff x="4721450" y="1509475"/>
            <a:chExt cx="79350" cy="74325"/>
          </a:xfrm>
        </p:grpSpPr>
        <p:sp>
          <p:nvSpPr>
            <p:cNvPr id="2184" name="Google Shape;2184;p5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 name="Google Shape;2188;p56"/>
          <p:cNvGrpSpPr/>
          <p:nvPr/>
        </p:nvGrpSpPr>
        <p:grpSpPr>
          <a:xfrm>
            <a:off x="6424608" y="3814027"/>
            <a:ext cx="557038" cy="562772"/>
            <a:chOff x="4906800" y="1507500"/>
            <a:chExt cx="70350" cy="71075"/>
          </a:xfrm>
        </p:grpSpPr>
        <p:sp>
          <p:nvSpPr>
            <p:cNvPr id="2189" name="Google Shape;2189;p5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4" name="Google Shape;2194;p56"/>
          <p:cNvGrpSpPr/>
          <p:nvPr/>
        </p:nvGrpSpPr>
        <p:grpSpPr>
          <a:xfrm>
            <a:off x="4462216" y="2340963"/>
            <a:ext cx="517934" cy="517934"/>
            <a:chOff x="3736598" y="2170606"/>
            <a:chExt cx="404889" cy="404889"/>
          </a:xfrm>
        </p:grpSpPr>
        <p:sp>
          <p:nvSpPr>
            <p:cNvPr id="2195" name="Google Shape;2195;p5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56"/>
          <p:cNvGrpSpPr/>
          <p:nvPr/>
        </p:nvGrpSpPr>
        <p:grpSpPr>
          <a:xfrm>
            <a:off x="3729277" y="2341061"/>
            <a:ext cx="586986" cy="517740"/>
            <a:chOff x="3161917" y="2170682"/>
            <a:chExt cx="458870" cy="404737"/>
          </a:xfrm>
        </p:grpSpPr>
        <p:sp>
          <p:nvSpPr>
            <p:cNvPr id="2200" name="Google Shape;2200;p5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3" name="Google Shape;2203;p56"/>
          <p:cNvGrpSpPr/>
          <p:nvPr/>
        </p:nvGrpSpPr>
        <p:grpSpPr>
          <a:xfrm>
            <a:off x="3752299" y="3102400"/>
            <a:ext cx="540943" cy="517963"/>
            <a:chOff x="3179914" y="2889488"/>
            <a:chExt cx="422876" cy="404911"/>
          </a:xfrm>
        </p:grpSpPr>
        <p:sp>
          <p:nvSpPr>
            <p:cNvPr id="2204" name="Google Shape;2204;p5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0" name="Google Shape;2210;p56"/>
          <p:cNvGrpSpPr/>
          <p:nvPr/>
        </p:nvGrpSpPr>
        <p:grpSpPr>
          <a:xfrm>
            <a:off x="4453093" y="3102358"/>
            <a:ext cx="536180" cy="518047"/>
            <a:chOff x="3729467" y="2889422"/>
            <a:chExt cx="419153" cy="404977"/>
          </a:xfrm>
        </p:grpSpPr>
        <p:sp>
          <p:nvSpPr>
            <p:cNvPr id="2211" name="Google Shape;2211;p5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8" name="Google Shape;2218;p56"/>
          <p:cNvGrpSpPr/>
          <p:nvPr/>
        </p:nvGrpSpPr>
        <p:grpSpPr>
          <a:xfrm>
            <a:off x="1990126" y="3445787"/>
            <a:ext cx="965351" cy="134611"/>
            <a:chOff x="4411970" y="2962952"/>
            <a:chExt cx="706544" cy="104212"/>
          </a:xfrm>
        </p:grpSpPr>
        <p:sp>
          <p:nvSpPr>
            <p:cNvPr id="2219" name="Google Shape;2219;p5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3" name="Google Shape;2223;p56"/>
          <p:cNvGrpSpPr/>
          <p:nvPr/>
        </p:nvGrpSpPr>
        <p:grpSpPr>
          <a:xfrm>
            <a:off x="1990126" y="3041077"/>
            <a:ext cx="960158" cy="289172"/>
            <a:chOff x="4411970" y="2726085"/>
            <a:chExt cx="643107" cy="193659"/>
          </a:xfrm>
        </p:grpSpPr>
        <p:sp>
          <p:nvSpPr>
            <p:cNvPr id="2224" name="Google Shape;2224;p5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7" name="Google Shape;2227;p56"/>
          <p:cNvGrpSpPr/>
          <p:nvPr/>
        </p:nvGrpSpPr>
        <p:grpSpPr>
          <a:xfrm>
            <a:off x="998624" y="3295400"/>
            <a:ext cx="811503" cy="252584"/>
            <a:chOff x="4411970" y="4340222"/>
            <a:chExt cx="779467" cy="242683"/>
          </a:xfrm>
        </p:grpSpPr>
        <p:sp>
          <p:nvSpPr>
            <p:cNvPr id="2228" name="Google Shape;2228;p5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1" name="Google Shape;2231;p56"/>
          <p:cNvGrpSpPr/>
          <p:nvPr/>
        </p:nvGrpSpPr>
        <p:grpSpPr>
          <a:xfrm>
            <a:off x="1990126" y="2709308"/>
            <a:ext cx="965160" cy="216230"/>
            <a:chOff x="4411970" y="2468674"/>
            <a:chExt cx="747317" cy="167425"/>
          </a:xfrm>
        </p:grpSpPr>
        <p:sp>
          <p:nvSpPr>
            <p:cNvPr id="2232" name="Google Shape;2232;p5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4" name="Google Shape;2234;p56"/>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5" name="Google Shape;2235;p56"/>
          <p:cNvGrpSpPr/>
          <p:nvPr/>
        </p:nvGrpSpPr>
        <p:grpSpPr>
          <a:xfrm>
            <a:off x="997692" y="2334687"/>
            <a:ext cx="1959041" cy="208784"/>
            <a:chOff x="6336019" y="3733725"/>
            <a:chExt cx="2566206" cy="351310"/>
          </a:xfrm>
        </p:grpSpPr>
        <p:sp>
          <p:nvSpPr>
            <p:cNvPr id="2236" name="Google Shape;2236;p5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0" name="Google Shape;2240;p56"/>
          <p:cNvGrpSpPr/>
          <p:nvPr/>
        </p:nvGrpSpPr>
        <p:grpSpPr>
          <a:xfrm>
            <a:off x="1990126" y="3950602"/>
            <a:ext cx="946551" cy="153200"/>
            <a:chOff x="4404545" y="3301592"/>
            <a:chExt cx="782403" cy="129272"/>
          </a:xfrm>
        </p:grpSpPr>
        <p:sp>
          <p:nvSpPr>
            <p:cNvPr id="2241" name="Google Shape;2241;p5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3" name="Google Shape;2243;p56"/>
          <p:cNvGrpSpPr/>
          <p:nvPr/>
        </p:nvGrpSpPr>
        <p:grpSpPr>
          <a:xfrm>
            <a:off x="1990126" y="3695937"/>
            <a:ext cx="962257" cy="139127"/>
            <a:chOff x="4411970" y="3131459"/>
            <a:chExt cx="710520" cy="117397"/>
          </a:xfrm>
        </p:grpSpPr>
        <p:sp>
          <p:nvSpPr>
            <p:cNvPr id="2244" name="Google Shape;2244;p5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246" name="Google Shape;2246;p56"/>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7" name="Google Shape;2247;p56"/>
          <p:cNvGrpSpPr/>
          <p:nvPr/>
        </p:nvGrpSpPr>
        <p:grpSpPr>
          <a:xfrm>
            <a:off x="990271" y="3621603"/>
            <a:ext cx="823838" cy="458988"/>
            <a:chOff x="4411970" y="1801825"/>
            <a:chExt cx="734586" cy="409262"/>
          </a:xfrm>
        </p:grpSpPr>
        <p:sp>
          <p:nvSpPr>
            <p:cNvPr id="2248" name="Google Shape;2248;p5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0" name="Google Shape;2250;p56"/>
          <p:cNvGrpSpPr/>
          <p:nvPr/>
        </p:nvGrpSpPr>
        <p:grpSpPr>
          <a:xfrm>
            <a:off x="3095243" y="2339173"/>
            <a:ext cx="521514" cy="521514"/>
            <a:chOff x="5681300" y="2527788"/>
            <a:chExt cx="805800" cy="805800"/>
          </a:xfrm>
        </p:grpSpPr>
        <p:sp>
          <p:nvSpPr>
            <p:cNvPr id="2251" name="Google Shape;2251;p5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3" name="Google Shape;2253;p56"/>
          <p:cNvGrpSpPr/>
          <p:nvPr/>
        </p:nvGrpSpPr>
        <p:grpSpPr>
          <a:xfrm>
            <a:off x="3089483" y="3094865"/>
            <a:ext cx="533033" cy="533033"/>
            <a:chOff x="4049800" y="640400"/>
            <a:chExt cx="858900" cy="858900"/>
          </a:xfrm>
        </p:grpSpPr>
        <p:sp>
          <p:nvSpPr>
            <p:cNvPr id="2254" name="Google Shape;2254;p5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6" name="Google Shape;2256;p56"/>
          <p:cNvGrpSpPr/>
          <p:nvPr/>
        </p:nvGrpSpPr>
        <p:grpSpPr>
          <a:xfrm>
            <a:off x="3014966" y="3772543"/>
            <a:ext cx="682068" cy="682068"/>
            <a:chOff x="5080188" y="927900"/>
            <a:chExt cx="961200" cy="961200"/>
          </a:xfrm>
        </p:grpSpPr>
        <p:sp>
          <p:nvSpPr>
            <p:cNvPr id="2257" name="Google Shape;2257;p5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5" name="Google Shape;2265;p56"/>
          <p:cNvGrpSpPr/>
          <p:nvPr/>
        </p:nvGrpSpPr>
        <p:grpSpPr>
          <a:xfrm>
            <a:off x="4478465" y="3869234"/>
            <a:ext cx="505650" cy="504006"/>
            <a:chOff x="6039282" y="1042577"/>
            <a:chExt cx="734315" cy="731929"/>
          </a:xfrm>
        </p:grpSpPr>
        <p:sp>
          <p:nvSpPr>
            <p:cNvPr id="2266" name="Google Shape;2266;p5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7" name="Google Shape;2287;p56"/>
          <p:cNvGrpSpPr/>
          <p:nvPr/>
        </p:nvGrpSpPr>
        <p:grpSpPr>
          <a:xfrm>
            <a:off x="5091067" y="2298862"/>
            <a:ext cx="567744" cy="602136"/>
            <a:chOff x="1825800" y="1651625"/>
            <a:chExt cx="539989" cy="571775"/>
          </a:xfrm>
        </p:grpSpPr>
        <p:sp>
          <p:nvSpPr>
            <p:cNvPr id="2288" name="Google Shape;2288;p5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2" name="Google Shape;2292;p56"/>
          <p:cNvGrpSpPr/>
          <p:nvPr/>
        </p:nvGrpSpPr>
        <p:grpSpPr>
          <a:xfrm>
            <a:off x="3765995" y="3855579"/>
            <a:ext cx="508123" cy="507955"/>
            <a:chOff x="1897577" y="2802432"/>
            <a:chExt cx="492176" cy="492014"/>
          </a:xfrm>
        </p:grpSpPr>
        <p:sp>
          <p:nvSpPr>
            <p:cNvPr id="2293" name="Google Shape;2293;p5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5" name="Google Shape;2305;p56"/>
          <p:cNvGrpSpPr/>
          <p:nvPr/>
        </p:nvGrpSpPr>
        <p:grpSpPr>
          <a:xfrm>
            <a:off x="997525" y="4169123"/>
            <a:ext cx="809227" cy="200842"/>
            <a:chOff x="2013045" y="4813233"/>
            <a:chExt cx="921986" cy="228854"/>
          </a:xfrm>
        </p:grpSpPr>
        <p:sp>
          <p:nvSpPr>
            <p:cNvPr id="2306" name="Google Shape;2306;p5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8" name="Google Shape;2308;p56"/>
          <p:cNvGrpSpPr/>
          <p:nvPr/>
        </p:nvGrpSpPr>
        <p:grpSpPr>
          <a:xfrm>
            <a:off x="1005985" y="2656004"/>
            <a:ext cx="792421" cy="269941"/>
            <a:chOff x="1046767" y="4756633"/>
            <a:chExt cx="859646" cy="292841"/>
          </a:xfrm>
        </p:grpSpPr>
        <p:sp>
          <p:nvSpPr>
            <p:cNvPr id="2309" name="Google Shape;2309;p5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2" name="Google Shape;2312;p56"/>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6" name="Google Shape;2316;p56"/>
          <p:cNvGrpSpPr/>
          <p:nvPr/>
        </p:nvGrpSpPr>
        <p:grpSpPr>
          <a:xfrm>
            <a:off x="7141841" y="2550562"/>
            <a:ext cx="166473" cy="141497"/>
            <a:chOff x="4660325" y="1866850"/>
            <a:chExt cx="68350" cy="58100"/>
          </a:xfrm>
        </p:grpSpPr>
        <p:sp>
          <p:nvSpPr>
            <p:cNvPr id="2317" name="Google Shape;2317;p5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9" name="Google Shape;2319;p56"/>
          <p:cNvGrpSpPr/>
          <p:nvPr/>
        </p:nvGrpSpPr>
        <p:grpSpPr>
          <a:xfrm>
            <a:off x="7451186" y="2576286"/>
            <a:ext cx="162515" cy="90049"/>
            <a:chOff x="4791775" y="1877500"/>
            <a:chExt cx="66725" cy="36975"/>
          </a:xfrm>
        </p:grpSpPr>
        <p:sp>
          <p:nvSpPr>
            <p:cNvPr id="2320" name="Google Shape;2320;p5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2" name="Google Shape;2322;p56"/>
          <p:cNvGrpSpPr/>
          <p:nvPr/>
        </p:nvGrpSpPr>
        <p:grpSpPr>
          <a:xfrm>
            <a:off x="7772899" y="2576286"/>
            <a:ext cx="144979" cy="90049"/>
            <a:chOff x="4923925" y="1877500"/>
            <a:chExt cx="59525" cy="36975"/>
          </a:xfrm>
        </p:grpSpPr>
        <p:sp>
          <p:nvSpPr>
            <p:cNvPr id="2323" name="Google Shape;2323;p5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5" name="Google Shape;2325;p56"/>
          <p:cNvGrpSpPr/>
          <p:nvPr/>
        </p:nvGrpSpPr>
        <p:grpSpPr>
          <a:xfrm>
            <a:off x="8067390" y="2558477"/>
            <a:ext cx="141447" cy="125667"/>
            <a:chOff x="5058450" y="1870100"/>
            <a:chExt cx="58075" cy="51600"/>
          </a:xfrm>
        </p:grpSpPr>
        <p:sp>
          <p:nvSpPr>
            <p:cNvPr id="2326" name="Google Shape;2326;p5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8" name="Google Shape;2328;p56"/>
          <p:cNvGrpSpPr/>
          <p:nvPr/>
        </p:nvGrpSpPr>
        <p:grpSpPr>
          <a:xfrm>
            <a:off x="7481905" y="2980885"/>
            <a:ext cx="101077" cy="107645"/>
            <a:chOff x="4811425" y="2065025"/>
            <a:chExt cx="41500" cy="44200"/>
          </a:xfrm>
        </p:grpSpPr>
        <p:sp>
          <p:nvSpPr>
            <p:cNvPr id="2329" name="Google Shape;2329;p5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1" name="Google Shape;2331;p56"/>
          <p:cNvGrpSpPr/>
          <p:nvPr/>
        </p:nvGrpSpPr>
        <p:grpSpPr>
          <a:xfrm>
            <a:off x="7774342" y="2981098"/>
            <a:ext cx="120867" cy="107218"/>
            <a:chOff x="4929875" y="2065025"/>
            <a:chExt cx="49625" cy="44025"/>
          </a:xfrm>
        </p:grpSpPr>
        <p:sp>
          <p:nvSpPr>
            <p:cNvPr id="2332" name="Google Shape;2332;p5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4" name="Google Shape;2334;p56"/>
          <p:cNvGrpSpPr/>
          <p:nvPr/>
        </p:nvGrpSpPr>
        <p:grpSpPr>
          <a:xfrm>
            <a:off x="8103011" y="2984112"/>
            <a:ext cx="70206" cy="101191"/>
            <a:chOff x="5083925" y="2066350"/>
            <a:chExt cx="28825" cy="41550"/>
          </a:xfrm>
        </p:grpSpPr>
        <p:sp>
          <p:nvSpPr>
            <p:cNvPr id="2335" name="Google Shape;2335;p5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7" name="Google Shape;2337;p56"/>
          <p:cNvGrpSpPr/>
          <p:nvPr/>
        </p:nvGrpSpPr>
        <p:grpSpPr>
          <a:xfrm>
            <a:off x="7134565" y="2999759"/>
            <a:ext cx="181026" cy="69896"/>
            <a:chOff x="4659775" y="2072775"/>
            <a:chExt cx="74325" cy="28700"/>
          </a:xfrm>
        </p:grpSpPr>
        <p:sp>
          <p:nvSpPr>
            <p:cNvPr id="2338" name="Google Shape;2338;p5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1" name="Google Shape;2341;p56"/>
          <p:cNvGrpSpPr/>
          <p:nvPr/>
        </p:nvGrpSpPr>
        <p:grpSpPr>
          <a:xfrm>
            <a:off x="8054421" y="2790324"/>
            <a:ext cx="167387" cy="89197"/>
            <a:chOff x="4662475" y="1976500"/>
            <a:chExt cx="68725" cy="36625"/>
          </a:xfrm>
        </p:grpSpPr>
        <p:sp>
          <p:nvSpPr>
            <p:cNvPr id="2342" name="Google Shape;2342;p5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5" name="Google Shape;2345;p56"/>
          <p:cNvGrpSpPr/>
          <p:nvPr/>
        </p:nvGrpSpPr>
        <p:grpSpPr>
          <a:xfrm>
            <a:off x="7751326" y="2793764"/>
            <a:ext cx="166899" cy="82317"/>
            <a:chOff x="4920150" y="1977875"/>
            <a:chExt cx="68525" cy="33800"/>
          </a:xfrm>
        </p:grpSpPr>
        <p:sp>
          <p:nvSpPr>
            <p:cNvPr id="2346" name="Google Shape;2346;p5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9" name="Google Shape;2349;p56"/>
          <p:cNvGrpSpPr/>
          <p:nvPr/>
        </p:nvGrpSpPr>
        <p:grpSpPr>
          <a:xfrm>
            <a:off x="7162483" y="3197682"/>
            <a:ext cx="125190" cy="127859"/>
            <a:chOff x="4676550" y="2160575"/>
            <a:chExt cx="51400" cy="52500"/>
          </a:xfrm>
        </p:grpSpPr>
        <p:sp>
          <p:nvSpPr>
            <p:cNvPr id="2350" name="Google Shape;2350;p5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3" name="Google Shape;2353;p56"/>
          <p:cNvGrpSpPr/>
          <p:nvPr/>
        </p:nvGrpSpPr>
        <p:grpSpPr>
          <a:xfrm>
            <a:off x="7459741" y="3204714"/>
            <a:ext cx="145405" cy="113794"/>
            <a:chOff x="4768325" y="2163475"/>
            <a:chExt cx="59700" cy="46725"/>
          </a:xfrm>
        </p:grpSpPr>
        <p:sp>
          <p:nvSpPr>
            <p:cNvPr id="2354" name="Google Shape;2354;p5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6" name="Google Shape;2356;p56"/>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2" name="Google Shape;2362;p56"/>
          <p:cNvGrpSpPr/>
          <p:nvPr/>
        </p:nvGrpSpPr>
        <p:grpSpPr>
          <a:xfrm>
            <a:off x="7476059" y="3459808"/>
            <a:ext cx="112768" cy="106853"/>
            <a:chOff x="4768575" y="2253950"/>
            <a:chExt cx="46300" cy="43875"/>
          </a:xfrm>
        </p:grpSpPr>
        <p:sp>
          <p:nvSpPr>
            <p:cNvPr id="2363" name="Google Shape;2363;p5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5" name="Google Shape;2365;p56"/>
          <p:cNvGrpSpPr/>
          <p:nvPr/>
        </p:nvGrpSpPr>
        <p:grpSpPr>
          <a:xfrm>
            <a:off x="7775682" y="3948834"/>
            <a:ext cx="118187" cy="146246"/>
            <a:chOff x="4960900" y="2433225"/>
            <a:chExt cx="48525" cy="60050"/>
          </a:xfrm>
        </p:grpSpPr>
        <p:sp>
          <p:nvSpPr>
            <p:cNvPr id="2366" name="Google Shape;2366;p5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56"/>
          <p:cNvGrpSpPr/>
          <p:nvPr/>
        </p:nvGrpSpPr>
        <p:grpSpPr>
          <a:xfrm>
            <a:off x="7464247" y="4212895"/>
            <a:ext cx="136394" cy="143810"/>
            <a:chOff x="4854075" y="2527625"/>
            <a:chExt cx="56000" cy="59050"/>
          </a:xfrm>
        </p:grpSpPr>
        <p:sp>
          <p:nvSpPr>
            <p:cNvPr id="2369" name="Google Shape;2369;p5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1" name="Google Shape;2371;p56"/>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4" name="Google Shape;2374;p56"/>
          <p:cNvGrpSpPr/>
          <p:nvPr/>
        </p:nvGrpSpPr>
        <p:grpSpPr>
          <a:xfrm>
            <a:off x="8088458" y="3676639"/>
            <a:ext cx="99312" cy="160797"/>
            <a:chOff x="5059700" y="2334775"/>
            <a:chExt cx="40775" cy="66025"/>
          </a:xfrm>
        </p:grpSpPr>
        <p:sp>
          <p:nvSpPr>
            <p:cNvPr id="2375" name="Google Shape;2375;p5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4" name="Google Shape;2384;p56"/>
          <p:cNvGrpSpPr/>
          <p:nvPr/>
        </p:nvGrpSpPr>
        <p:grpSpPr>
          <a:xfrm>
            <a:off x="8045622" y="3941771"/>
            <a:ext cx="184984" cy="160371"/>
            <a:chOff x="5037700" y="2430325"/>
            <a:chExt cx="75950" cy="65850"/>
          </a:xfrm>
        </p:grpSpPr>
        <p:sp>
          <p:nvSpPr>
            <p:cNvPr id="2385" name="Google Shape;2385;p5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7" name="Google Shape;2387;p56"/>
          <p:cNvGrpSpPr/>
          <p:nvPr/>
        </p:nvGrpSpPr>
        <p:grpSpPr>
          <a:xfrm>
            <a:off x="7465128" y="3708223"/>
            <a:ext cx="173014" cy="97629"/>
            <a:chOff x="4756975" y="2341800"/>
            <a:chExt cx="91975" cy="51925"/>
          </a:xfrm>
        </p:grpSpPr>
        <p:sp>
          <p:nvSpPr>
            <p:cNvPr id="2388" name="Google Shape;2388;p5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56"/>
          <p:cNvGrpSpPr/>
          <p:nvPr/>
        </p:nvGrpSpPr>
        <p:grpSpPr>
          <a:xfrm>
            <a:off x="7732065" y="4196920"/>
            <a:ext cx="212497" cy="175761"/>
            <a:chOff x="4943575" y="2516350"/>
            <a:chExt cx="98675" cy="81700"/>
          </a:xfrm>
        </p:grpSpPr>
        <p:sp>
          <p:nvSpPr>
            <p:cNvPr id="2409" name="Google Shape;2409;p5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7" name="Google Shape;2487;p56"/>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5" name="Shape 2495"/>
        <p:cNvGrpSpPr/>
        <p:nvPr/>
      </p:nvGrpSpPr>
      <p:grpSpPr>
        <a:xfrm>
          <a:off x="0" y="0"/>
          <a:ext cx="0" cy="0"/>
          <a:chOff x="0" y="0"/>
          <a:chExt cx="0" cy="0"/>
        </a:xfrm>
      </p:grpSpPr>
      <p:grpSp>
        <p:nvGrpSpPr>
          <p:cNvPr id="2496" name="Google Shape;2496;p57"/>
          <p:cNvGrpSpPr/>
          <p:nvPr/>
        </p:nvGrpSpPr>
        <p:grpSpPr>
          <a:xfrm>
            <a:off x="6647587" y="3567393"/>
            <a:ext cx="560636" cy="516497"/>
            <a:chOff x="6652051" y="3714143"/>
            <a:chExt cx="560636" cy="516497"/>
          </a:xfrm>
        </p:grpSpPr>
        <p:grpSp>
          <p:nvGrpSpPr>
            <p:cNvPr id="2497" name="Google Shape;2497;p57"/>
            <p:cNvGrpSpPr/>
            <p:nvPr/>
          </p:nvGrpSpPr>
          <p:grpSpPr>
            <a:xfrm>
              <a:off x="6669657" y="3716715"/>
              <a:ext cx="466768" cy="464314"/>
              <a:chOff x="3139766" y="765669"/>
              <a:chExt cx="886380" cy="881888"/>
            </a:xfrm>
          </p:grpSpPr>
          <p:grpSp>
            <p:nvGrpSpPr>
              <p:cNvPr id="2498" name="Google Shape;2498;p57"/>
              <p:cNvGrpSpPr/>
              <p:nvPr/>
            </p:nvGrpSpPr>
            <p:grpSpPr>
              <a:xfrm>
                <a:off x="3139766" y="765669"/>
                <a:ext cx="886380" cy="881888"/>
                <a:chOff x="3139766" y="765669"/>
                <a:chExt cx="886380" cy="881888"/>
              </a:xfrm>
            </p:grpSpPr>
            <p:sp>
              <p:nvSpPr>
                <p:cNvPr id="2499" name="Google Shape;2499;p5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8" name="Google Shape;2508;p5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2" name="Google Shape;2512;p5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57"/>
          <p:cNvGrpSpPr/>
          <p:nvPr/>
        </p:nvGrpSpPr>
        <p:grpSpPr>
          <a:xfrm>
            <a:off x="7646296" y="3047976"/>
            <a:ext cx="104231" cy="320340"/>
            <a:chOff x="7564426" y="3224343"/>
            <a:chExt cx="119985" cy="368801"/>
          </a:xfrm>
        </p:grpSpPr>
        <p:sp>
          <p:nvSpPr>
            <p:cNvPr id="2514" name="Google Shape;2514;p5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6" name="Google Shape;2516;p57"/>
          <p:cNvGrpSpPr/>
          <p:nvPr/>
        </p:nvGrpSpPr>
        <p:grpSpPr>
          <a:xfrm>
            <a:off x="7345785" y="3042077"/>
            <a:ext cx="189489" cy="332132"/>
            <a:chOff x="8370831" y="3202002"/>
            <a:chExt cx="218129" cy="382376"/>
          </a:xfrm>
        </p:grpSpPr>
        <p:sp>
          <p:nvSpPr>
            <p:cNvPr id="2517" name="Google Shape;2517;p5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9" name="Google Shape;2519;p57"/>
          <p:cNvGrpSpPr/>
          <p:nvPr/>
        </p:nvGrpSpPr>
        <p:grpSpPr>
          <a:xfrm>
            <a:off x="8069174" y="3453209"/>
            <a:ext cx="309429" cy="267000"/>
            <a:chOff x="6742064" y="3750480"/>
            <a:chExt cx="399315" cy="344560"/>
          </a:xfrm>
        </p:grpSpPr>
        <p:sp>
          <p:nvSpPr>
            <p:cNvPr id="2520" name="Google Shape;2520;p5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2" name="Google Shape;2522;p57"/>
          <p:cNvGrpSpPr/>
          <p:nvPr/>
        </p:nvGrpSpPr>
        <p:grpSpPr>
          <a:xfrm>
            <a:off x="7608193" y="3804257"/>
            <a:ext cx="180437" cy="281608"/>
            <a:chOff x="7248525" y="3739696"/>
            <a:chExt cx="230531" cy="359790"/>
          </a:xfrm>
        </p:grpSpPr>
        <p:sp>
          <p:nvSpPr>
            <p:cNvPr id="2523" name="Google Shape;2523;p5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5" name="Google Shape;2525;p57"/>
          <p:cNvGrpSpPr/>
          <p:nvPr/>
        </p:nvGrpSpPr>
        <p:grpSpPr>
          <a:xfrm>
            <a:off x="7854113" y="3447481"/>
            <a:ext cx="162896" cy="278710"/>
            <a:chOff x="7601242" y="3729267"/>
            <a:chExt cx="222566" cy="380803"/>
          </a:xfrm>
        </p:grpSpPr>
        <p:sp>
          <p:nvSpPr>
            <p:cNvPr id="2526" name="Google Shape;2526;p5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8" name="Google Shape;2528;p57"/>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9" name="Google Shape;2529;p57"/>
          <p:cNvGrpSpPr/>
          <p:nvPr/>
        </p:nvGrpSpPr>
        <p:grpSpPr>
          <a:xfrm>
            <a:off x="7343758" y="3448622"/>
            <a:ext cx="193543" cy="275990"/>
            <a:chOff x="8304647" y="3738687"/>
            <a:chExt cx="225076" cy="320956"/>
          </a:xfrm>
        </p:grpSpPr>
        <p:sp>
          <p:nvSpPr>
            <p:cNvPr id="2530" name="Google Shape;2530;p5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3" name="Google Shape;2533;p57"/>
          <p:cNvGrpSpPr/>
          <p:nvPr/>
        </p:nvGrpSpPr>
        <p:grpSpPr>
          <a:xfrm>
            <a:off x="7616251" y="3448622"/>
            <a:ext cx="178492" cy="275990"/>
            <a:chOff x="8615101" y="3738687"/>
            <a:chExt cx="207573" cy="320956"/>
          </a:xfrm>
        </p:grpSpPr>
        <p:sp>
          <p:nvSpPr>
            <p:cNvPr id="2534" name="Google Shape;2534;p5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7" name="Google Shape;2537;p57"/>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8" name="Google Shape;2538;p57"/>
          <p:cNvGrpSpPr/>
          <p:nvPr/>
        </p:nvGrpSpPr>
        <p:grpSpPr>
          <a:xfrm>
            <a:off x="7841782" y="3851282"/>
            <a:ext cx="187557" cy="187557"/>
            <a:chOff x="8565775" y="671075"/>
            <a:chExt cx="441000" cy="441000"/>
          </a:xfrm>
        </p:grpSpPr>
        <p:sp>
          <p:nvSpPr>
            <p:cNvPr id="2539" name="Google Shape;2539;p5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1" name="Google Shape;2541;p57"/>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7"/>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3" name="Google Shape;2543;p57"/>
          <p:cNvGrpSpPr/>
          <p:nvPr/>
        </p:nvGrpSpPr>
        <p:grpSpPr>
          <a:xfrm>
            <a:off x="5996254" y="2923808"/>
            <a:ext cx="587865" cy="517731"/>
            <a:chOff x="6000718" y="3070557"/>
            <a:chExt cx="587865" cy="517731"/>
          </a:xfrm>
        </p:grpSpPr>
        <p:sp>
          <p:nvSpPr>
            <p:cNvPr id="2544" name="Google Shape;2544;p5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4" name="Google Shape;2554;p57"/>
          <p:cNvGrpSpPr/>
          <p:nvPr/>
        </p:nvGrpSpPr>
        <p:grpSpPr>
          <a:xfrm>
            <a:off x="6011059" y="3567468"/>
            <a:ext cx="557665" cy="516387"/>
            <a:chOff x="6015523" y="3714217"/>
            <a:chExt cx="557665" cy="516387"/>
          </a:xfrm>
        </p:grpSpPr>
        <p:grpSp>
          <p:nvGrpSpPr>
            <p:cNvPr id="2555" name="Google Shape;2555;p57"/>
            <p:cNvGrpSpPr/>
            <p:nvPr/>
          </p:nvGrpSpPr>
          <p:grpSpPr>
            <a:xfrm>
              <a:off x="6036094" y="3716980"/>
              <a:ext cx="529822" cy="510480"/>
              <a:chOff x="3148311" y="-545634"/>
              <a:chExt cx="1006118" cy="969572"/>
            </a:xfrm>
          </p:grpSpPr>
          <p:sp>
            <p:nvSpPr>
              <p:cNvPr id="2556" name="Google Shape;2556;p5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6" name="Google Shape;2566;p5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7" name="Google Shape;2567;p57"/>
          <p:cNvGrpSpPr/>
          <p:nvPr/>
        </p:nvGrpSpPr>
        <p:grpSpPr>
          <a:xfrm>
            <a:off x="6639841" y="2926879"/>
            <a:ext cx="576302" cy="511871"/>
            <a:chOff x="6644304" y="3073628"/>
            <a:chExt cx="576302" cy="511871"/>
          </a:xfrm>
        </p:grpSpPr>
        <p:grpSp>
          <p:nvGrpSpPr>
            <p:cNvPr id="2568" name="Google Shape;2568;p57"/>
            <p:cNvGrpSpPr/>
            <p:nvPr/>
          </p:nvGrpSpPr>
          <p:grpSpPr>
            <a:xfrm>
              <a:off x="6712169" y="3073651"/>
              <a:ext cx="481611" cy="506713"/>
              <a:chOff x="1833536" y="-546641"/>
              <a:chExt cx="914567" cy="962419"/>
            </a:xfrm>
          </p:grpSpPr>
          <p:grpSp>
            <p:nvGrpSpPr>
              <p:cNvPr id="2569" name="Google Shape;2569;p57"/>
              <p:cNvGrpSpPr/>
              <p:nvPr/>
            </p:nvGrpSpPr>
            <p:grpSpPr>
              <a:xfrm>
                <a:off x="1833536" y="-524249"/>
                <a:ext cx="914567" cy="940027"/>
                <a:chOff x="1833536" y="-524249"/>
                <a:chExt cx="914567" cy="940027"/>
              </a:xfrm>
            </p:grpSpPr>
            <p:sp>
              <p:nvSpPr>
                <p:cNvPr id="2570" name="Google Shape;2570;p5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5" name="Google Shape;2575;p5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9" name="Google Shape;2579;p5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0" name="Google Shape;2580;p57"/>
          <p:cNvGrpSpPr/>
          <p:nvPr/>
        </p:nvGrpSpPr>
        <p:grpSpPr>
          <a:xfrm>
            <a:off x="719115" y="2852867"/>
            <a:ext cx="2622876" cy="1333540"/>
            <a:chOff x="238125" y="1038125"/>
            <a:chExt cx="7146800" cy="3633625"/>
          </a:xfrm>
        </p:grpSpPr>
        <p:sp>
          <p:nvSpPr>
            <p:cNvPr id="2581" name="Google Shape;2581;p5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57"/>
          <p:cNvGrpSpPr/>
          <p:nvPr/>
        </p:nvGrpSpPr>
        <p:grpSpPr>
          <a:xfrm>
            <a:off x="5904877" y="1016248"/>
            <a:ext cx="2435960" cy="1297725"/>
            <a:chOff x="233350" y="949250"/>
            <a:chExt cx="7137300" cy="3802300"/>
          </a:xfrm>
        </p:grpSpPr>
        <p:sp>
          <p:nvSpPr>
            <p:cNvPr id="4154" name="Google Shape;4154;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5" name="Google Shape;4205;p57"/>
          <p:cNvGrpSpPr/>
          <p:nvPr/>
        </p:nvGrpSpPr>
        <p:grpSpPr>
          <a:xfrm>
            <a:off x="698034" y="977939"/>
            <a:ext cx="2665073" cy="1317140"/>
            <a:chOff x="793334" y="1192826"/>
            <a:chExt cx="2665073" cy="1317140"/>
          </a:xfrm>
        </p:grpSpPr>
        <p:sp>
          <p:nvSpPr>
            <p:cNvPr id="4206" name="Google Shape;4206;p57"/>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7"/>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7"/>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7"/>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7"/>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7"/>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7"/>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7"/>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7"/>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7"/>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7"/>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7"/>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7"/>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7"/>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7"/>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7"/>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7"/>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7"/>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7"/>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7"/>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7"/>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7"/>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7"/>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7"/>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7"/>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7"/>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7"/>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7"/>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7"/>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7"/>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7"/>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7"/>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7"/>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7"/>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7"/>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7"/>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7"/>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7"/>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7"/>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7"/>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7"/>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7"/>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7"/>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7"/>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7"/>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7"/>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7"/>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7"/>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7"/>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7"/>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7"/>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7"/>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7"/>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7"/>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7"/>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7"/>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7"/>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7"/>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7"/>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7"/>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7"/>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7"/>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7"/>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7"/>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7"/>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7"/>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7"/>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7"/>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7"/>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7"/>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7"/>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7"/>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7"/>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7"/>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7"/>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7"/>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7"/>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7"/>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7"/>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7"/>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7"/>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7"/>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7"/>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7"/>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7"/>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7"/>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7"/>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7"/>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7"/>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7"/>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7"/>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7"/>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7"/>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7"/>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7"/>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7"/>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7"/>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7"/>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7"/>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7"/>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7"/>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7"/>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7"/>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7"/>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7"/>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7"/>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7"/>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7"/>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7"/>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7"/>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7"/>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7"/>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7"/>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7"/>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7"/>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7"/>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7"/>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7"/>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7"/>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7"/>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7"/>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7"/>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7"/>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7"/>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7"/>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7"/>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7"/>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7"/>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7"/>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7"/>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7"/>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7"/>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7"/>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7"/>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7"/>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7"/>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7"/>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7"/>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7"/>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7"/>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7"/>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7"/>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7"/>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7"/>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7"/>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7"/>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7"/>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7"/>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7"/>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7"/>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7"/>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7"/>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7"/>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7"/>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7"/>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7"/>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7"/>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7"/>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7"/>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7"/>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7"/>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7"/>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7"/>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7"/>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7"/>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7"/>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7"/>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7"/>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7"/>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7"/>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7"/>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7"/>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7"/>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7"/>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7"/>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7"/>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7"/>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7"/>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7"/>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7"/>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7"/>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7"/>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7"/>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7"/>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7"/>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7"/>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7"/>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7"/>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7"/>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7"/>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7"/>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7"/>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7"/>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7"/>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7"/>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7"/>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7"/>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7"/>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7"/>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7"/>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7"/>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7"/>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7"/>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7"/>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7"/>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7"/>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7"/>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7"/>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7"/>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7"/>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7"/>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7"/>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7"/>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7"/>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7"/>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7"/>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7"/>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7"/>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7"/>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7"/>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7"/>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7"/>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7"/>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7"/>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7"/>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7"/>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7"/>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7"/>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7"/>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7"/>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7"/>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7"/>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7"/>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7"/>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7"/>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7"/>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7"/>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7"/>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7"/>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7"/>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7"/>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7"/>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7"/>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7"/>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7"/>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7"/>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7"/>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7"/>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7"/>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7"/>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7"/>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7"/>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7"/>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7"/>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7"/>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7"/>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7"/>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7"/>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7"/>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7"/>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7"/>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7"/>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7"/>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7"/>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7"/>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7"/>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7"/>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7"/>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7"/>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7"/>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7"/>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7"/>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7"/>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7"/>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7"/>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7"/>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7"/>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7"/>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7"/>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7"/>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7"/>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7"/>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7"/>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7"/>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7"/>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7"/>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7"/>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7"/>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7"/>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7"/>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7"/>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7"/>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7"/>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7"/>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7"/>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7"/>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7"/>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7"/>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7"/>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7"/>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7"/>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7"/>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7"/>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7"/>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7"/>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7"/>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7"/>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7"/>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7"/>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7"/>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7"/>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7"/>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7"/>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7"/>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7"/>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7"/>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7"/>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7"/>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7"/>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7"/>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7"/>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7"/>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7"/>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7"/>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7"/>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7"/>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7"/>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7"/>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7"/>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7"/>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7"/>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7"/>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7"/>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7"/>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7"/>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7"/>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7"/>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7"/>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7"/>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7"/>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7"/>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7"/>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7"/>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7"/>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7"/>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7"/>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7"/>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7"/>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7"/>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7"/>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7"/>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7"/>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7"/>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7"/>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7"/>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7"/>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7"/>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7"/>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7"/>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7"/>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7"/>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7"/>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7"/>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7"/>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7"/>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7"/>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7"/>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7"/>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7"/>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7"/>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7"/>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7"/>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7"/>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7"/>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7"/>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7"/>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7"/>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7"/>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7"/>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7"/>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7"/>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7"/>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7"/>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7"/>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7"/>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7"/>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7"/>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7"/>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7"/>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7"/>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7"/>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7"/>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7"/>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7"/>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7"/>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7"/>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7"/>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7"/>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7"/>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7"/>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7"/>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7"/>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7"/>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7"/>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7"/>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7"/>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7"/>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7"/>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7"/>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7"/>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7"/>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7"/>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7"/>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7"/>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7"/>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7"/>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7"/>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7"/>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7"/>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7"/>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7"/>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7"/>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7"/>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7"/>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7"/>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7"/>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7"/>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7"/>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7"/>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7"/>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7"/>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7"/>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7"/>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7"/>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7"/>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7"/>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7"/>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7"/>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7"/>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7"/>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7"/>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7"/>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7"/>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7"/>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7"/>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7"/>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7"/>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7"/>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7"/>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7"/>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7"/>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7"/>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7"/>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7"/>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7"/>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7"/>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7"/>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7"/>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7"/>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7"/>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7"/>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7"/>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7"/>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7"/>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7"/>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7"/>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7"/>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7"/>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7"/>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7"/>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7"/>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7"/>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7"/>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7"/>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7"/>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7"/>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7"/>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7"/>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7"/>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7"/>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7"/>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7"/>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7"/>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7"/>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7"/>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7"/>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7"/>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7"/>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7"/>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7"/>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7"/>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7"/>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7"/>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7"/>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7"/>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7"/>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7"/>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7"/>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7"/>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7"/>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7"/>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7"/>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7"/>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7"/>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7"/>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7"/>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7"/>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7"/>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7"/>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7"/>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7"/>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7"/>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7"/>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7"/>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7"/>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7"/>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7"/>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7"/>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7"/>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7"/>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7"/>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7"/>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7"/>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7"/>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7"/>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7"/>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7"/>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7"/>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7"/>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7"/>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7"/>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7"/>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7"/>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7"/>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7"/>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7"/>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7"/>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7"/>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7"/>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7"/>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7"/>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7"/>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7"/>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7"/>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7"/>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7"/>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7"/>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7"/>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7"/>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7"/>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7"/>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7"/>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7"/>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7"/>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7"/>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7"/>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7"/>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7"/>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7"/>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7"/>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7"/>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7"/>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7"/>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7"/>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7"/>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7"/>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7"/>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7"/>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7"/>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7"/>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7"/>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7"/>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7"/>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7"/>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7"/>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7"/>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7"/>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7"/>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7"/>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7"/>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7"/>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7"/>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7"/>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7"/>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7"/>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7"/>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7"/>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7"/>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7"/>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7"/>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7"/>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7"/>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7"/>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7"/>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7"/>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7"/>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7"/>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7"/>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7"/>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7"/>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7"/>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7"/>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7"/>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7"/>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7"/>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7"/>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7"/>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7"/>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7"/>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7"/>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7"/>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7"/>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7"/>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7"/>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7"/>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7"/>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7"/>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7"/>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7"/>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7"/>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7"/>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7"/>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7"/>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7"/>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7"/>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7"/>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7"/>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7"/>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7"/>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7"/>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7"/>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7"/>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7"/>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7"/>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7"/>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7"/>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7"/>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7"/>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7"/>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7"/>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7"/>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7"/>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7"/>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7"/>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7"/>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7"/>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7"/>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7"/>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7"/>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7"/>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7"/>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7"/>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7"/>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7"/>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7"/>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7"/>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7"/>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7"/>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7"/>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7"/>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7"/>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7"/>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7"/>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7"/>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7"/>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7"/>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7"/>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7"/>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7"/>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7"/>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7"/>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7"/>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7"/>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7"/>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7"/>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7"/>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7"/>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7"/>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7"/>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7"/>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7"/>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7"/>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7"/>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7"/>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7"/>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7"/>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7"/>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7"/>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7"/>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7"/>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7"/>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7"/>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7"/>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7"/>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7"/>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7"/>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7"/>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7"/>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7"/>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7"/>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7"/>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7"/>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7"/>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7"/>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7"/>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7"/>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7"/>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7"/>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7"/>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7"/>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7"/>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7"/>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7"/>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7"/>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7"/>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7"/>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7"/>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7"/>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7"/>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7"/>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7"/>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7"/>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7"/>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7"/>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7"/>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7"/>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7"/>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7"/>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7"/>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7"/>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7"/>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7"/>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7"/>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7"/>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7"/>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7"/>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7"/>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7"/>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7"/>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7"/>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7"/>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7"/>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7"/>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7"/>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7"/>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7"/>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7"/>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7"/>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7"/>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7"/>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7"/>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7"/>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7"/>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7"/>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7"/>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7"/>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7"/>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7"/>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7"/>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7"/>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7"/>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7"/>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7"/>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7"/>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7"/>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7"/>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7"/>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7"/>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7"/>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7"/>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7"/>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7"/>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7"/>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7"/>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7"/>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7"/>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7"/>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7"/>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7"/>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7"/>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7"/>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7"/>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7"/>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7"/>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7"/>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7"/>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7"/>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7"/>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7"/>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7"/>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7"/>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7"/>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7"/>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7"/>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7"/>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7"/>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7"/>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7"/>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7"/>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7"/>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7"/>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7"/>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7"/>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7"/>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7"/>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7"/>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7"/>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7"/>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7"/>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7"/>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7"/>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7"/>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7"/>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7"/>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7"/>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7"/>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7"/>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7"/>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7"/>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7"/>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7"/>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7"/>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7"/>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7"/>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7"/>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7"/>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7"/>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7"/>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7"/>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7"/>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7"/>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7"/>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7"/>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7"/>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7"/>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7"/>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7"/>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7"/>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7"/>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7"/>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7"/>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7"/>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7"/>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7"/>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7"/>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7"/>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7"/>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7"/>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7"/>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7"/>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7"/>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7"/>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7"/>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7"/>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7"/>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7"/>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7"/>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7"/>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7"/>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7"/>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7"/>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7"/>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7"/>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7"/>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7"/>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7"/>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7"/>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7"/>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7"/>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7"/>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7"/>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7"/>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7"/>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7"/>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7"/>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7"/>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7"/>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7"/>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7"/>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7"/>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7"/>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7"/>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7"/>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7"/>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7"/>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7"/>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7"/>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7"/>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7"/>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7"/>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7"/>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7"/>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7"/>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7"/>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7"/>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7"/>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7"/>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7"/>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7"/>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7"/>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7"/>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7"/>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7"/>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7"/>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7"/>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7"/>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7"/>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7"/>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7"/>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7"/>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7"/>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7"/>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7"/>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7"/>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7"/>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7"/>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7"/>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7"/>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7"/>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7"/>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7"/>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7"/>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7"/>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7"/>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7"/>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7"/>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7"/>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7"/>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7"/>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7"/>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7"/>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7"/>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7"/>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7"/>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7"/>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7"/>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7"/>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7"/>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7"/>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7"/>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7"/>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7"/>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7"/>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7"/>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7"/>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7"/>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7"/>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7"/>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7"/>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7"/>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7"/>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7"/>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7"/>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7"/>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7"/>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7"/>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7"/>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7"/>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7"/>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7"/>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7"/>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7"/>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7"/>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7"/>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7"/>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7"/>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7"/>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7"/>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7"/>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7"/>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7"/>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7"/>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7"/>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7"/>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7"/>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7"/>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7"/>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7"/>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7"/>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7"/>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7"/>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7"/>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7"/>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7"/>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7"/>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7"/>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7"/>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7"/>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7"/>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7"/>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7"/>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7"/>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7"/>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7"/>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7"/>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7"/>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7"/>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7"/>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7"/>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7"/>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7"/>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7"/>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7"/>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7"/>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7"/>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7"/>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7"/>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7"/>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7"/>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7"/>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7"/>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7"/>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7"/>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7"/>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7"/>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7"/>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7"/>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7"/>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7"/>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7"/>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7"/>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7"/>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7"/>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7"/>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7"/>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7"/>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7"/>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7"/>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7"/>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7"/>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7"/>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7"/>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7"/>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7"/>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7"/>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7"/>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7"/>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7"/>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7"/>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7"/>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7"/>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7"/>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7"/>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7"/>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7"/>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7"/>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7"/>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7"/>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7"/>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7"/>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7"/>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7"/>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7"/>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7"/>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7"/>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7"/>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7"/>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7"/>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7"/>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7"/>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7"/>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7"/>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7"/>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7"/>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7"/>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7"/>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7"/>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7"/>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7"/>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7"/>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7"/>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7"/>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7"/>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7"/>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7"/>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7"/>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7"/>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7"/>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7"/>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7"/>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7"/>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7"/>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7"/>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7"/>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7"/>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7"/>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7"/>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7"/>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7"/>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7"/>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7"/>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7"/>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7"/>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7"/>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7"/>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7"/>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7"/>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7"/>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7"/>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7"/>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7"/>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7"/>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7"/>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7"/>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7"/>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7"/>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7"/>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7"/>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7"/>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7"/>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7"/>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7"/>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7"/>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7"/>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7"/>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7"/>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7"/>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7"/>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7"/>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7"/>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7"/>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7"/>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7"/>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7"/>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7"/>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7"/>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7"/>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7"/>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7"/>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7"/>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7"/>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7"/>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7"/>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7"/>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7"/>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7"/>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7"/>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7"/>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7"/>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7"/>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7"/>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7"/>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7"/>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7"/>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7"/>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7"/>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7"/>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7"/>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7"/>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7"/>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7"/>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7"/>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7"/>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7"/>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7"/>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7"/>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7"/>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7"/>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7"/>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7"/>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7"/>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7"/>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7"/>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7"/>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7"/>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7"/>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7"/>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7"/>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7"/>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7"/>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7"/>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7"/>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7"/>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7"/>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7"/>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7"/>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7"/>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7"/>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7"/>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7"/>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7"/>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7"/>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7"/>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7"/>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7"/>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7"/>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7"/>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7"/>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7"/>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7"/>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7"/>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7"/>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7"/>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7"/>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7"/>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7"/>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7"/>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7"/>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7"/>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7"/>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7"/>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7"/>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7"/>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7"/>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7"/>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7"/>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7"/>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7"/>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7"/>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7"/>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7"/>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7"/>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7"/>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7"/>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7"/>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7"/>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7"/>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7"/>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7"/>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7"/>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7"/>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7"/>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7"/>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7"/>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7"/>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7"/>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7"/>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7"/>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7"/>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7"/>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7"/>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7"/>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7"/>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7"/>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7"/>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7"/>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7"/>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7"/>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7"/>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7"/>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7"/>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7"/>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7"/>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7"/>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7"/>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7"/>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7"/>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7"/>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7"/>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7"/>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7"/>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7"/>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7"/>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7"/>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7"/>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7"/>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7"/>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7"/>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7"/>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7"/>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7"/>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7"/>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7"/>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7"/>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7"/>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7"/>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7"/>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7"/>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7"/>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7"/>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7"/>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7"/>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7"/>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7"/>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7"/>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7"/>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7"/>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7"/>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7"/>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7"/>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7"/>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7"/>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7"/>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7"/>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7"/>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7"/>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7"/>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7"/>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7"/>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7"/>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7"/>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7"/>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7"/>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7"/>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7"/>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7"/>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7"/>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7"/>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7"/>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7"/>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7"/>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7"/>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7"/>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7"/>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7"/>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7"/>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7"/>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7"/>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7"/>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7"/>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7"/>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7"/>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7"/>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7"/>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7"/>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7"/>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7"/>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7"/>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7"/>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7"/>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7"/>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7"/>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7"/>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7"/>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7"/>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7"/>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7"/>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7"/>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7"/>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7"/>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7"/>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7"/>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7"/>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7"/>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7"/>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7"/>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7"/>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7"/>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7"/>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7"/>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7"/>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7"/>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7"/>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7"/>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7"/>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7"/>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7"/>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7"/>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7"/>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7"/>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7"/>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7"/>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7"/>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7"/>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7"/>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7"/>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7"/>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7"/>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7"/>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7"/>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7"/>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7"/>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7"/>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7"/>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7"/>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7"/>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7"/>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7"/>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7"/>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7"/>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7"/>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7"/>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7"/>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7"/>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7"/>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7"/>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7"/>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7"/>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7"/>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7"/>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7"/>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7"/>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7"/>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7"/>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7"/>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7"/>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7"/>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7"/>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7"/>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7"/>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7"/>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7"/>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7"/>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7"/>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7"/>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7"/>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7"/>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7"/>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7"/>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7"/>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7"/>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7"/>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7"/>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7"/>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7"/>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7"/>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7"/>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7"/>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7"/>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7"/>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7"/>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7"/>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7"/>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7"/>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7"/>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7"/>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7"/>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7"/>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7"/>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7"/>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7"/>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7"/>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7"/>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7"/>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7"/>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7"/>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7"/>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7"/>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7"/>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7"/>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7"/>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7"/>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7"/>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7"/>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7"/>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7"/>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7"/>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7"/>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7"/>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7"/>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7"/>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7"/>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7"/>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7"/>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7"/>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7"/>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7"/>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7"/>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7"/>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7"/>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7"/>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7"/>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7"/>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7"/>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7"/>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7"/>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7"/>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7"/>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7"/>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7"/>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7"/>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7"/>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7"/>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7"/>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7"/>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7"/>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7"/>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7"/>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7"/>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7"/>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7"/>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7"/>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7"/>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7"/>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7"/>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7"/>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7"/>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7"/>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7"/>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7"/>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7"/>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7"/>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7"/>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7"/>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7"/>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7"/>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7"/>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7"/>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7"/>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7"/>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7"/>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7"/>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7"/>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7"/>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7"/>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7"/>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7"/>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7"/>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7"/>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7"/>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7"/>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7"/>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7"/>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7"/>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7"/>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7"/>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7"/>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7"/>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7"/>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7"/>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7"/>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7"/>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7"/>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7"/>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7"/>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7"/>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7"/>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7"/>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7"/>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7"/>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7"/>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7"/>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7"/>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7"/>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7"/>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7"/>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7"/>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7"/>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7"/>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7"/>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7"/>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7"/>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7"/>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7"/>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7"/>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7"/>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7"/>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7"/>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7"/>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7"/>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7"/>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7"/>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7"/>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7"/>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7"/>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7"/>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7"/>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7"/>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7"/>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7"/>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7"/>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7"/>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7"/>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7"/>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7"/>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7"/>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7"/>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7"/>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7"/>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7"/>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7"/>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7"/>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7"/>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7"/>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7"/>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7"/>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7"/>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7"/>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7"/>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7"/>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7"/>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7"/>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7"/>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7"/>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7"/>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7"/>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7"/>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7"/>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7"/>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7"/>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7"/>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7"/>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7"/>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7"/>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7"/>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7"/>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7"/>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7"/>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7"/>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7"/>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7"/>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7"/>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7"/>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7"/>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7"/>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7"/>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7"/>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7"/>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7"/>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7"/>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7"/>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7"/>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7"/>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7"/>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7"/>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7"/>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7"/>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7"/>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7"/>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7"/>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7"/>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7"/>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7"/>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7"/>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7"/>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7"/>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7"/>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7"/>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7"/>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7"/>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7"/>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7"/>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7"/>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7"/>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7"/>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7"/>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7"/>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7"/>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7"/>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7"/>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7"/>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7"/>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7"/>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7"/>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7"/>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7"/>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7"/>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7"/>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7"/>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7"/>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7"/>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7"/>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7"/>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7"/>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7"/>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7"/>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7"/>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7"/>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7"/>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7"/>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7"/>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7"/>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7"/>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7"/>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7"/>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7"/>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7"/>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7"/>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7"/>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7"/>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7"/>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7"/>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7"/>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7"/>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7"/>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7"/>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7"/>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7"/>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7"/>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7"/>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7"/>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7"/>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7"/>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7"/>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7"/>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7"/>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7"/>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7"/>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7"/>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7"/>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7"/>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7"/>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7"/>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7"/>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7"/>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7"/>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7"/>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7"/>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7"/>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7"/>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7"/>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7"/>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7"/>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7"/>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7"/>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7"/>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7"/>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7"/>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7"/>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7"/>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7"/>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7"/>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7"/>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7"/>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7"/>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7"/>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7"/>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7"/>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7"/>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7"/>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7"/>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7"/>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7"/>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7"/>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7"/>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7"/>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7"/>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7"/>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7"/>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7"/>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7"/>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7"/>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7"/>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7"/>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7"/>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7"/>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7"/>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7"/>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7"/>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7"/>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7"/>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7"/>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7"/>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7"/>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7"/>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7"/>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7"/>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7"/>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7"/>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7"/>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7"/>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7"/>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7"/>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7"/>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7"/>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7"/>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7"/>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7"/>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7"/>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7"/>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7"/>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7"/>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7"/>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7"/>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7"/>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7"/>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7"/>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7"/>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7"/>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7"/>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7"/>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7"/>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7"/>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7"/>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7"/>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7"/>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7"/>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7"/>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7"/>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7"/>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7"/>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7"/>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7"/>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7"/>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7"/>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7"/>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7"/>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7"/>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7"/>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7"/>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7"/>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7"/>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7"/>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7"/>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7"/>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7"/>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7"/>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7"/>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7"/>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7"/>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7"/>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7"/>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7"/>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7"/>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7"/>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7"/>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7"/>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7"/>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7"/>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7"/>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7"/>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7"/>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7"/>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7"/>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7"/>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7"/>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7"/>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7"/>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7"/>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7"/>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7"/>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7"/>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7"/>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7"/>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7"/>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7"/>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7"/>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7"/>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7"/>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7"/>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7"/>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7"/>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7"/>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7"/>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7"/>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7"/>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7"/>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7"/>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7"/>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7"/>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7"/>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7"/>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7"/>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7"/>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7"/>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7"/>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7"/>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7"/>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7"/>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7"/>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7"/>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7"/>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7"/>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7"/>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7"/>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7"/>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7"/>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7"/>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7"/>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7"/>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7"/>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7"/>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7"/>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7"/>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7"/>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7"/>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7"/>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7"/>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7"/>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7"/>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7"/>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7"/>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7"/>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7"/>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7"/>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7"/>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7"/>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7"/>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7"/>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7"/>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7"/>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7"/>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7"/>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7"/>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7"/>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7"/>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7"/>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7"/>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7"/>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7"/>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7"/>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7"/>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7"/>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7"/>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7"/>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7"/>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7"/>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7"/>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7"/>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7"/>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7"/>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7"/>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7"/>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7"/>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7"/>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7"/>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7"/>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7"/>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7"/>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7"/>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7"/>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7"/>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7"/>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7"/>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7"/>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7"/>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7"/>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7"/>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7"/>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7"/>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7"/>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7"/>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7"/>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7"/>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7"/>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7"/>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7"/>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7"/>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7"/>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7"/>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7"/>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7"/>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7"/>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7"/>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7"/>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7"/>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7"/>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7"/>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7"/>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7"/>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7"/>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7"/>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7"/>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7"/>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7"/>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7"/>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7"/>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7"/>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7"/>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7"/>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7"/>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7"/>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7"/>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7"/>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7"/>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7"/>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7"/>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7"/>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7"/>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7"/>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7"/>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7"/>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7"/>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7"/>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7"/>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7"/>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7"/>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7"/>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7"/>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7"/>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7"/>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7"/>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7"/>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7"/>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7"/>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7"/>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7"/>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7"/>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7"/>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7"/>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7"/>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7"/>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7"/>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7"/>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7"/>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7"/>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7"/>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7"/>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7"/>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7"/>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7"/>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7"/>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7"/>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7"/>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7"/>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7"/>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7"/>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7"/>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7"/>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7"/>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7"/>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7"/>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7"/>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7"/>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7"/>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7"/>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7"/>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7"/>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7"/>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7"/>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7"/>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7"/>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7"/>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7"/>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7"/>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7"/>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7"/>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7"/>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7"/>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7"/>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7"/>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7"/>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7"/>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7"/>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7"/>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7"/>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7"/>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7"/>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7"/>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7"/>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7"/>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7"/>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7"/>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7"/>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7"/>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7"/>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7"/>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7"/>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7"/>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7"/>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7"/>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7"/>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7"/>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7"/>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7"/>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7"/>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7"/>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7"/>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7"/>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7"/>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7"/>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7"/>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7"/>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7"/>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7"/>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7"/>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7"/>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7"/>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7"/>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7"/>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7"/>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7"/>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7"/>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7"/>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7"/>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7"/>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7"/>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7"/>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7"/>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7"/>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7"/>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7"/>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7"/>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7"/>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7"/>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7"/>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7"/>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7"/>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7"/>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7"/>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7"/>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7"/>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7"/>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7"/>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7"/>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7"/>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7"/>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7"/>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7"/>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7"/>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7"/>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7"/>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7"/>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7"/>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7"/>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7"/>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7"/>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7"/>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7"/>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7"/>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7"/>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7"/>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7"/>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7"/>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7"/>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7"/>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7"/>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7"/>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7"/>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7"/>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7"/>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7"/>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7"/>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7"/>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7"/>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7"/>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7"/>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7"/>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7"/>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7"/>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7"/>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7"/>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7"/>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7"/>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7"/>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7"/>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7"/>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7"/>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7"/>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7"/>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7"/>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7"/>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7"/>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7"/>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7"/>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7"/>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7"/>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7"/>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7"/>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7"/>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7"/>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7"/>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7"/>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7"/>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7"/>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7"/>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7"/>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7"/>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7"/>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7"/>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7"/>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7"/>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7"/>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7"/>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7"/>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7"/>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7"/>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7"/>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7"/>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7"/>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7"/>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7"/>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7"/>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7"/>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7"/>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7"/>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7"/>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7"/>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7"/>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7"/>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7"/>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7"/>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7"/>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7"/>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7"/>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7"/>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7"/>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7"/>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7"/>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7"/>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7"/>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7"/>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7"/>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7"/>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7"/>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7"/>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7"/>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7"/>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7"/>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7"/>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7"/>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7"/>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7"/>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7"/>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7"/>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7"/>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7"/>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7"/>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7"/>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7"/>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7"/>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7"/>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7"/>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7"/>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7"/>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7"/>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7"/>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7"/>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7"/>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7"/>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7"/>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7"/>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7"/>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7"/>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7"/>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7"/>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7"/>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7"/>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7"/>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7"/>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7"/>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7"/>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7"/>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7"/>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7"/>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7"/>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7"/>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7"/>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7"/>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7"/>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7"/>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7"/>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7"/>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7"/>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7"/>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7"/>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7"/>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7"/>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7"/>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7"/>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7"/>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7"/>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7"/>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7"/>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7"/>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7"/>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7"/>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7"/>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7"/>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7"/>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7"/>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7"/>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7"/>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7"/>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7"/>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7"/>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7"/>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7"/>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7"/>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7"/>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7"/>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7"/>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7"/>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7"/>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7"/>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7"/>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57"/>
          <p:cNvGrpSpPr/>
          <p:nvPr/>
        </p:nvGrpSpPr>
        <p:grpSpPr>
          <a:xfrm>
            <a:off x="3416804" y="902588"/>
            <a:ext cx="2310381" cy="1488888"/>
            <a:chOff x="229225" y="549050"/>
            <a:chExt cx="7161750" cy="4615275"/>
          </a:xfrm>
        </p:grpSpPr>
        <p:sp>
          <p:nvSpPr>
            <p:cNvPr id="8174" name="Google Shape;8174;p5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57"/>
          <p:cNvGrpSpPr/>
          <p:nvPr/>
        </p:nvGrpSpPr>
        <p:grpSpPr>
          <a:xfrm>
            <a:off x="3514722" y="2832485"/>
            <a:ext cx="2310282" cy="1374222"/>
            <a:chOff x="238125" y="732525"/>
            <a:chExt cx="7130500" cy="4241425"/>
          </a:xfrm>
        </p:grpSpPr>
        <p:sp>
          <p:nvSpPr>
            <p:cNvPr id="8292" name="Google Shape;8292;p5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9" name="Shape 8409"/>
        <p:cNvGrpSpPr/>
        <p:nvPr/>
      </p:nvGrpSpPr>
      <p:grpSpPr>
        <a:xfrm>
          <a:off x="0" y="0"/>
          <a:ext cx="0" cy="0"/>
          <a:chOff x="0" y="0"/>
          <a:chExt cx="0" cy="0"/>
        </a:xfrm>
      </p:grpSpPr>
      <p:grpSp>
        <p:nvGrpSpPr>
          <p:cNvPr id="8410" name="Google Shape;8410;p58"/>
          <p:cNvGrpSpPr/>
          <p:nvPr/>
        </p:nvGrpSpPr>
        <p:grpSpPr>
          <a:xfrm>
            <a:off x="2100561" y="3398658"/>
            <a:ext cx="1102891" cy="760337"/>
            <a:chOff x="4967783" y="2151471"/>
            <a:chExt cx="3920692" cy="2702940"/>
          </a:xfrm>
        </p:grpSpPr>
        <p:grpSp>
          <p:nvGrpSpPr>
            <p:cNvPr id="8411" name="Google Shape;8411;p58"/>
            <p:cNvGrpSpPr/>
            <p:nvPr/>
          </p:nvGrpSpPr>
          <p:grpSpPr>
            <a:xfrm>
              <a:off x="5045709" y="2252109"/>
              <a:ext cx="3761071" cy="2501708"/>
              <a:chOff x="2691784" y="1805334"/>
              <a:chExt cx="3761071" cy="2501708"/>
            </a:xfrm>
          </p:grpSpPr>
          <p:sp>
            <p:nvSpPr>
              <p:cNvPr id="8412" name="Google Shape;8412;p5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58"/>
            <p:cNvGrpSpPr/>
            <p:nvPr/>
          </p:nvGrpSpPr>
          <p:grpSpPr>
            <a:xfrm>
              <a:off x="4967783" y="2151471"/>
              <a:ext cx="3920692" cy="2702940"/>
              <a:chOff x="2613858" y="1704696"/>
              <a:chExt cx="3920692" cy="2702940"/>
            </a:xfrm>
          </p:grpSpPr>
          <p:sp>
            <p:nvSpPr>
              <p:cNvPr id="8420" name="Google Shape;8420;p5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5" name="Google Shape;8425;p58"/>
          <p:cNvGrpSpPr/>
          <p:nvPr/>
        </p:nvGrpSpPr>
        <p:grpSpPr>
          <a:xfrm>
            <a:off x="3504470" y="1286935"/>
            <a:ext cx="1561911" cy="708580"/>
            <a:chOff x="3530532" y="1496185"/>
            <a:chExt cx="1561911" cy="708580"/>
          </a:xfrm>
        </p:grpSpPr>
        <p:grpSp>
          <p:nvGrpSpPr>
            <p:cNvPr id="8426" name="Google Shape;8426;p58"/>
            <p:cNvGrpSpPr/>
            <p:nvPr/>
          </p:nvGrpSpPr>
          <p:grpSpPr>
            <a:xfrm>
              <a:off x="3720318" y="1857562"/>
              <a:ext cx="1372125" cy="54"/>
              <a:chOff x="3720318" y="1857562"/>
              <a:chExt cx="1372125" cy="54"/>
            </a:xfrm>
          </p:grpSpPr>
          <p:cxnSp>
            <p:nvCxnSpPr>
              <p:cNvPr id="8427" name="Google Shape;8427;p58"/>
              <p:cNvCxnSpPr>
                <a:endCxn id="842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29" name="Google Shape;8429;p5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30" name="Google Shape;8430;p5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31" name="Google Shape;8431;p58"/>
              <p:cNvCxnSpPr>
                <a:stCxn id="842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432" name="Google Shape;8432;p58"/>
            <p:cNvGrpSpPr/>
            <p:nvPr/>
          </p:nvGrpSpPr>
          <p:grpSpPr>
            <a:xfrm>
              <a:off x="3567462" y="1496185"/>
              <a:ext cx="286500" cy="272914"/>
              <a:chOff x="3567462" y="1496185"/>
              <a:chExt cx="286500" cy="272914"/>
            </a:xfrm>
          </p:grpSpPr>
          <p:cxnSp>
            <p:nvCxnSpPr>
              <p:cNvPr id="8433" name="Google Shape;8433;p5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34" name="Google Shape;8434;p5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5" name="Google Shape;8435;p5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7" name="Google Shape;8437;p58"/>
            <p:cNvGrpSpPr/>
            <p:nvPr/>
          </p:nvGrpSpPr>
          <p:grpSpPr>
            <a:xfrm>
              <a:off x="3929014" y="1960574"/>
              <a:ext cx="286500" cy="242342"/>
              <a:chOff x="3929014" y="1960574"/>
              <a:chExt cx="286500" cy="242342"/>
            </a:xfrm>
          </p:grpSpPr>
          <p:cxnSp>
            <p:nvCxnSpPr>
              <p:cNvPr id="8438" name="Google Shape;8438;p5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439" name="Google Shape;8439;p5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58"/>
            <p:cNvGrpSpPr/>
            <p:nvPr/>
          </p:nvGrpSpPr>
          <p:grpSpPr>
            <a:xfrm>
              <a:off x="4290828" y="1496185"/>
              <a:ext cx="286500" cy="272914"/>
              <a:chOff x="4290828" y="1496185"/>
              <a:chExt cx="286500" cy="272914"/>
            </a:xfrm>
          </p:grpSpPr>
          <p:cxnSp>
            <p:nvCxnSpPr>
              <p:cNvPr id="8441" name="Google Shape;8441;p5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42" name="Google Shape;8442;p5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3" name="Google Shape;8443;p5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4" name="Google Shape;8444;p58"/>
            <p:cNvGrpSpPr/>
            <p:nvPr/>
          </p:nvGrpSpPr>
          <p:grpSpPr>
            <a:xfrm>
              <a:off x="4657726" y="1959674"/>
              <a:ext cx="286500" cy="245092"/>
              <a:chOff x="4657726" y="1959674"/>
              <a:chExt cx="286500" cy="245092"/>
            </a:xfrm>
          </p:grpSpPr>
          <p:cxnSp>
            <p:nvCxnSpPr>
              <p:cNvPr id="8445" name="Google Shape;8445;p5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446" name="Google Shape;8446;p5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7" name="Google Shape;8447;p58"/>
          <p:cNvGrpSpPr/>
          <p:nvPr/>
        </p:nvGrpSpPr>
        <p:grpSpPr>
          <a:xfrm>
            <a:off x="3486489" y="2149032"/>
            <a:ext cx="1597032" cy="378649"/>
            <a:chOff x="3512551" y="2358282"/>
            <a:chExt cx="1597032" cy="378649"/>
          </a:xfrm>
        </p:grpSpPr>
        <p:grpSp>
          <p:nvGrpSpPr>
            <p:cNvPr id="8448" name="Google Shape;8448;p58"/>
            <p:cNvGrpSpPr/>
            <p:nvPr/>
          </p:nvGrpSpPr>
          <p:grpSpPr>
            <a:xfrm>
              <a:off x="3738198" y="2553002"/>
              <a:ext cx="1145834" cy="117"/>
              <a:chOff x="3738198" y="2553002"/>
              <a:chExt cx="1145834" cy="117"/>
            </a:xfrm>
          </p:grpSpPr>
          <p:cxnSp>
            <p:nvCxnSpPr>
              <p:cNvPr id="8449" name="Google Shape;8449;p5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50" name="Google Shape;8450;p5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51" name="Google Shape;8451;p58"/>
              <p:cNvCxnSpPr>
                <a:stCxn id="8452" idx="6"/>
                <a:endCxn id="845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454" name="Google Shape;8454;p58"/>
            <p:cNvGrpSpPr/>
            <p:nvPr/>
          </p:nvGrpSpPr>
          <p:grpSpPr>
            <a:xfrm>
              <a:off x="3969644" y="2440153"/>
              <a:ext cx="225900" cy="296779"/>
              <a:chOff x="3969644" y="2440153"/>
              <a:chExt cx="225900" cy="296779"/>
            </a:xfrm>
          </p:grpSpPr>
          <p:cxnSp>
            <p:nvCxnSpPr>
              <p:cNvPr id="8455" name="Google Shape;8455;p5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453" name="Google Shape;8453;p5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58"/>
            <p:cNvGrpSpPr/>
            <p:nvPr/>
          </p:nvGrpSpPr>
          <p:grpSpPr>
            <a:xfrm>
              <a:off x="4426818" y="2358282"/>
              <a:ext cx="225600" cy="307471"/>
              <a:chOff x="4426818" y="2358282"/>
              <a:chExt cx="225600" cy="307471"/>
            </a:xfrm>
          </p:grpSpPr>
          <p:cxnSp>
            <p:nvCxnSpPr>
              <p:cNvPr id="8458" name="Google Shape;8458;p58"/>
              <p:cNvCxnSpPr>
                <a:stCxn id="8459"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460" name="Google Shape;8460;p5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58"/>
            <p:cNvGrpSpPr/>
            <p:nvPr/>
          </p:nvGrpSpPr>
          <p:grpSpPr>
            <a:xfrm>
              <a:off x="4883984" y="2440153"/>
              <a:ext cx="225600" cy="296479"/>
              <a:chOff x="4883984" y="2440153"/>
              <a:chExt cx="225600" cy="296479"/>
            </a:xfrm>
          </p:grpSpPr>
          <p:cxnSp>
            <p:nvCxnSpPr>
              <p:cNvPr id="8462" name="Google Shape;8462;p5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463" name="Google Shape;8463;p5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58"/>
            <p:cNvGrpSpPr/>
            <p:nvPr/>
          </p:nvGrpSpPr>
          <p:grpSpPr>
            <a:xfrm>
              <a:off x="3512551" y="2358356"/>
              <a:ext cx="225647" cy="307629"/>
              <a:chOff x="2182679" y="2005014"/>
              <a:chExt cx="792300" cy="1080158"/>
            </a:xfrm>
          </p:grpSpPr>
          <p:cxnSp>
            <p:nvCxnSpPr>
              <p:cNvPr id="8466" name="Google Shape;8466;p58"/>
              <p:cNvCxnSpPr>
                <a:stCxn id="846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452" name="Google Shape;8452;p5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8" name="Google Shape;8468;p58"/>
          <p:cNvGrpSpPr/>
          <p:nvPr/>
        </p:nvGrpSpPr>
        <p:grpSpPr>
          <a:xfrm>
            <a:off x="6846571" y="972829"/>
            <a:ext cx="1559809" cy="722610"/>
            <a:chOff x="634175" y="2986275"/>
            <a:chExt cx="3147949" cy="1458344"/>
          </a:xfrm>
        </p:grpSpPr>
        <p:cxnSp>
          <p:nvCxnSpPr>
            <p:cNvPr id="8469" name="Google Shape;8469;p58"/>
            <p:cNvCxnSpPr>
              <a:stCxn id="8470" idx="4"/>
              <a:endCxn id="847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472" name="Google Shape;8472;p58"/>
            <p:cNvCxnSpPr>
              <a:stCxn id="8471" idx="0"/>
              <a:endCxn id="847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474" name="Google Shape;8474;p58"/>
            <p:cNvCxnSpPr>
              <a:stCxn id="8473" idx="4"/>
              <a:endCxn id="847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476" name="Google Shape;8476;p58"/>
            <p:cNvCxnSpPr>
              <a:stCxn id="8475" idx="0"/>
              <a:endCxn id="847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477" name="Google Shape;8477;p5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73" name="Google Shape;8473;p5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70" name="Google Shape;8470;p5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75" name="Google Shape;8475;p5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71" name="Google Shape;8471;p5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478" name="Google Shape;8478;p58"/>
          <p:cNvGrpSpPr/>
          <p:nvPr/>
        </p:nvGrpSpPr>
        <p:grpSpPr>
          <a:xfrm>
            <a:off x="3500361" y="2682737"/>
            <a:ext cx="1570719" cy="294123"/>
            <a:chOff x="998425" y="1182125"/>
            <a:chExt cx="1065400" cy="199500"/>
          </a:xfrm>
        </p:grpSpPr>
        <p:sp>
          <p:nvSpPr>
            <p:cNvPr id="8479" name="Google Shape;8479;p5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58"/>
          <p:cNvGrpSpPr/>
          <p:nvPr/>
        </p:nvGrpSpPr>
        <p:grpSpPr>
          <a:xfrm>
            <a:off x="6843617" y="1800224"/>
            <a:ext cx="1565716" cy="366729"/>
            <a:chOff x="1247650" y="2075423"/>
            <a:chExt cx="6648477" cy="1557238"/>
          </a:xfrm>
        </p:grpSpPr>
        <p:sp>
          <p:nvSpPr>
            <p:cNvPr id="8485" name="Google Shape;8485;p5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58"/>
          <p:cNvGrpSpPr/>
          <p:nvPr/>
        </p:nvGrpSpPr>
        <p:grpSpPr>
          <a:xfrm>
            <a:off x="6827929" y="2949039"/>
            <a:ext cx="1597061" cy="663440"/>
            <a:chOff x="6796238" y="3158297"/>
            <a:chExt cx="1630319" cy="677257"/>
          </a:xfrm>
        </p:grpSpPr>
        <p:cxnSp>
          <p:nvCxnSpPr>
            <p:cNvPr id="8492" name="Google Shape;8492;p5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493" name="Google Shape;8493;p5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494" name="Google Shape;8494;p5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495" name="Google Shape;8495;p5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496" name="Google Shape;8496;p58"/>
            <p:cNvGrpSpPr/>
            <p:nvPr/>
          </p:nvGrpSpPr>
          <p:grpSpPr>
            <a:xfrm>
              <a:off x="6796238" y="3311904"/>
              <a:ext cx="1630319" cy="377697"/>
              <a:chOff x="6796238" y="3311904"/>
              <a:chExt cx="1630319" cy="377697"/>
            </a:xfrm>
          </p:grpSpPr>
          <p:sp>
            <p:nvSpPr>
              <p:cNvPr id="8497" name="Google Shape;8497;p5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0" name="Google Shape;8500;p58"/>
          <p:cNvGrpSpPr/>
          <p:nvPr/>
        </p:nvGrpSpPr>
        <p:grpSpPr>
          <a:xfrm>
            <a:off x="5349067" y="970431"/>
            <a:ext cx="1368606" cy="1593805"/>
            <a:chOff x="1839112" y="2209163"/>
            <a:chExt cx="1918159" cy="2233784"/>
          </a:xfrm>
        </p:grpSpPr>
        <p:sp>
          <p:nvSpPr>
            <p:cNvPr id="8501" name="Google Shape;8501;p5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04" name="Google Shape;8504;p58"/>
            <p:cNvCxnSpPr>
              <a:stCxn id="8501" idx="6"/>
              <a:endCxn id="850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05" name="Google Shape;8505;p58"/>
            <p:cNvCxnSpPr>
              <a:stCxn id="8502" idx="4"/>
              <a:endCxn id="850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507" name="Google Shape;8507;p58"/>
            <p:cNvCxnSpPr>
              <a:stCxn id="8506" idx="6"/>
              <a:endCxn id="850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08" name="Google Shape;8508;p58"/>
            <p:cNvCxnSpPr>
              <a:stCxn id="8503" idx="4"/>
              <a:endCxn id="850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506" name="Google Shape;8506;p5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11" name="Google Shape;8511;p58"/>
            <p:cNvCxnSpPr>
              <a:endCxn id="851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512" name="Google Shape;8512;p58"/>
          <p:cNvGrpSpPr/>
          <p:nvPr/>
        </p:nvGrpSpPr>
        <p:grpSpPr>
          <a:xfrm>
            <a:off x="3481440" y="976667"/>
            <a:ext cx="1637968" cy="154942"/>
            <a:chOff x="238125" y="2506075"/>
            <a:chExt cx="7115411" cy="673075"/>
          </a:xfrm>
        </p:grpSpPr>
        <p:sp>
          <p:nvSpPr>
            <p:cNvPr id="8513" name="Google Shape;8513;p5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8"/>
          <p:cNvGrpSpPr/>
          <p:nvPr/>
        </p:nvGrpSpPr>
        <p:grpSpPr>
          <a:xfrm>
            <a:off x="720125" y="1298264"/>
            <a:ext cx="2476762" cy="91743"/>
            <a:chOff x="1464850" y="436376"/>
            <a:chExt cx="6001362" cy="222300"/>
          </a:xfrm>
        </p:grpSpPr>
        <p:sp>
          <p:nvSpPr>
            <p:cNvPr id="8519" name="Google Shape;8519;p5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4" name="Google Shape;8524;p5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25" name="Google Shape;8525;p5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26" name="Google Shape;8526;p5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27" name="Google Shape;8527;p5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528" name="Google Shape;8528;p58"/>
          <p:cNvGrpSpPr/>
          <p:nvPr/>
        </p:nvGrpSpPr>
        <p:grpSpPr>
          <a:xfrm>
            <a:off x="706392" y="2533730"/>
            <a:ext cx="1452710" cy="651923"/>
            <a:chOff x="803162" y="2667727"/>
            <a:chExt cx="1411906" cy="633611"/>
          </a:xfrm>
        </p:grpSpPr>
        <p:cxnSp>
          <p:nvCxnSpPr>
            <p:cNvPr id="8529" name="Google Shape;8529;p58"/>
            <p:cNvCxnSpPr>
              <a:stCxn id="8530" idx="2"/>
              <a:endCxn id="8531"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32" name="Google Shape;8532;p58"/>
            <p:cNvCxnSpPr>
              <a:stCxn id="8533" idx="0"/>
              <a:endCxn id="8530"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34" name="Google Shape;8534;p58"/>
            <p:cNvCxnSpPr>
              <a:stCxn id="8533" idx="2"/>
              <a:endCxn id="8535"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36" name="Google Shape;8536;p58"/>
            <p:cNvCxnSpPr>
              <a:stCxn id="8537" idx="0"/>
              <a:endCxn id="8533"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38" name="Google Shape;8538;p58"/>
            <p:cNvCxnSpPr>
              <a:stCxn id="8531" idx="2"/>
              <a:endCxn id="8539"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40" name="Google Shape;8540;p58"/>
            <p:cNvCxnSpPr>
              <a:stCxn id="8541" idx="0"/>
              <a:endCxn id="8531"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537" name="Google Shape;8537;p5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35" name="Google Shape;8535;p5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41" name="Google Shape;8541;p5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39" name="Google Shape;8539;p5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31" name="Google Shape;8531;p5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33" name="Google Shape;8533;p5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30" name="Google Shape;8530;p5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542" name="Google Shape;8542;p58"/>
          <p:cNvGrpSpPr/>
          <p:nvPr/>
        </p:nvGrpSpPr>
        <p:grpSpPr>
          <a:xfrm>
            <a:off x="706394" y="969268"/>
            <a:ext cx="2518541" cy="209309"/>
            <a:chOff x="803163" y="1111966"/>
            <a:chExt cx="2447800" cy="203430"/>
          </a:xfrm>
        </p:grpSpPr>
        <p:grpSp>
          <p:nvGrpSpPr>
            <p:cNvPr id="8543" name="Google Shape;8543;p58"/>
            <p:cNvGrpSpPr/>
            <p:nvPr/>
          </p:nvGrpSpPr>
          <p:grpSpPr>
            <a:xfrm>
              <a:off x="1958180" y="1111966"/>
              <a:ext cx="588019" cy="121396"/>
              <a:chOff x="4808316" y="2800065"/>
              <a:chExt cx="1999386" cy="412910"/>
            </a:xfrm>
          </p:grpSpPr>
          <p:sp>
            <p:nvSpPr>
              <p:cNvPr id="8544" name="Google Shape;8544;p5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5" name="Google Shape;8545;p58"/>
              <p:cNvGrpSpPr/>
              <p:nvPr/>
            </p:nvGrpSpPr>
            <p:grpSpPr>
              <a:xfrm>
                <a:off x="4808316" y="2800065"/>
                <a:ext cx="92400" cy="411825"/>
                <a:chOff x="845575" y="2563700"/>
                <a:chExt cx="92400" cy="411825"/>
              </a:xfrm>
            </p:grpSpPr>
            <p:cxnSp>
              <p:nvCxnSpPr>
                <p:cNvPr id="8546" name="Google Shape;8546;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47" name="Google Shape;8547;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548" name="Google Shape;8548;p5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549" name="Google Shape;8549;p5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0" name="Google Shape;8550;p58"/>
            <p:cNvGrpSpPr/>
            <p:nvPr/>
          </p:nvGrpSpPr>
          <p:grpSpPr>
            <a:xfrm>
              <a:off x="803163" y="1111974"/>
              <a:ext cx="591158" cy="121545"/>
              <a:chOff x="803163" y="1111974"/>
              <a:chExt cx="591158" cy="121545"/>
            </a:xfrm>
          </p:grpSpPr>
          <p:grpSp>
            <p:nvGrpSpPr>
              <p:cNvPr id="8551" name="Google Shape;8551;p58"/>
              <p:cNvGrpSpPr/>
              <p:nvPr/>
            </p:nvGrpSpPr>
            <p:grpSpPr>
              <a:xfrm>
                <a:off x="803163" y="1111974"/>
                <a:ext cx="27175" cy="121077"/>
                <a:chOff x="845575" y="2563700"/>
                <a:chExt cx="92400" cy="411825"/>
              </a:xfrm>
            </p:grpSpPr>
            <p:cxnSp>
              <p:nvCxnSpPr>
                <p:cNvPr id="8552" name="Google Shape;8552;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53" name="Google Shape;8553;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4" name="Google Shape;8554;p5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58"/>
            <p:cNvGrpSpPr/>
            <p:nvPr/>
          </p:nvGrpSpPr>
          <p:grpSpPr>
            <a:xfrm>
              <a:off x="1381910" y="1194219"/>
              <a:ext cx="588341" cy="121177"/>
              <a:chOff x="1381910" y="1194219"/>
              <a:chExt cx="588341" cy="121177"/>
            </a:xfrm>
          </p:grpSpPr>
          <p:grpSp>
            <p:nvGrpSpPr>
              <p:cNvPr id="8556" name="Google Shape;8556;p58"/>
              <p:cNvGrpSpPr/>
              <p:nvPr/>
            </p:nvGrpSpPr>
            <p:grpSpPr>
              <a:xfrm rot="10800000">
                <a:off x="1381910" y="1194319"/>
                <a:ext cx="27175" cy="121077"/>
                <a:chOff x="2070100" y="2563700"/>
                <a:chExt cx="92400" cy="411825"/>
              </a:xfrm>
            </p:grpSpPr>
            <p:cxnSp>
              <p:nvCxnSpPr>
                <p:cNvPr id="8557" name="Google Shape;8557;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58" name="Google Shape;8558;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9" name="Google Shape;8559;p5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58"/>
            <p:cNvGrpSpPr/>
            <p:nvPr/>
          </p:nvGrpSpPr>
          <p:grpSpPr>
            <a:xfrm>
              <a:off x="2532079" y="1194219"/>
              <a:ext cx="704927" cy="121177"/>
              <a:chOff x="2532079" y="1194219"/>
              <a:chExt cx="704927" cy="121177"/>
            </a:xfrm>
          </p:grpSpPr>
          <p:grpSp>
            <p:nvGrpSpPr>
              <p:cNvPr id="8561" name="Google Shape;8561;p58"/>
              <p:cNvGrpSpPr/>
              <p:nvPr/>
            </p:nvGrpSpPr>
            <p:grpSpPr>
              <a:xfrm rot="10800000">
                <a:off x="2532079" y="1194319"/>
                <a:ext cx="27175" cy="121077"/>
                <a:chOff x="2070100" y="2563700"/>
                <a:chExt cx="92400" cy="411825"/>
              </a:xfrm>
            </p:grpSpPr>
            <p:cxnSp>
              <p:nvCxnSpPr>
                <p:cNvPr id="8562" name="Google Shape;8562;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63" name="Google Shape;8563;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4" name="Google Shape;8564;p5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65" name="Google Shape;8565;p58"/>
          <p:cNvGrpSpPr/>
          <p:nvPr/>
        </p:nvGrpSpPr>
        <p:grpSpPr>
          <a:xfrm>
            <a:off x="3499404" y="3665900"/>
            <a:ext cx="1567778" cy="491677"/>
            <a:chOff x="5194708" y="3484366"/>
            <a:chExt cx="3148148" cy="987304"/>
          </a:xfrm>
        </p:grpSpPr>
        <p:grpSp>
          <p:nvGrpSpPr>
            <p:cNvPr id="8566" name="Google Shape;8566;p58"/>
            <p:cNvGrpSpPr/>
            <p:nvPr/>
          </p:nvGrpSpPr>
          <p:grpSpPr>
            <a:xfrm>
              <a:off x="7531521" y="3484366"/>
              <a:ext cx="811335" cy="987304"/>
              <a:chOff x="3379425" y="1617275"/>
              <a:chExt cx="1090650" cy="1327200"/>
            </a:xfrm>
          </p:grpSpPr>
          <p:sp>
            <p:nvSpPr>
              <p:cNvPr id="8567" name="Google Shape;8567;p5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58"/>
            <p:cNvGrpSpPr/>
            <p:nvPr/>
          </p:nvGrpSpPr>
          <p:grpSpPr>
            <a:xfrm>
              <a:off x="6752546" y="3484366"/>
              <a:ext cx="811428" cy="987304"/>
              <a:chOff x="2332275" y="1617275"/>
              <a:chExt cx="1090775" cy="1327200"/>
            </a:xfrm>
          </p:grpSpPr>
          <p:sp>
            <p:nvSpPr>
              <p:cNvPr id="8571" name="Google Shape;8571;p5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58"/>
            <p:cNvGrpSpPr/>
            <p:nvPr/>
          </p:nvGrpSpPr>
          <p:grpSpPr>
            <a:xfrm>
              <a:off x="5973664" y="3484366"/>
              <a:ext cx="811335" cy="987304"/>
              <a:chOff x="1285250" y="1617275"/>
              <a:chExt cx="1090650" cy="1327200"/>
            </a:xfrm>
          </p:grpSpPr>
          <p:sp>
            <p:nvSpPr>
              <p:cNvPr id="8575" name="Google Shape;8575;p5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58"/>
            <p:cNvGrpSpPr/>
            <p:nvPr/>
          </p:nvGrpSpPr>
          <p:grpSpPr>
            <a:xfrm>
              <a:off x="5194708" y="3484366"/>
              <a:ext cx="811409" cy="987304"/>
              <a:chOff x="238125" y="1617275"/>
              <a:chExt cx="1090750" cy="1327200"/>
            </a:xfrm>
          </p:grpSpPr>
          <p:sp>
            <p:nvSpPr>
              <p:cNvPr id="8579" name="Google Shape;8579;p5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2" name="Google Shape;8582;p58"/>
          <p:cNvGrpSpPr/>
          <p:nvPr/>
        </p:nvGrpSpPr>
        <p:grpSpPr>
          <a:xfrm>
            <a:off x="3460013" y="3146311"/>
            <a:ext cx="1616964" cy="346256"/>
            <a:chOff x="1808063" y="4294338"/>
            <a:chExt cx="3370782" cy="721817"/>
          </a:xfrm>
        </p:grpSpPr>
        <p:sp>
          <p:nvSpPr>
            <p:cNvPr id="8583" name="Google Shape;8583;p5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58"/>
          <p:cNvGrpSpPr/>
          <p:nvPr/>
        </p:nvGrpSpPr>
        <p:grpSpPr>
          <a:xfrm>
            <a:off x="738225" y="3432340"/>
            <a:ext cx="1295882" cy="646587"/>
            <a:chOff x="834100" y="3642869"/>
            <a:chExt cx="1259483" cy="628426"/>
          </a:xfrm>
        </p:grpSpPr>
        <p:sp>
          <p:nvSpPr>
            <p:cNvPr id="8594" name="Google Shape;8594;p5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9" name="Google Shape;8619;p58"/>
            <p:cNvGrpSpPr/>
            <p:nvPr/>
          </p:nvGrpSpPr>
          <p:grpSpPr>
            <a:xfrm>
              <a:off x="1360364" y="3847835"/>
              <a:ext cx="208119" cy="224359"/>
              <a:chOff x="1360769" y="3847100"/>
              <a:chExt cx="208119" cy="224359"/>
            </a:xfrm>
          </p:grpSpPr>
          <p:sp>
            <p:nvSpPr>
              <p:cNvPr id="8620" name="Google Shape;8620;p5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0" name="Google Shape;8640;p5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58"/>
          <p:cNvGrpSpPr/>
          <p:nvPr/>
        </p:nvGrpSpPr>
        <p:grpSpPr>
          <a:xfrm rot="5400000">
            <a:off x="5951338" y="3228837"/>
            <a:ext cx="164064" cy="1414916"/>
            <a:chOff x="4428249" y="1369375"/>
            <a:chExt cx="36905" cy="429569"/>
          </a:xfrm>
        </p:grpSpPr>
        <p:sp>
          <p:nvSpPr>
            <p:cNvPr id="8655" name="Google Shape;8655;p5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58"/>
          <p:cNvGrpSpPr/>
          <p:nvPr/>
        </p:nvGrpSpPr>
        <p:grpSpPr>
          <a:xfrm flipH="1" rot="10800000">
            <a:off x="5323767" y="2817380"/>
            <a:ext cx="1419207" cy="24808"/>
            <a:chOff x="219558" y="4738465"/>
            <a:chExt cx="5852400" cy="102300"/>
          </a:xfrm>
        </p:grpSpPr>
        <p:cxnSp>
          <p:nvCxnSpPr>
            <p:cNvPr id="8688" name="Google Shape;8688;p5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689" name="Google Shape;8689;p5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58"/>
          <p:cNvGrpSpPr/>
          <p:nvPr/>
        </p:nvGrpSpPr>
        <p:grpSpPr>
          <a:xfrm>
            <a:off x="5335086" y="3190444"/>
            <a:ext cx="1396570" cy="385016"/>
            <a:chOff x="5286284" y="2966544"/>
            <a:chExt cx="1396570" cy="385016"/>
          </a:xfrm>
        </p:grpSpPr>
        <p:cxnSp>
          <p:nvCxnSpPr>
            <p:cNvPr id="8695" name="Google Shape;8695;p5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696" name="Google Shape;8696;p5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697" name="Google Shape;8697;p58"/>
            <p:cNvGrpSpPr/>
            <p:nvPr/>
          </p:nvGrpSpPr>
          <p:grpSpPr>
            <a:xfrm>
              <a:off x="5287688" y="3173364"/>
              <a:ext cx="1395166" cy="74100"/>
              <a:chOff x="5287688" y="3173364"/>
              <a:chExt cx="1395166" cy="74100"/>
            </a:xfrm>
          </p:grpSpPr>
          <p:cxnSp>
            <p:nvCxnSpPr>
              <p:cNvPr id="8698" name="Google Shape;8698;p5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699" name="Google Shape;8699;p5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700" name="Google Shape;8700;p5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01" name="Google Shape;8701;p5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02" name="Google Shape;8702;p5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03" name="Google Shape;8703;p5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04" name="Google Shape;8704;p5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05" name="Google Shape;8705;p5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706" name="Google Shape;8706;p5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707" name="Google Shape;8707;p58"/>
          <p:cNvGrpSpPr/>
          <p:nvPr/>
        </p:nvGrpSpPr>
        <p:grpSpPr>
          <a:xfrm>
            <a:off x="2021151" y="1609220"/>
            <a:ext cx="1182276" cy="662027"/>
            <a:chOff x="2029517" y="1732295"/>
            <a:chExt cx="1149068" cy="643432"/>
          </a:xfrm>
        </p:grpSpPr>
        <p:grpSp>
          <p:nvGrpSpPr>
            <p:cNvPr id="8708" name="Google Shape;8708;p58"/>
            <p:cNvGrpSpPr/>
            <p:nvPr/>
          </p:nvGrpSpPr>
          <p:grpSpPr>
            <a:xfrm>
              <a:off x="2708660" y="1746937"/>
              <a:ext cx="455427" cy="244429"/>
              <a:chOff x="2700693" y="1746937"/>
              <a:chExt cx="455427" cy="244429"/>
            </a:xfrm>
          </p:grpSpPr>
          <p:grpSp>
            <p:nvGrpSpPr>
              <p:cNvPr id="8709" name="Google Shape;8709;p58"/>
              <p:cNvGrpSpPr/>
              <p:nvPr/>
            </p:nvGrpSpPr>
            <p:grpSpPr>
              <a:xfrm>
                <a:off x="2905682" y="1782817"/>
                <a:ext cx="250438" cy="208549"/>
                <a:chOff x="2905682" y="1782817"/>
                <a:chExt cx="250438" cy="208549"/>
              </a:xfrm>
            </p:grpSpPr>
            <p:cxnSp>
              <p:nvCxnSpPr>
                <p:cNvPr id="8710" name="Google Shape;8710;p5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11" name="Google Shape;8711;p5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58"/>
              <p:cNvGrpSpPr/>
              <p:nvPr/>
            </p:nvGrpSpPr>
            <p:grpSpPr>
              <a:xfrm>
                <a:off x="2700693" y="1746937"/>
                <a:ext cx="449967" cy="72374"/>
                <a:chOff x="2700693" y="1746937"/>
                <a:chExt cx="449967" cy="72374"/>
              </a:xfrm>
            </p:grpSpPr>
            <p:cxnSp>
              <p:nvCxnSpPr>
                <p:cNvPr id="8713" name="Google Shape;8713;p5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14" name="Google Shape;8714;p5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5" name="Google Shape;8715;p58"/>
            <p:cNvGrpSpPr/>
            <p:nvPr/>
          </p:nvGrpSpPr>
          <p:grpSpPr>
            <a:xfrm>
              <a:off x="2029517" y="1732295"/>
              <a:ext cx="1149068" cy="643432"/>
              <a:chOff x="2029517" y="1732295"/>
              <a:chExt cx="1149068" cy="643432"/>
            </a:xfrm>
          </p:grpSpPr>
          <p:grpSp>
            <p:nvGrpSpPr>
              <p:cNvPr id="8716" name="Google Shape;8716;p58"/>
              <p:cNvGrpSpPr/>
              <p:nvPr/>
            </p:nvGrpSpPr>
            <p:grpSpPr>
              <a:xfrm>
                <a:off x="2703618" y="2103152"/>
                <a:ext cx="474966" cy="260017"/>
                <a:chOff x="2703618" y="2103152"/>
                <a:chExt cx="474966" cy="260017"/>
              </a:xfrm>
            </p:grpSpPr>
            <p:grpSp>
              <p:nvGrpSpPr>
                <p:cNvPr id="8717" name="Google Shape;8717;p58"/>
                <p:cNvGrpSpPr/>
                <p:nvPr/>
              </p:nvGrpSpPr>
              <p:grpSpPr>
                <a:xfrm>
                  <a:off x="2703618" y="2290640"/>
                  <a:ext cx="450291" cy="72529"/>
                  <a:chOff x="2703618" y="2290640"/>
                  <a:chExt cx="450291" cy="72529"/>
                </a:xfrm>
              </p:grpSpPr>
              <p:cxnSp>
                <p:nvCxnSpPr>
                  <p:cNvPr id="8718" name="Google Shape;8718;p5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19" name="Google Shape;8719;p5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58"/>
                <p:cNvGrpSpPr/>
                <p:nvPr/>
              </p:nvGrpSpPr>
              <p:grpSpPr>
                <a:xfrm>
                  <a:off x="2908607" y="2103152"/>
                  <a:ext cx="269977" cy="223538"/>
                  <a:chOff x="2908607" y="2103152"/>
                  <a:chExt cx="269977" cy="223538"/>
                </a:xfrm>
              </p:grpSpPr>
              <p:cxnSp>
                <p:nvCxnSpPr>
                  <p:cNvPr id="8721" name="Google Shape;8721;p5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22" name="Google Shape;8722;p5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23" name="Google Shape;8723;p58"/>
              <p:cNvGrpSpPr/>
              <p:nvPr/>
            </p:nvGrpSpPr>
            <p:grpSpPr>
              <a:xfrm>
                <a:off x="2029517" y="1732295"/>
                <a:ext cx="685827" cy="643432"/>
                <a:chOff x="2029517" y="1732295"/>
                <a:chExt cx="685827" cy="643432"/>
              </a:xfrm>
            </p:grpSpPr>
            <p:sp>
              <p:nvSpPr>
                <p:cNvPr id="8724" name="Google Shape;8724;p5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5" name="Google Shape;8725;p58"/>
                <p:cNvGrpSpPr/>
                <p:nvPr/>
              </p:nvGrpSpPr>
              <p:grpSpPr>
                <a:xfrm>
                  <a:off x="2158948" y="1732295"/>
                  <a:ext cx="556396" cy="333108"/>
                  <a:chOff x="2158948" y="1732295"/>
                  <a:chExt cx="556396" cy="333108"/>
                </a:xfrm>
              </p:grpSpPr>
              <p:cxnSp>
                <p:nvCxnSpPr>
                  <p:cNvPr id="8726" name="Google Shape;8726;p5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27" name="Google Shape;8727;p5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58"/>
                <p:cNvGrpSpPr/>
                <p:nvPr/>
              </p:nvGrpSpPr>
              <p:grpSpPr>
                <a:xfrm>
                  <a:off x="2159908" y="2065057"/>
                  <a:ext cx="550884" cy="310670"/>
                  <a:chOff x="2159908" y="2065057"/>
                  <a:chExt cx="550884" cy="310670"/>
                </a:xfrm>
              </p:grpSpPr>
              <p:cxnSp>
                <p:nvCxnSpPr>
                  <p:cNvPr id="8729" name="Google Shape;8729;p5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30" name="Google Shape;8730;p5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731" name="Google Shape;8731;p58"/>
          <p:cNvGrpSpPr/>
          <p:nvPr/>
        </p:nvGrpSpPr>
        <p:grpSpPr>
          <a:xfrm>
            <a:off x="706400" y="1556833"/>
            <a:ext cx="962651" cy="810058"/>
            <a:chOff x="844912" y="1681380"/>
            <a:chExt cx="935611" cy="787305"/>
          </a:xfrm>
        </p:grpSpPr>
        <p:grpSp>
          <p:nvGrpSpPr>
            <p:cNvPr id="8732" name="Google Shape;8732;p58"/>
            <p:cNvGrpSpPr/>
            <p:nvPr/>
          </p:nvGrpSpPr>
          <p:grpSpPr>
            <a:xfrm>
              <a:off x="844912" y="1819635"/>
              <a:ext cx="329836" cy="510016"/>
              <a:chOff x="844912" y="1819635"/>
              <a:chExt cx="329836" cy="510016"/>
            </a:xfrm>
          </p:grpSpPr>
          <p:sp>
            <p:nvSpPr>
              <p:cNvPr id="8733" name="Google Shape;8733;p5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58"/>
            <p:cNvGrpSpPr/>
            <p:nvPr/>
          </p:nvGrpSpPr>
          <p:grpSpPr>
            <a:xfrm>
              <a:off x="1284601" y="2158168"/>
              <a:ext cx="495923" cy="310517"/>
              <a:chOff x="1284601" y="2158168"/>
              <a:chExt cx="495923" cy="310517"/>
            </a:xfrm>
          </p:grpSpPr>
          <p:sp>
            <p:nvSpPr>
              <p:cNvPr id="8740" name="Google Shape;8740;p5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1" name="Google Shape;8741;p58"/>
              <p:cNvGrpSpPr/>
              <p:nvPr/>
            </p:nvGrpSpPr>
            <p:grpSpPr>
              <a:xfrm>
                <a:off x="1507666" y="2158168"/>
                <a:ext cx="272858" cy="310517"/>
                <a:chOff x="1507666" y="2158168"/>
                <a:chExt cx="272858" cy="310517"/>
              </a:xfrm>
            </p:grpSpPr>
            <p:grpSp>
              <p:nvGrpSpPr>
                <p:cNvPr id="8742" name="Google Shape;8742;p58"/>
                <p:cNvGrpSpPr/>
                <p:nvPr/>
              </p:nvGrpSpPr>
              <p:grpSpPr>
                <a:xfrm>
                  <a:off x="1507666" y="2176104"/>
                  <a:ext cx="166395" cy="273149"/>
                  <a:chOff x="1507666" y="2176104"/>
                  <a:chExt cx="166395" cy="273149"/>
                </a:xfrm>
              </p:grpSpPr>
              <p:sp>
                <p:nvSpPr>
                  <p:cNvPr id="8743" name="Google Shape;8743;p5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0" name="Google Shape;8750;p5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2" name="Google Shape;8752;p58"/>
            <p:cNvGrpSpPr/>
            <p:nvPr/>
          </p:nvGrpSpPr>
          <p:grpSpPr>
            <a:xfrm>
              <a:off x="1284601" y="1681380"/>
              <a:ext cx="495923" cy="310517"/>
              <a:chOff x="1284601" y="1681380"/>
              <a:chExt cx="495923" cy="310517"/>
            </a:xfrm>
          </p:grpSpPr>
          <p:sp>
            <p:nvSpPr>
              <p:cNvPr id="8753" name="Google Shape;8753;p5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4" name="Google Shape;8754;p58"/>
              <p:cNvGrpSpPr/>
              <p:nvPr/>
            </p:nvGrpSpPr>
            <p:grpSpPr>
              <a:xfrm>
                <a:off x="1507666" y="1681380"/>
                <a:ext cx="272858" cy="310517"/>
                <a:chOff x="1507666" y="1681380"/>
                <a:chExt cx="272858" cy="310517"/>
              </a:xfrm>
            </p:grpSpPr>
            <p:grpSp>
              <p:nvGrpSpPr>
                <p:cNvPr id="8755" name="Google Shape;8755;p58"/>
                <p:cNvGrpSpPr/>
                <p:nvPr/>
              </p:nvGrpSpPr>
              <p:grpSpPr>
                <a:xfrm>
                  <a:off x="1507666" y="1700120"/>
                  <a:ext cx="166395" cy="272984"/>
                  <a:chOff x="1507666" y="1700120"/>
                  <a:chExt cx="166395" cy="272984"/>
                </a:xfrm>
              </p:grpSpPr>
              <p:sp>
                <p:nvSpPr>
                  <p:cNvPr id="8756" name="Google Shape;8756;p5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3" name="Google Shape;8763;p5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65" name="Google Shape;8765;p58"/>
          <p:cNvGrpSpPr/>
          <p:nvPr/>
        </p:nvGrpSpPr>
        <p:grpSpPr>
          <a:xfrm>
            <a:off x="6815341" y="2324262"/>
            <a:ext cx="1622269" cy="552443"/>
            <a:chOff x="6894650" y="2574740"/>
            <a:chExt cx="1445100" cy="492111"/>
          </a:xfrm>
        </p:grpSpPr>
        <p:sp>
          <p:nvSpPr>
            <p:cNvPr id="8766" name="Google Shape;8766;p5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1" name="Google Shape;8771;p5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772" name="Google Shape;8772;p58"/>
          <p:cNvGrpSpPr/>
          <p:nvPr/>
        </p:nvGrpSpPr>
        <p:grpSpPr>
          <a:xfrm>
            <a:off x="6834884" y="3698518"/>
            <a:ext cx="1583206" cy="475705"/>
            <a:chOff x="6953919" y="3907920"/>
            <a:chExt cx="1377300" cy="475705"/>
          </a:xfrm>
        </p:grpSpPr>
        <p:cxnSp>
          <p:nvCxnSpPr>
            <p:cNvPr id="8773" name="Google Shape;8773;p5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774" name="Google Shape;8774;p5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775" name="Google Shape;8775;p5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776" name="Google Shape;8776;p5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777" name="Google Shape;8777;p5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778" name="Google Shape;8778;p58"/>
          <p:cNvGrpSpPr/>
          <p:nvPr/>
        </p:nvGrpSpPr>
        <p:grpSpPr>
          <a:xfrm>
            <a:off x="2338472" y="2459663"/>
            <a:ext cx="836286" cy="824529"/>
            <a:chOff x="2389399" y="2595741"/>
            <a:chExt cx="812796" cy="801369"/>
          </a:xfrm>
        </p:grpSpPr>
        <p:grpSp>
          <p:nvGrpSpPr>
            <p:cNvPr id="8779" name="Google Shape;8779;p58"/>
            <p:cNvGrpSpPr/>
            <p:nvPr/>
          </p:nvGrpSpPr>
          <p:grpSpPr>
            <a:xfrm>
              <a:off x="2492145" y="2881565"/>
              <a:ext cx="607300" cy="229751"/>
              <a:chOff x="2492145" y="2881565"/>
              <a:chExt cx="607300" cy="229751"/>
            </a:xfrm>
          </p:grpSpPr>
          <p:sp>
            <p:nvSpPr>
              <p:cNvPr id="8780" name="Google Shape;8780;p5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58"/>
            <p:cNvGrpSpPr/>
            <p:nvPr/>
          </p:nvGrpSpPr>
          <p:grpSpPr>
            <a:xfrm>
              <a:off x="2389399" y="2595741"/>
              <a:ext cx="812796" cy="296825"/>
              <a:chOff x="2389399" y="2595741"/>
              <a:chExt cx="812796" cy="296825"/>
            </a:xfrm>
          </p:grpSpPr>
          <p:grpSp>
            <p:nvGrpSpPr>
              <p:cNvPr id="8784" name="Google Shape;8784;p58"/>
              <p:cNvGrpSpPr/>
              <p:nvPr/>
            </p:nvGrpSpPr>
            <p:grpSpPr>
              <a:xfrm>
                <a:off x="2389399" y="2595741"/>
                <a:ext cx="363638" cy="296825"/>
                <a:chOff x="2389399" y="2595741"/>
                <a:chExt cx="363638" cy="296825"/>
              </a:xfrm>
            </p:grpSpPr>
            <p:grpSp>
              <p:nvGrpSpPr>
                <p:cNvPr id="8785" name="Google Shape;8785;p58"/>
                <p:cNvGrpSpPr/>
                <p:nvPr/>
              </p:nvGrpSpPr>
              <p:grpSpPr>
                <a:xfrm>
                  <a:off x="2493852" y="2794333"/>
                  <a:ext cx="259185" cy="98232"/>
                  <a:chOff x="2493852" y="2794333"/>
                  <a:chExt cx="259185" cy="98232"/>
                </a:xfrm>
              </p:grpSpPr>
              <p:sp>
                <p:nvSpPr>
                  <p:cNvPr id="8786" name="Google Shape;8786;p5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58"/>
                <p:cNvGrpSpPr/>
                <p:nvPr/>
              </p:nvGrpSpPr>
              <p:grpSpPr>
                <a:xfrm>
                  <a:off x="2389399" y="2595741"/>
                  <a:ext cx="224343" cy="182054"/>
                  <a:chOff x="2389399" y="2595741"/>
                  <a:chExt cx="224343" cy="182054"/>
                </a:xfrm>
              </p:grpSpPr>
              <p:sp>
                <p:nvSpPr>
                  <p:cNvPr id="8790" name="Google Shape;8790;p5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2" name="Google Shape;8792;p58"/>
              <p:cNvGrpSpPr/>
              <p:nvPr/>
            </p:nvGrpSpPr>
            <p:grpSpPr>
              <a:xfrm>
                <a:off x="2683630" y="2595741"/>
                <a:ext cx="224334" cy="296825"/>
                <a:chOff x="2683630" y="2595741"/>
                <a:chExt cx="224334" cy="296825"/>
              </a:xfrm>
            </p:grpSpPr>
            <p:grpSp>
              <p:nvGrpSpPr>
                <p:cNvPr id="8793" name="Google Shape;8793;p58"/>
                <p:cNvGrpSpPr/>
                <p:nvPr/>
              </p:nvGrpSpPr>
              <p:grpSpPr>
                <a:xfrm>
                  <a:off x="2788083" y="2794333"/>
                  <a:ext cx="15356" cy="98232"/>
                  <a:chOff x="2788083" y="2794333"/>
                  <a:chExt cx="15356" cy="98232"/>
                </a:xfrm>
              </p:grpSpPr>
              <p:sp>
                <p:nvSpPr>
                  <p:cNvPr id="8794" name="Google Shape;8794;p5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58"/>
                <p:cNvGrpSpPr/>
                <p:nvPr/>
              </p:nvGrpSpPr>
              <p:grpSpPr>
                <a:xfrm>
                  <a:off x="2683630" y="2595741"/>
                  <a:ext cx="224334" cy="182054"/>
                  <a:chOff x="2683630" y="2595741"/>
                  <a:chExt cx="224334" cy="182054"/>
                </a:xfrm>
              </p:grpSpPr>
              <p:sp>
                <p:nvSpPr>
                  <p:cNvPr id="8798" name="Google Shape;8798;p5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0" name="Google Shape;8800;p58"/>
              <p:cNvGrpSpPr/>
              <p:nvPr/>
            </p:nvGrpSpPr>
            <p:grpSpPr>
              <a:xfrm>
                <a:off x="2838475" y="2595741"/>
                <a:ext cx="363719" cy="296825"/>
                <a:chOff x="2838475" y="2595741"/>
                <a:chExt cx="363719" cy="296825"/>
              </a:xfrm>
            </p:grpSpPr>
            <p:grpSp>
              <p:nvGrpSpPr>
                <p:cNvPr id="8801" name="Google Shape;8801;p58"/>
                <p:cNvGrpSpPr/>
                <p:nvPr/>
              </p:nvGrpSpPr>
              <p:grpSpPr>
                <a:xfrm>
                  <a:off x="2838475" y="2794333"/>
                  <a:ext cx="259185" cy="98232"/>
                  <a:chOff x="2838475" y="2794333"/>
                  <a:chExt cx="259185" cy="98232"/>
                </a:xfrm>
              </p:grpSpPr>
              <p:sp>
                <p:nvSpPr>
                  <p:cNvPr id="8802" name="Google Shape;8802;p5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58"/>
                <p:cNvGrpSpPr/>
                <p:nvPr/>
              </p:nvGrpSpPr>
              <p:grpSpPr>
                <a:xfrm>
                  <a:off x="2977852" y="2595741"/>
                  <a:ext cx="224343" cy="182054"/>
                  <a:chOff x="2977852" y="2595741"/>
                  <a:chExt cx="224343" cy="182054"/>
                </a:xfrm>
              </p:grpSpPr>
              <p:sp>
                <p:nvSpPr>
                  <p:cNvPr id="8806" name="Google Shape;8806;p5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08" name="Google Shape;8808;p58"/>
            <p:cNvGrpSpPr/>
            <p:nvPr/>
          </p:nvGrpSpPr>
          <p:grpSpPr>
            <a:xfrm>
              <a:off x="2389399" y="3100241"/>
              <a:ext cx="812796" cy="296869"/>
              <a:chOff x="2389399" y="3100241"/>
              <a:chExt cx="812796" cy="296869"/>
            </a:xfrm>
          </p:grpSpPr>
          <p:grpSp>
            <p:nvGrpSpPr>
              <p:cNvPr id="8809" name="Google Shape;8809;p58"/>
              <p:cNvGrpSpPr/>
              <p:nvPr/>
            </p:nvGrpSpPr>
            <p:grpSpPr>
              <a:xfrm>
                <a:off x="2683630" y="3100241"/>
                <a:ext cx="224334" cy="296869"/>
                <a:chOff x="2683630" y="3100241"/>
                <a:chExt cx="224334" cy="296869"/>
              </a:xfrm>
            </p:grpSpPr>
            <p:grpSp>
              <p:nvGrpSpPr>
                <p:cNvPr id="8810" name="Google Shape;8810;p58"/>
                <p:cNvGrpSpPr/>
                <p:nvPr/>
              </p:nvGrpSpPr>
              <p:grpSpPr>
                <a:xfrm>
                  <a:off x="2788083" y="3100241"/>
                  <a:ext cx="15356" cy="98237"/>
                  <a:chOff x="2788083" y="3100241"/>
                  <a:chExt cx="15356" cy="98237"/>
                </a:xfrm>
              </p:grpSpPr>
              <p:sp>
                <p:nvSpPr>
                  <p:cNvPr id="8811" name="Google Shape;8811;p5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8"/>
                <p:cNvGrpSpPr/>
                <p:nvPr/>
              </p:nvGrpSpPr>
              <p:grpSpPr>
                <a:xfrm>
                  <a:off x="2683630" y="3215065"/>
                  <a:ext cx="224334" cy="182045"/>
                  <a:chOff x="2683630" y="3215065"/>
                  <a:chExt cx="224334" cy="182045"/>
                </a:xfrm>
              </p:grpSpPr>
              <p:sp>
                <p:nvSpPr>
                  <p:cNvPr id="8815" name="Google Shape;8815;p5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7" name="Google Shape;8817;p58"/>
              <p:cNvGrpSpPr/>
              <p:nvPr/>
            </p:nvGrpSpPr>
            <p:grpSpPr>
              <a:xfrm>
                <a:off x="2389399" y="3100241"/>
                <a:ext cx="363638" cy="296869"/>
                <a:chOff x="2389399" y="3100241"/>
                <a:chExt cx="363638" cy="296869"/>
              </a:xfrm>
            </p:grpSpPr>
            <p:grpSp>
              <p:nvGrpSpPr>
                <p:cNvPr id="8818" name="Google Shape;8818;p58"/>
                <p:cNvGrpSpPr/>
                <p:nvPr/>
              </p:nvGrpSpPr>
              <p:grpSpPr>
                <a:xfrm>
                  <a:off x="2493852" y="3100241"/>
                  <a:ext cx="259185" cy="98237"/>
                  <a:chOff x="2493852" y="3100241"/>
                  <a:chExt cx="259185" cy="98237"/>
                </a:xfrm>
              </p:grpSpPr>
              <p:sp>
                <p:nvSpPr>
                  <p:cNvPr id="8819" name="Google Shape;8819;p5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58"/>
                <p:cNvGrpSpPr/>
                <p:nvPr/>
              </p:nvGrpSpPr>
              <p:grpSpPr>
                <a:xfrm>
                  <a:off x="2389399" y="3215065"/>
                  <a:ext cx="224343" cy="182045"/>
                  <a:chOff x="2389399" y="3215065"/>
                  <a:chExt cx="224343" cy="182045"/>
                </a:xfrm>
              </p:grpSpPr>
              <p:sp>
                <p:nvSpPr>
                  <p:cNvPr id="8823" name="Google Shape;8823;p5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5" name="Google Shape;8825;p58"/>
              <p:cNvGrpSpPr/>
              <p:nvPr/>
            </p:nvGrpSpPr>
            <p:grpSpPr>
              <a:xfrm>
                <a:off x="2838475" y="3100241"/>
                <a:ext cx="363719" cy="296869"/>
                <a:chOff x="2838475" y="3100241"/>
                <a:chExt cx="363719" cy="296869"/>
              </a:xfrm>
            </p:grpSpPr>
            <p:grpSp>
              <p:nvGrpSpPr>
                <p:cNvPr id="8826" name="Google Shape;8826;p58"/>
                <p:cNvGrpSpPr/>
                <p:nvPr/>
              </p:nvGrpSpPr>
              <p:grpSpPr>
                <a:xfrm>
                  <a:off x="2838475" y="3100241"/>
                  <a:ext cx="259185" cy="98237"/>
                  <a:chOff x="2838475" y="3100241"/>
                  <a:chExt cx="259185" cy="98237"/>
                </a:xfrm>
              </p:grpSpPr>
              <p:sp>
                <p:nvSpPr>
                  <p:cNvPr id="8827" name="Google Shape;8827;p5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58"/>
                <p:cNvGrpSpPr/>
                <p:nvPr/>
              </p:nvGrpSpPr>
              <p:grpSpPr>
                <a:xfrm>
                  <a:off x="2977852" y="3215065"/>
                  <a:ext cx="224343" cy="182045"/>
                  <a:chOff x="2977852" y="3215065"/>
                  <a:chExt cx="224343" cy="182045"/>
                </a:xfrm>
              </p:grpSpPr>
              <p:sp>
                <p:nvSpPr>
                  <p:cNvPr id="8831" name="Google Shape;8831;p5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6" name="Shape 8836"/>
        <p:cNvGrpSpPr/>
        <p:nvPr/>
      </p:nvGrpSpPr>
      <p:grpSpPr>
        <a:xfrm>
          <a:off x="0" y="0"/>
          <a:ext cx="0" cy="0"/>
          <a:chOff x="0" y="0"/>
          <a:chExt cx="0" cy="0"/>
        </a:xfrm>
      </p:grpSpPr>
      <p:grpSp>
        <p:nvGrpSpPr>
          <p:cNvPr id="8837" name="Google Shape;8837;p59"/>
          <p:cNvGrpSpPr/>
          <p:nvPr/>
        </p:nvGrpSpPr>
        <p:grpSpPr>
          <a:xfrm>
            <a:off x="702075" y="3155925"/>
            <a:ext cx="2390414" cy="1024800"/>
            <a:chOff x="728925" y="3296613"/>
            <a:chExt cx="2390414" cy="1024800"/>
          </a:xfrm>
        </p:grpSpPr>
        <p:grpSp>
          <p:nvGrpSpPr>
            <p:cNvPr id="8838" name="Google Shape;8838;p59"/>
            <p:cNvGrpSpPr/>
            <p:nvPr/>
          </p:nvGrpSpPr>
          <p:grpSpPr>
            <a:xfrm>
              <a:off x="728925" y="3619800"/>
              <a:ext cx="2390414" cy="500893"/>
              <a:chOff x="728925" y="3619800"/>
              <a:chExt cx="2390414" cy="500893"/>
            </a:xfrm>
          </p:grpSpPr>
          <p:sp>
            <p:nvSpPr>
              <p:cNvPr id="8839" name="Google Shape;8839;p5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40" name="Google Shape;8840;p5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41" name="Google Shape;8841;p59"/>
            <p:cNvGrpSpPr/>
            <p:nvPr/>
          </p:nvGrpSpPr>
          <p:grpSpPr>
            <a:xfrm>
              <a:off x="1348050" y="3296613"/>
              <a:ext cx="1706152" cy="1024800"/>
              <a:chOff x="1348050" y="3296613"/>
              <a:chExt cx="1706152" cy="1024800"/>
            </a:xfrm>
          </p:grpSpPr>
          <p:sp>
            <p:nvSpPr>
              <p:cNvPr id="8842" name="Google Shape;8842;p5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43" name="Google Shape;8843;p5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44" name="Google Shape;8844;p5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45" name="Google Shape;8845;p5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46" name="Google Shape;8846;p5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47" name="Google Shape;8847;p59"/>
            <p:cNvGrpSpPr/>
            <p:nvPr/>
          </p:nvGrpSpPr>
          <p:grpSpPr>
            <a:xfrm>
              <a:off x="1455707" y="3654858"/>
              <a:ext cx="1491150" cy="417657"/>
              <a:chOff x="1455707" y="3654858"/>
              <a:chExt cx="1491150" cy="417657"/>
            </a:xfrm>
          </p:grpSpPr>
          <p:sp>
            <p:nvSpPr>
              <p:cNvPr id="8848" name="Google Shape;8848;p5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68" name="Google Shape;8868;p59"/>
          <p:cNvGraphicFramePr/>
          <p:nvPr/>
        </p:nvGraphicFramePr>
        <p:xfrm>
          <a:off x="5937775" y="2153837"/>
          <a:ext cx="3000000" cy="3000000"/>
        </p:xfrm>
        <a:graphic>
          <a:graphicData uri="http://schemas.openxmlformats.org/drawingml/2006/table">
            <a:tbl>
              <a:tblPr>
                <a:noFill/>
                <a:tableStyleId>{BCF6A1E0-F781-4BC2-8C03-2B11573993C7}</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869" name="Google Shape;8869;p59"/>
          <p:cNvGrpSpPr/>
          <p:nvPr/>
        </p:nvGrpSpPr>
        <p:grpSpPr>
          <a:xfrm>
            <a:off x="710451" y="981601"/>
            <a:ext cx="2396505" cy="976502"/>
            <a:chOff x="749309" y="1112739"/>
            <a:chExt cx="2371603" cy="976502"/>
          </a:xfrm>
        </p:grpSpPr>
        <p:grpSp>
          <p:nvGrpSpPr>
            <p:cNvPr id="8870" name="Google Shape;8870;p59"/>
            <p:cNvGrpSpPr/>
            <p:nvPr/>
          </p:nvGrpSpPr>
          <p:grpSpPr>
            <a:xfrm>
              <a:off x="1092126" y="1112739"/>
              <a:ext cx="2028786" cy="975464"/>
              <a:chOff x="1092126" y="1112739"/>
              <a:chExt cx="2028786" cy="975464"/>
            </a:xfrm>
          </p:grpSpPr>
          <p:sp>
            <p:nvSpPr>
              <p:cNvPr id="8871" name="Google Shape;8871;p5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59"/>
            <p:cNvGrpSpPr/>
            <p:nvPr/>
          </p:nvGrpSpPr>
          <p:grpSpPr>
            <a:xfrm>
              <a:off x="749309" y="1112739"/>
              <a:ext cx="314700" cy="975464"/>
              <a:chOff x="749309" y="1112739"/>
              <a:chExt cx="314700" cy="975464"/>
            </a:xfrm>
          </p:grpSpPr>
          <p:sp>
            <p:nvSpPr>
              <p:cNvPr id="8896" name="Google Shape;8896;p5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0" name="Google Shape;8900;p5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904" name="Google Shape;8904;p59"/>
          <p:cNvGraphicFramePr/>
          <p:nvPr/>
        </p:nvGraphicFramePr>
        <p:xfrm>
          <a:off x="5937800" y="981587"/>
          <a:ext cx="3000000" cy="3000000"/>
        </p:xfrm>
        <a:graphic>
          <a:graphicData uri="http://schemas.openxmlformats.org/drawingml/2006/table">
            <a:tbl>
              <a:tblPr>
                <a:noFill/>
                <a:tableStyleId>{BCF6A1E0-F781-4BC2-8C03-2B11573993C7}</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905" name="Google Shape;8905;p59"/>
          <p:cNvGraphicFramePr/>
          <p:nvPr/>
        </p:nvGraphicFramePr>
        <p:xfrm>
          <a:off x="3358663" y="2153837"/>
          <a:ext cx="3000000" cy="3000000"/>
        </p:xfrm>
        <a:graphic>
          <a:graphicData uri="http://schemas.openxmlformats.org/drawingml/2006/table">
            <a:tbl>
              <a:tblPr>
                <a:noFill/>
                <a:tableStyleId>{BCF6A1E0-F781-4BC2-8C03-2B11573993C7}</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906" name="Google Shape;8906;p59"/>
          <p:cNvGrpSpPr/>
          <p:nvPr/>
        </p:nvGrpSpPr>
        <p:grpSpPr>
          <a:xfrm>
            <a:off x="3360649" y="3144798"/>
            <a:ext cx="2363377" cy="1047062"/>
            <a:chOff x="3358399" y="3285485"/>
            <a:chExt cx="2363377" cy="1047062"/>
          </a:xfrm>
        </p:grpSpPr>
        <p:grpSp>
          <p:nvGrpSpPr>
            <p:cNvPr id="8907" name="Google Shape;8907;p59"/>
            <p:cNvGrpSpPr/>
            <p:nvPr/>
          </p:nvGrpSpPr>
          <p:grpSpPr>
            <a:xfrm>
              <a:off x="3358412" y="3285485"/>
              <a:ext cx="2363244" cy="139500"/>
              <a:chOff x="3358412" y="3285485"/>
              <a:chExt cx="2363244" cy="139500"/>
            </a:xfrm>
          </p:grpSpPr>
          <p:sp>
            <p:nvSpPr>
              <p:cNvPr id="8908" name="Google Shape;8908;p5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59"/>
            <p:cNvGrpSpPr/>
            <p:nvPr/>
          </p:nvGrpSpPr>
          <p:grpSpPr>
            <a:xfrm>
              <a:off x="3358412" y="3466996"/>
              <a:ext cx="2363244" cy="139500"/>
              <a:chOff x="3358412" y="3466996"/>
              <a:chExt cx="2363244" cy="139500"/>
            </a:xfrm>
          </p:grpSpPr>
          <p:sp>
            <p:nvSpPr>
              <p:cNvPr id="8914" name="Google Shape;8914;p5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59"/>
            <p:cNvGrpSpPr/>
            <p:nvPr/>
          </p:nvGrpSpPr>
          <p:grpSpPr>
            <a:xfrm>
              <a:off x="3358412" y="3648507"/>
              <a:ext cx="2363244" cy="139500"/>
              <a:chOff x="3358412" y="3648507"/>
              <a:chExt cx="2363244" cy="139500"/>
            </a:xfrm>
          </p:grpSpPr>
          <p:sp>
            <p:nvSpPr>
              <p:cNvPr id="8920" name="Google Shape;8920;p5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59"/>
            <p:cNvGrpSpPr/>
            <p:nvPr/>
          </p:nvGrpSpPr>
          <p:grpSpPr>
            <a:xfrm>
              <a:off x="3358412" y="3830018"/>
              <a:ext cx="2363244" cy="139500"/>
              <a:chOff x="3358412" y="3830018"/>
              <a:chExt cx="2363244" cy="139500"/>
            </a:xfrm>
          </p:grpSpPr>
          <p:sp>
            <p:nvSpPr>
              <p:cNvPr id="8926" name="Google Shape;8926;p5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59"/>
            <p:cNvGrpSpPr/>
            <p:nvPr/>
          </p:nvGrpSpPr>
          <p:grpSpPr>
            <a:xfrm>
              <a:off x="3358399" y="4011514"/>
              <a:ext cx="2363377" cy="139537"/>
              <a:chOff x="3294800" y="4134603"/>
              <a:chExt cx="2638876" cy="152400"/>
            </a:xfrm>
          </p:grpSpPr>
          <p:sp>
            <p:nvSpPr>
              <p:cNvPr id="8932" name="Google Shape;8932;p5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7" name="Google Shape;8937;p59"/>
            <p:cNvGrpSpPr/>
            <p:nvPr/>
          </p:nvGrpSpPr>
          <p:grpSpPr>
            <a:xfrm>
              <a:off x="3358399" y="4193010"/>
              <a:ext cx="2363377" cy="139537"/>
              <a:chOff x="3294800" y="4134603"/>
              <a:chExt cx="2638876" cy="152400"/>
            </a:xfrm>
          </p:grpSpPr>
          <p:sp>
            <p:nvSpPr>
              <p:cNvPr id="8938" name="Google Shape;8938;p5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943" name="Google Shape;8943;p59"/>
          <p:cNvGraphicFramePr/>
          <p:nvPr/>
        </p:nvGraphicFramePr>
        <p:xfrm>
          <a:off x="711450" y="2153837"/>
          <a:ext cx="3000000" cy="3000000"/>
        </p:xfrm>
        <a:graphic>
          <a:graphicData uri="http://schemas.openxmlformats.org/drawingml/2006/table">
            <a:tbl>
              <a:tblPr>
                <a:noFill/>
                <a:tableStyleId>{BCF6A1E0-F781-4BC2-8C03-2B11573993C7}</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944" name="Google Shape;8944;p59"/>
          <p:cNvGrpSpPr/>
          <p:nvPr/>
        </p:nvGrpSpPr>
        <p:grpSpPr>
          <a:xfrm>
            <a:off x="4161119" y="2557652"/>
            <a:ext cx="1302095" cy="60959"/>
            <a:chOff x="3558802" y="4011427"/>
            <a:chExt cx="1866000" cy="111300"/>
          </a:xfrm>
        </p:grpSpPr>
        <p:sp>
          <p:nvSpPr>
            <p:cNvPr id="8945" name="Google Shape;8945;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59"/>
          <p:cNvGrpSpPr/>
          <p:nvPr/>
        </p:nvGrpSpPr>
        <p:grpSpPr>
          <a:xfrm>
            <a:off x="4706607" y="2839811"/>
            <a:ext cx="914340" cy="60959"/>
            <a:chOff x="3558802" y="4011427"/>
            <a:chExt cx="1866000" cy="111300"/>
          </a:xfrm>
        </p:grpSpPr>
        <p:sp>
          <p:nvSpPr>
            <p:cNvPr id="8948" name="Google Shape;8948;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59"/>
          <p:cNvGrpSpPr/>
          <p:nvPr/>
        </p:nvGrpSpPr>
        <p:grpSpPr>
          <a:xfrm>
            <a:off x="5874449" y="3167609"/>
            <a:ext cx="2519825" cy="1001454"/>
            <a:chOff x="1906114" y="789980"/>
            <a:chExt cx="1487676" cy="606868"/>
          </a:xfrm>
        </p:grpSpPr>
        <p:cxnSp>
          <p:nvCxnSpPr>
            <p:cNvPr id="8951" name="Google Shape;8951;p5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52" name="Google Shape;8952;p5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53" name="Google Shape;8953;p5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954" name="Google Shape;8954;p59"/>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955" name="Google Shape;8955;p59"/>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956" name="Google Shape;8956;p59"/>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957" name="Google Shape;8957;p59"/>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958" name="Google Shape;8958;p5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9"/>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965" name="Google Shape;8965;p59"/>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66" name="Google Shape;8966;p59"/>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67" name="Google Shape;8967;p5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59"/>
          <p:cNvGrpSpPr/>
          <p:nvPr/>
        </p:nvGrpSpPr>
        <p:grpSpPr>
          <a:xfrm>
            <a:off x="3355812" y="951645"/>
            <a:ext cx="2363393" cy="1005865"/>
            <a:chOff x="3292400" y="1193188"/>
            <a:chExt cx="2615240" cy="1131075"/>
          </a:xfrm>
        </p:grpSpPr>
        <p:sp>
          <p:nvSpPr>
            <p:cNvPr id="8969" name="Google Shape;8969;p5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70" name="Google Shape;8970;p5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71" name="Google Shape;8971;p5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972" name="Google Shape;8972;p5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973" name="Google Shape;8973;p5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974" name="Google Shape;8974;p5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975" name="Google Shape;8975;p5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976" name="Google Shape;8976;p5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977" name="Google Shape;8977;p5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978" name="Google Shape;8978;p5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979" name="Google Shape;8979;p5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980" name="Google Shape;8980;p5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981" name="Google Shape;8981;p5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982" name="Google Shape;8982;p5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983" name="Google Shape;8983;p59"/>
            <p:cNvGrpSpPr/>
            <p:nvPr/>
          </p:nvGrpSpPr>
          <p:grpSpPr>
            <a:xfrm>
              <a:off x="3748438" y="1378608"/>
              <a:ext cx="2159202" cy="903971"/>
              <a:chOff x="1683525" y="2179850"/>
              <a:chExt cx="4519050" cy="2134525"/>
            </a:xfrm>
          </p:grpSpPr>
          <p:sp>
            <p:nvSpPr>
              <p:cNvPr id="8984" name="Google Shape;8984;p5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5" name="Google Shape;8985;p5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6" name="Google Shape;8986;p5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7" name="Google Shape;8987;p5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8" name="Google Shape;8988;p5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89" name="Google Shape;8989;p5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90" name="Google Shape;8990;p5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91" name="Google Shape;8991;p5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92" name="Google Shape;8992;p5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93" name="Google Shape;8993;p5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94" name="Google Shape;8994;p5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95" name="Google Shape;8995;p5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9" name="Shape 8999"/>
        <p:cNvGrpSpPr/>
        <p:nvPr/>
      </p:nvGrpSpPr>
      <p:grpSpPr>
        <a:xfrm>
          <a:off x="0" y="0"/>
          <a:ext cx="0" cy="0"/>
          <a:chOff x="0" y="0"/>
          <a:chExt cx="0" cy="0"/>
        </a:xfrm>
      </p:grpSpPr>
      <p:grpSp>
        <p:nvGrpSpPr>
          <p:cNvPr id="9000" name="Google Shape;9000;p60"/>
          <p:cNvGrpSpPr/>
          <p:nvPr/>
        </p:nvGrpSpPr>
        <p:grpSpPr>
          <a:xfrm>
            <a:off x="4796684" y="970941"/>
            <a:ext cx="745431" cy="718863"/>
            <a:chOff x="4249973" y="1201875"/>
            <a:chExt cx="1958568" cy="1888762"/>
          </a:xfrm>
        </p:grpSpPr>
        <p:sp>
          <p:nvSpPr>
            <p:cNvPr id="9001" name="Google Shape;9001;p6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2" name="Google Shape;9002;p60"/>
            <p:cNvGrpSpPr/>
            <p:nvPr/>
          </p:nvGrpSpPr>
          <p:grpSpPr>
            <a:xfrm>
              <a:off x="5853086" y="1789142"/>
              <a:ext cx="355454" cy="1048099"/>
              <a:chOff x="5576108" y="2016725"/>
              <a:chExt cx="565200" cy="1666560"/>
            </a:xfrm>
          </p:grpSpPr>
          <p:sp>
            <p:nvSpPr>
              <p:cNvPr id="9003" name="Google Shape;9003;p6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04" name="Google Shape;9004;p6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60"/>
            <p:cNvGrpSpPr/>
            <p:nvPr/>
          </p:nvGrpSpPr>
          <p:grpSpPr>
            <a:xfrm>
              <a:off x="4869455" y="2691676"/>
              <a:ext cx="1013897" cy="398961"/>
              <a:chOff x="4012057" y="3451825"/>
              <a:chExt cx="1612175" cy="634379"/>
            </a:xfrm>
          </p:grpSpPr>
          <p:sp>
            <p:nvSpPr>
              <p:cNvPr id="9006" name="Google Shape;9006;p6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07" name="Google Shape;9007;p6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60"/>
            <p:cNvGrpSpPr/>
            <p:nvPr/>
          </p:nvGrpSpPr>
          <p:grpSpPr>
            <a:xfrm>
              <a:off x="4276937" y="2155961"/>
              <a:ext cx="651965" cy="891358"/>
              <a:chOff x="3069908" y="2599997"/>
              <a:chExt cx="1036675" cy="1417328"/>
            </a:xfrm>
          </p:grpSpPr>
          <p:sp>
            <p:nvSpPr>
              <p:cNvPr id="9009" name="Google Shape;9009;p6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10" name="Google Shape;9010;p6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60"/>
            <p:cNvGrpSpPr/>
            <p:nvPr/>
          </p:nvGrpSpPr>
          <p:grpSpPr>
            <a:xfrm>
              <a:off x="5054918" y="1201875"/>
              <a:ext cx="999548" cy="602711"/>
              <a:chOff x="4306958" y="1082925"/>
              <a:chExt cx="1589359" cy="958358"/>
            </a:xfrm>
          </p:grpSpPr>
          <p:sp>
            <p:nvSpPr>
              <p:cNvPr id="9012" name="Google Shape;9012;p6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13" name="Google Shape;9013;p6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60"/>
            <p:cNvGrpSpPr/>
            <p:nvPr/>
          </p:nvGrpSpPr>
          <p:grpSpPr>
            <a:xfrm>
              <a:off x="4249973" y="1303451"/>
              <a:ext cx="799317" cy="841334"/>
              <a:chOff x="3027033" y="1244439"/>
              <a:chExt cx="1270977" cy="1337786"/>
            </a:xfrm>
          </p:grpSpPr>
          <p:sp>
            <p:nvSpPr>
              <p:cNvPr id="9015" name="Google Shape;9015;p6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16" name="Google Shape;9016;p6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7" name="Google Shape;9017;p60"/>
          <p:cNvGrpSpPr/>
          <p:nvPr/>
        </p:nvGrpSpPr>
        <p:grpSpPr>
          <a:xfrm>
            <a:off x="713057" y="1849390"/>
            <a:ext cx="761767" cy="729896"/>
            <a:chOff x="2657744" y="2337745"/>
            <a:chExt cx="832987" cy="798137"/>
          </a:xfrm>
        </p:grpSpPr>
        <p:sp>
          <p:nvSpPr>
            <p:cNvPr id="9018" name="Google Shape;9018;p6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60"/>
          <p:cNvGrpSpPr/>
          <p:nvPr/>
        </p:nvGrpSpPr>
        <p:grpSpPr>
          <a:xfrm>
            <a:off x="3224022" y="1852597"/>
            <a:ext cx="685569" cy="723586"/>
            <a:chOff x="3398134" y="2057755"/>
            <a:chExt cx="704087" cy="743130"/>
          </a:xfrm>
        </p:grpSpPr>
        <p:grpSp>
          <p:nvGrpSpPr>
            <p:cNvPr id="9025" name="Google Shape;9025;p60"/>
            <p:cNvGrpSpPr/>
            <p:nvPr/>
          </p:nvGrpSpPr>
          <p:grpSpPr>
            <a:xfrm>
              <a:off x="3398134" y="2290183"/>
              <a:ext cx="315300" cy="219900"/>
              <a:chOff x="3398134" y="2290183"/>
              <a:chExt cx="315300" cy="219900"/>
            </a:xfrm>
          </p:grpSpPr>
          <p:sp>
            <p:nvSpPr>
              <p:cNvPr id="9026" name="Google Shape;9026;p6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27" name="Google Shape;9027;p60"/>
              <p:cNvCxnSpPr>
                <a:stCxn id="9026"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028" name="Google Shape;9028;p60"/>
            <p:cNvGrpSpPr/>
            <p:nvPr/>
          </p:nvGrpSpPr>
          <p:grpSpPr>
            <a:xfrm>
              <a:off x="3547823" y="2467358"/>
              <a:ext cx="219900" cy="333527"/>
              <a:chOff x="3547823" y="2467358"/>
              <a:chExt cx="219900" cy="333527"/>
            </a:xfrm>
          </p:grpSpPr>
          <p:sp>
            <p:nvSpPr>
              <p:cNvPr id="9029" name="Google Shape;9029;p6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30" name="Google Shape;9030;p6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031" name="Google Shape;9031;p60"/>
            <p:cNvGrpSpPr/>
            <p:nvPr/>
          </p:nvGrpSpPr>
          <p:grpSpPr>
            <a:xfrm>
              <a:off x="3734138" y="2467358"/>
              <a:ext cx="219900" cy="333527"/>
              <a:chOff x="3734138" y="2467358"/>
              <a:chExt cx="219900" cy="333527"/>
            </a:xfrm>
          </p:grpSpPr>
          <p:sp>
            <p:nvSpPr>
              <p:cNvPr id="9032" name="Google Shape;9032;p6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33" name="Google Shape;9033;p6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034" name="Google Shape;9034;p60"/>
            <p:cNvGrpSpPr/>
            <p:nvPr/>
          </p:nvGrpSpPr>
          <p:grpSpPr>
            <a:xfrm>
              <a:off x="3787560" y="2288011"/>
              <a:ext cx="314661" cy="219900"/>
              <a:chOff x="3787560" y="2288011"/>
              <a:chExt cx="314661" cy="219900"/>
            </a:xfrm>
          </p:grpSpPr>
          <p:sp>
            <p:nvSpPr>
              <p:cNvPr id="9035" name="Google Shape;9035;p6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36" name="Google Shape;9036;p6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037" name="Google Shape;9037;p60"/>
            <p:cNvGrpSpPr/>
            <p:nvPr/>
          </p:nvGrpSpPr>
          <p:grpSpPr>
            <a:xfrm>
              <a:off x="3637290" y="2057755"/>
              <a:ext cx="219900" cy="335499"/>
              <a:chOff x="3637290" y="2057755"/>
              <a:chExt cx="219900" cy="335499"/>
            </a:xfrm>
          </p:grpSpPr>
          <p:sp>
            <p:nvSpPr>
              <p:cNvPr id="9038" name="Google Shape;9038;p6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039" name="Google Shape;9039;p6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040" name="Google Shape;9040;p60"/>
          <p:cNvGrpSpPr/>
          <p:nvPr/>
        </p:nvGrpSpPr>
        <p:grpSpPr>
          <a:xfrm>
            <a:off x="4899244" y="1859292"/>
            <a:ext cx="710153" cy="710153"/>
            <a:chOff x="5007123" y="2079403"/>
            <a:chExt cx="687600" cy="687600"/>
          </a:xfrm>
        </p:grpSpPr>
        <p:sp>
          <p:nvSpPr>
            <p:cNvPr id="9041" name="Google Shape;9041;p6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60"/>
          <p:cNvGrpSpPr/>
          <p:nvPr/>
        </p:nvGrpSpPr>
        <p:grpSpPr>
          <a:xfrm>
            <a:off x="5708681" y="1853799"/>
            <a:ext cx="720998" cy="721183"/>
            <a:chOff x="5797446" y="2063053"/>
            <a:chExt cx="698100" cy="698280"/>
          </a:xfrm>
        </p:grpSpPr>
        <p:sp>
          <p:nvSpPr>
            <p:cNvPr id="9046" name="Google Shape;9046;p6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60"/>
          <p:cNvGrpSpPr/>
          <p:nvPr/>
        </p:nvGrpSpPr>
        <p:grpSpPr>
          <a:xfrm>
            <a:off x="8153828" y="3499404"/>
            <a:ext cx="280585" cy="673164"/>
            <a:chOff x="8075075" y="3754290"/>
            <a:chExt cx="255612" cy="613194"/>
          </a:xfrm>
        </p:grpSpPr>
        <p:grpSp>
          <p:nvGrpSpPr>
            <p:cNvPr id="9051" name="Google Shape;9051;p60"/>
            <p:cNvGrpSpPr/>
            <p:nvPr/>
          </p:nvGrpSpPr>
          <p:grpSpPr>
            <a:xfrm>
              <a:off x="8075075" y="3754290"/>
              <a:ext cx="255612" cy="613194"/>
              <a:chOff x="8075075" y="3754290"/>
              <a:chExt cx="255612" cy="613194"/>
            </a:xfrm>
          </p:grpSpPr>
          <p:sp>
            <p:nvSpPr>
              <p:cNvPr id="9052" name="Google Shape;9052;p6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4" name="Google Shape;9054;p6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60"/>
          <p:cNvGrpSpPr/>
          <p:nvPr/>
        </p:nvGrpSpPr>
        <p:grpSpPr>
          <a:xfrm>
            <a:off x="5270887" y="3488200"/>
            <a:ext cx="470352" cy="683745"/>
            <a:chOff x="1697726" y="3244179"/>
            <a:chExt cx="788124" cy="1146069"/>
          </a:xfrm>
        </p:grpSpPr>
        <p:sp>
          <p:nvSpPr>
            <p:cNvPr id="9056" name="Google Shape;9056;p6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8" name="Google Shape;9058;p60"/>
          <p:cNvSpPr/>
          <p:nvPr/>
        </p:nvSpPr>
        <p:spPr>
          <a:xfrm>
            <a:off x="8128351" y="34022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9" name="Google Shape;9059;p60"/>
          <p:cNvGrpSpPr/>
          <p:nvPr/>
        </p:nvGrpSpPr>
        <p:grpSpPr>
          <a:xfrm>
            <a:off x="5892037" y="3499402"/>
            <a:ext cx="293891" cy="293845"/>
            <a:chOff x="6134814" y="3754290"/>
            <a:chExt cx="293891" cy="293845"/>
          </a:xfrm>
        </p:grpSpPr>
        <p:sp>
          <p:nvSpPr>
            <p:cNvPr id="9060" name="Google Shape;9060;p6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60"/>
          <p:cNvGrpSpPr/>
          <p:nvPr/>
        </p:nvGrpSpPr>
        <p:grpSpPr>
          <a:xfrm>
            <a:off x="5892037" y="3878074"/>
            <a:ext cx="293891" cy="293891"/>
            <a:chOff x="6134814" y="4086186"/>
            <a:chExt cx="293891" cy="293891"/>
          </a:xfrm>
        </p:grpSpPr>
        <p:sp>
          <p:nvSpPr>
            <p:cNvPr id="9063" name="Google Shape;9063;p6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5" name="Google Shape;9065;p60"/>
          <p:cNvSpPr/>
          <p:nvPr/>
        </p:nvSpPr>
        <p:spPr>
          <a:xfrm>
            <a:off x="6930464" y="34986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0"/>
          <p:cNvSpPr/>
          <p:nvPr/>
        </p:nvSpPr>
        <p:spPr>
          <a:xfrm rot="10800000">
            <a:off x="6336727" y="34963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7" name="Google Shape;9067;p60"/>
          <p:cNvGrpSpPr/>
          <p:nvPr/>
        </p:nvGrpSpPr>
        <p:grpSpPr>
          <a:xfrm>
            <a:off x="7817013" y="2706766"/>
            <a:ext cx="622883" cy="621944"/>
            <a:chOff x="1187048" y="238125"/>
            <a:chExt cx="5256397" cy="5248476"/>
          </a:xfrm>
        </p:grpSpPr>
        <p:sp>
          <p:nvSpPr>
            <p:cNvPr id="9068" name="Google Shape;9068;p6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60"/>
          <p:cNvGrpSpPr/>
          <p:nvPr/>
        </p:nvGrpSpPr>
        <p:grpSpPr>
          <a:xfrm>
            <a:off x="2274118" y="2716375"/>
            <a:ext cx="1310987" cy="612407"/>
            <a:chOff x="238125" y="1188750"/>
            <a:chExt cx="7140450" cy="3335550"/>
          </a:xfrm>
        </p:grpSpPr>
        <p:sp>
          <p:nvSpPr>
            <p:cNvPr id="9073" name="Google Shape;9073;p6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60"/>
          <p:cNvGrpSpPr/>
          <p:nvPr/>
        </p:nvGrpSpPr>
        <p:grpSpPr>
          <a:xfrm>
            <a:off x="6599990" y="2706930"/>
            <a:ext cx="1110299" cy="621702"/>
            <a:chOff x="238125" y="1335475"/>
            <a:chExt cx="5418735" cy="3034175"/>
          </a:xfrm>
        </p:grpSpPr>
        <p:sp>
          <p:nvSpPr>
            <p:cNvPr id="9079" name="Google Shape;9079;p6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60"/>
          <p:cNvGrpSpPr/>
          <p:nvPr/>
        </p:nvGrpSpPr>
        <p:grpSpPr>
          <a:xfrm>
            <a:off x="5417649" y="2703827"/>
            <a:ext cx="1074451" cy="627181"/>
            <a:chOff x="5359127" y="2910889"/>
            <a:chExt cx="1097723" cy="640831"/>
          </a:xfrm>
        </p:grpSpPr>
        <p:grpSp>
          <p:nvGrpSpPr>
            <p:cNvPr id="9083" name="Google Shape;9083;p60"/>
            <p:cNvGrpSpPr/>
            <p:nvPr/>
          </p:nvGrpSpPr>
          <p:grpSpPr>
            <a:xfrm>
              <a:off x="5929791" y="3263088"/>
              <a:ext cx="527060" cy="287097"/>
              <a:chOff x="5929791" y="3263088"/>
              <a:chExt cx="527060" cy="287097"/>
            </a:xfrm>
          </p:grpSpPr>
          <p:sp>
            <p:nvSpPr>
              <p:cNvPr id="9084" name="Google Shape;9084;p6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85" name="Google Shape;9085;p6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086" name="Google Shape;9086;p60"/>
            <p:cNvGrpSpPr/>
            <p:nvPr/>
          </p:nvGrpSpPr>
          <p:grpSpPr>
            <a:xfrm>
              <a:off x="5359127" y="3263089"/>
              <a:ext cx="526428" cy="288631"/>
              <a:chOff x="5359127" y="3263089"/>
              <a:chExt cx="526428" cy="288631"/>
            </a:xfrm>
          </p:grpSpPr>
          <p:sp>
            <p:nvSpPr>
              <p:cNvPr id="9087" name="Google Shape;9087;p6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88" name="Google Shape;9088;p6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089" name="Google Shape;9089;p60"/>
            <p:cNvGrpSpPr/>
            <p:nvPr/>
          </p:nvGrpSpPr>
          <p:grpSpPr>
            <a:xfrm>
              <a:off x="5551525" y="2910889"/>
              <a:ext cx="520901" cy="610283"/>
              <a:chOff x="5551525" y="2910889"/>
              <a:chExt cx="520901" cy="610283"/>
            </a:xfrm>
          </p:grpSpPr>
          <p:sp>
            <p:nvSpPr>
              <p:cNvPr id="9090" name="Google Shape;9090;p6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91" name="Google Shape;9091;p6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092" name="Google Shape;9092;p60"/>
            <p:cNvGrpSpPr/>
            <p:nvPr/>
          </p:nvGrpSpPr>
          <p:grpSpPr>
            <a:xfrm>
              <a:off x="5743962" y="2919100"/>
              <a:ext cx="623674" cy="284502"/>
              <a:chOff x="5743962" y="2919100"/>
              <a:chExt cx="623674" cy="284502"/>
            </a:xfrm>
          </p:grpSpPr>
          <p:sp>
            <p:nvSpPr>
              <p:cNvPr id="9093" name="Google Shape;9093;p6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094" name="Google Shape;9094;p6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095" name="Google Shape;9095;p60"/>
          <p:cNvGrpSpPr/>
          <p:nvPr/>
        </p:nvGrpSpPr>
        <p:grpSpPr>
          <a:xfrm>
            <a:off x="7568863" y="1854538"/>
            <a:ext cx="874976" cy="719600"/>
            <a:chOff x="7608988" y="2093194"/>
            <a:chExt cx="817276" cy="672147"/>
          </a:xfrm>
        </p:grpSpPr>
        <p:cxnSp>
          <p:nvCxnSpPr>
            <p:cNvPr id="9096" name="Google Shape;9096;p6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97" name="Google Shape;9097;p6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98" name="Google Shape;9098;p6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099" name="Google Shape;9099;p6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00" name="Google Shape;9100;p6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101" name="Google Shape;9101;p6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102" name="Google Shape;9102;p60"/>
            <p:cNvGrpSpPr/>
            <p:nvPr/>
          </p:nvGrpSpPr>
          <p:grpSpPr>
            <a:xfrm>
              <a:off x="7721175" y="2093194"/>
              <a:ext cx="599587" cy="623846"/>
              <a:chOff x="7721175" y="2093194"/>
              <a:chExt cx="599587" cy="623846"/>
            </a:xfrm>
          </p:grpSpPr>
          <p:grpSp>
            <p:nvGrpSpPr>
              <p:cNvPr id="9103" name="Google Shape;9103;p60"/>
              <p:cNvGrpSpPr/>
              <p:nvPr/>
            </p:nvGrpSpPr>
            <p:grpSpPr>
              <a:xfrm>
                <a:off x="7721175" y="2093194"/>
                <a:ext cx="291605" cy="623846"/>
                <a:chOff x="9405575" y="2061418"/>
                <a:chExt cx="291605" cy="623846"/>
              </a:xfrm>
            </p:grpSpPr>
            <p:sp>
              <p:nvSpPr>
                <p:cNvPr id="9104" name="Google Shape;9104;p6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60"/>
              <p:cNvGrpSpPr/>
              <p:nvPr/>
            </p:nvGrpSpPr>
            <p:grpSpPr>
              <a:xfrm flipH="1">
                <a:off x="8029157" y="2093194"/>
                <a:ext cx="291605" cy="623846"/>
                <a:chOff x="9405575" y="2061418"/>
                <a:chExt cx="291605" cy="623846"/>
              </a:xfrm>
            </p:grpSpPr>
            <p:sp>
              <p:nvSpPr>
                <p:cNvPr id="9112" name="Google Shape;9112;p6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19" name="Google Shape;9119;p60"/>
          <p:cNvGrpSpPr/>
          <p:nvPr/>
        </p:nvGrpSpPr>
        <p:grpSpPr>
          <a:xfrm>
            <a:off x="4013299" y="970941"/>
            <a:ext cx="712557" cy="785901"/>
            <a:chOff x="4206459" y="1191441"/>
            <a:chExt cx="712557" cy="785901"/>
          </a:xfrm>
        </p:grpSpPr>
        <p:sp>
          <p:nvSpPr>
            <p:cNvPr id="9120" name="Google Shape;9120;p6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4" name="Google Shape;9124;p60"/>
            <p:cNvGrpSpPr/>
            <p:nvPr/>
          </p:nvGrpSpPr>
          <p:grpSpPr>
            <a:xfrm>
              <a:off x="4644280" y="1290523"/>
              <a:ext cx="143716" cy="29463"/>
              <a:chOff x="4644280" y="1290523"/>
              <a:chExt cx="143716" cy="29463"/>
            </a:xfrm>
          </p:grpSpPr>
          <p:sp>
            <p:nvSpPr>
              <p:cNvPr id="9125" name="Google Shape;9125;p6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60"/>
            <p:cNvGrpSpPr/>
            <p:nvPr/>
          </p:nvGrpSpPr>
          <p:grpSpPr>
            <a:xfrm>
              <a:off x="4356567" y="1191441"/>
              <a:ext cx="143690" cy="29488"/>
              <a:chOff x="4356567" y="1191441"/>
              <a:chExt cx="143690" cy="29488"/>
            </a:xfrm>
          </p:grpSpPr>
          <p:sp>
            <p:nvSpPr>
              <p:cNvPr id="9130" name="Google Shape;9130;p6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60"/>
            <p:cNvGrpSpPr/>
            <p:nvPr/>
          </p:nvGrpSpPr>
          <p:grpSpPr>
            <a:xfrm>
              <a:off x="4339009" y="1863727"/>
              <a:ext cx="143703" cy="29476"/>
              <a:chOff x="4339009" y="1863727"/>
              <a:chExt cx="143703" cy="29476"/>
            </a:xfrm>
          </p:grpSpPr>
          <p:sp>
            <p:nvSpPr>
              <p:cNvPr id="9135" name="Google Shape;9135;p6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60"/>
            <p:cNvGrpSpPr/>
            <p:nvPr/>
          </p:nvGrpSpPr>
          <p:grpSpPr>
            <a:xfrm>
              <a:off x="4206459" y="1607315"/>
              <a:ext cx="29539" cy="142899"/>
              <a:chOff x="4206459" y="1607315"/>
              <a:chExt cx="29539" cy="142899"/>
            </a:xfrm>
          </p:grpSpPr>
          <p:sp>
            <p:nvSpPr>
              <p:cNvPr id="9140" name="Google Shape;9140;p6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4" name="Google Shape;9144;p6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8" name="Google Shape;9148;p60"/>
            <p:cNvGrpSpPr/>
            <p:nvPr/>
          </p:nvGrpSpPr>
          <p:grpSpPr>
            <a:xfrm>
              <a:off x="4889463" y="1423737"/>
              <a:ext cx="29552" cy="142899"/>
              <a:chOff x="4889463" y="1423737"/>
              <a:chExt cx="29552" cy="142899"/>
            </a:xfrm>
          </p:grpSpPr>
          <p:sp>
            <p:nvSpPr>
              <p:cNvPr id="9149" name="Google Shape;9149;p6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60"/>
            <p:cNvGrpSpPr/>
            <p:nvPr/>
          </p:nvGrpSpPr>
          <p:grpSpPr>
            <a:xfrm>
              <a:off x="4771663" y="1876896"/>
              <a:ext cx="108651" cy="100447"/>
              <a:chOff x="4771663" y="1876896"/>
              <a:chExt cx="108651" cy="100447"/>
            </a:xfrm>
          </p:grpSpPr>
          <p:sp>
            <p:nvSpPr>
              <p:cNvPr id="9154" name="Google Shape;9154;p6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58" name="Google Shape;9158;p60"/>
          <p:cNvGrpSpPr/>
          <p:nvPr/>
        </p:nvGrpSpPr>
        <p:grpSpPr>
          <a:xfrm>
            <a:off x="4008774" y="1854164"/>
            <a:ext cx="791287" cy="720350"/>
            <a:chOff x="267375" y="1071875"/>
            <a:chExt cx="470500" cy="428550"/>
          </a:xfrm>
        </p:grpSpPr>
        <p:sp>
          <p:nvSpPr>
            <p:cNvPr id="9159" name="Google Shape;9159;p6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60"/>
          <p:cNvGrpSpPr/>
          <p:nvPr/>
        </p:nvGrpSpPr>
        <p:grpSpPr>
          <a:xfrm>
            <a:off x="709269" y="3498794"/>
            <a:ext cx="1408444" cy="673166"/>
            <a:chOff x="712664" y="3693287"/>
            <a:chExt cx="1460738" cy="698160"/>
          </a:xfrm>
        </p:grpSpPr>
        <p:grpSp>
          <p:nvGrpSpPr>
            <p:cNvPr id="9168" name="Google Shape;9168;p60"/>
            <p:cNvGrpSpPr/>
            <p:nvPr/>
          </p:nvGrpSpPr>
          <p:grpSpPr>
            <a:xfrm>
              <a:off x="1380079" y="4133090"/>
              <a:ext cx="234048" cy="258099"/>
              <a:chOff x="1380079" y="4133090"/>
              <a:chExt cx="234048" cy="258099"/>
            </a:xfrm>
          </p:grpSpPr>
          <p:sp>
            <p:nvSpPr>
              <p:cNvPr id="9169" name="Google Shape;9169;p6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60"/>
            <p:cNvGrpSpPr/>
            <p:nvPr/>
          </p:nvGrpSpPr>
          <p:grpSpPr>
            <a:xfrm>
              <a:off x="884610" y="3864082"/>
              <a:ext cx="1118566" cy="527275"/>
              <a:chOff x="890961" y="3865463"/>
              <a:chExt cx="1115221" cy="525698"/>
            </a:xfrm>
          </p:grpSpPr>
          <p:sp>
            <p:nvSpPr>
              <p:cNvPr id="9173" name="Google Shape;9173;p6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60"/>
            <p:cNvGrpSpPr/>
            <p:nvPr/>
          </p:nvGrpSpPr>
          <p:grpSpPr>
            <a:xfrm>
              <a:off x="712664" y="3693287"/>
              <a:ext cx="1460738" cy="698160"/>
              <a:chOff x="712664" y="3693025"/>
              <a:chExt cx="1460738" cy="698160"/>
            </a:xfrm>
          </p:grpSpPr>
          <p:sp>
            <p:nvSpPr>
              <p:cNvPr id="9177" name="Google Shape;9177;p6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3" name="Google Shape;9183;p60"/>
          <p:cNvGrpSpPr/>
          <p:nvPr/>
        </p:nvGrpSpPr>
        <p:grpSpPr>
          <a:xfrm>
            <a:off x="3146985" y="970941"/>
            <a:ext cx="795485" cy="738831"/>
            <a:chOff x="3348603" y="1236445"/>
            <a:chExt cx="749256" cy="695894"/>
          </a:xfrm>
        </p:grpSpPr>
        <p:grpSp>
          <p:nvGrpSpPr>
            <p:cNvPr id="9184" name="Google Shape;9184;p60"/>
            <p:cNvGrpSpPr/>
            <p:nvPr/>
          </p:nvGrpSpPr>
          <p:grpSpPr>
            <a:xfrm>
              <a:off x="3583779" y="1236445"/>
              <a:ext cx="293795" cy="285811"/>
              <a:chOff x="3750225" y="1774000"/>
              <a:chExt cx="149575" cy="145525"/>
            </a:xfrm>
          </p:grpSpPr>
          <p:sp>
            <p:nvSpPr>
              <p:cNvPr id="9185" name="Google Shape;9185;p6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60"/>
            <p:cNvGrpSpPr/>
            <p:nvPr/>
          </p:nvGrpSpPr>
          <p:grpSpPr>
            <a:xfrm>
              <a:off x="3775534" y="1462599"/>
              <a:ext cx="322325" cy="285958"/>
              <a:chOff x="3847850" y="1889150"/>
              <a:chExt cx="164100" cy="145600"/>
            </a:xfrm>
          </p:grpSpPr>
          <p:sp>
            <p:nvSpPr>
              <p:cNvPr id="9188" name="Google Shape;9188;p6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60"/>
            <p:cNvGrpSpPr/>
            <p:nvPr/>
          </p:nvGrpSpPr>
          <p:grpSpPr>
            <a:xfrm>
              <a:off x="3545329" y="1646528"/>
              <a:ext cx="293746" cy="285811"/>
              <a:chOff x="3730650" y="1982800"/>
              <a:chExt cx="149550" cy="145525"/>
            </a:xfrm>
          </p:grpSpPr>
          <p:sp>
            <p:nvSpPr>
              <p:cNvPr id="9191" name="Google Shape;9191;p6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60"/>
            <p:cNvGrpSpPr/>
            <p:nvPr/>
          </p:nvGrpSpPr>
          <p:grpSpPr>
            <a:xfrm>
              <a:off x="3348603" y="1415046"/>
              <a:ext cx="294384" cy="284387"/>
              <a:chOff x="3630494" y="1864938"/>
              <a:chExt cx="149875" cy="144800"/>
            </a:xfrm>
          </p:grpSpPr>
          <p:sp>
            <p:nvSpPr>
              <p:cNvPr id="9194" name="Google Shape;9194;p6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6" name="Google Shape;9196;p60"/>
          <p:cNvGrpSpPr/>
          <p:nvPr/>
        </p:nvGrpSpPr>
        <p:grpSpPr>
          <a:xfrm>
            <a:off x="2268512" y="3493837"/>
            <a:ext cx="1324924" cy="678083"/>
            <a:chOff x="2413923" y="3711366"/>
            <a:chExt cx="1374117" cy="703260"/>
          </a:xfrm>
        </p:grpSpPr>
        <p:grpSp>
          <p:nvGrpSpPr>
            <p:cNvPr id="9197" name="Google Shape;9197;p60"/>
            <p:cNvGrpSpPr/>
            <p:nvPr/>
          </p:nvGrpSpPr>
          <p:grpSpPr>
            <a:xfrm>
              <a:off x="2413923" y="3711366"/>
              <a:ext cx="1374117" cy="703260"/>
              <a:chOff x="2413923" y="3711366"/>
              <a:chExt cx="1374117" cy="703260"/>
            </a:xfrm>
          </p:grpSpPr>
          <p:sp>
            <p:nvSpPr>
              <p:cNvPr id="9198" name="Google Shape;9198;p6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9" name="Google Shape;9199;p60"/>
              <p:cNvGrpSpPr/>
              <p:nvPr/>
            </p:nvGrpSpPr>
            <p:grpSpPr>
              <a:xfrm>
                <a:off x="2600284" y="3808654"/>
                <a:ext cx="234506" cy="138009"/>
                <a:chOff x="2600284" y="3808654"/>
                <a:chExt cx="234506" cy="138009"/>
              </a:xfrm>
            </p:grpSpPr>
            <p:sp>
              <p:nvSpPr>
                <p:cNvPr id="9200" name="Google Shape;9200;p6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1" name="Google Shape;9201;p6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02" name="Google Shape;9202;p60"/>
              <p:cNvGrpSpPr/>
              <p:nvPr/>
            </p:nvGrpSpPr>
            <p:grpSpPr>
              <a:xfrm>
                <a:off x="3359659" y="3805664"/>
                <a:ext cx="232294" cy="141000"/>
                <a:chOff x="3359659" y="3805664"/>
                <a:chExt cx="232294" cy="141000"/>
              </a:xfrm>
            </p:grpSpPr>
            <p:sp>
              <p:nvSpPr>
                <p:cNvPr id="9203" name="Google Shape;9203;p6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4" name="Google Shape;9204;p6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05" name="Google Shape;9205;p60"/>
              <p:cNvGrpSpPr/>
              <p:nvPr/>
            </p:nvGrpSpPr>
            <p:grpSpPr>
              <a:xfrm>
                <a:off x="3067316" y="3711366"/>
                <a:ext cx="66900" cy="166809"/>
                <a:chOff x="3067316" y="3711366"/>
                <a:chExt cx="66900" cy="166809"/>
              </a:xfrm>
            </p:grpSpPr>
            <p:sp>
              <p:nvSpPr>
                <p:cNvPr id="9206" name="Google Shape;9206;p6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7" name="Google Shape;9207;p6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08" name="Google Shape;9208;p60"/>
              <p:cNvGrpSpPr/>
              <p:nvPr/>
            </p:nvGrpSpPr>
            <p:grpSpPr>
              <a:xfrm>
                <a:off x="2413923" y="4058666"/>
                <a:ext cx="224119" cy="66900"/>
                <a:chOff x="2413923" y="4058666"/>
                <a:chExt cx="224119" cy="66900"/>
              </a:xfrm>
            </p:grpSpPr>
            <p:sp>
              <p:nvSpPr>
                <p:cNvPr id="9209" name="Google Shape;9209;p6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10" name="Google Shape;9210;p6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11" name="Google Shape;9211;p60"/>
              <p:cNvGrpSpPr/>
              <p:nvPr/>
            </p:nvGrpSpPr>
            <p:grpSpPr>
              <a:xfrm>
                <a:off x="3564643" y="4058666"/>
                <a:ext cx="223397" cy="66900"/>
                <a:chOff x="3564643" y="4058666"/>
                <a:chExt cx="223397" cy="66900"/>
              </a:xfrm>
            </p:grpSpPr>
            <p:sp>
              <p:nvSpPr>
                <p:cNvPr id="9212" name="Google Shape;9212;p6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13" name="Google Shape;9213;p6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214" name="Google Shape;9214;p60"/>
            <p:cNvGrpSpPr/>
            <p:nvPr/>
          </p:nvGrpSpPr>
          <p:grpSpPr>
            <a:xfrm>
              <a:off x="2633353" y="3965763"/>
              <a:ext cx="933975" cy="445687"/>
              <a:chOff x="2633353" y="3965763"/>
              <a:chExt cx="933975" cy="445687"/>
            </a:xfrm>
          </p:grpSpPr>
          <p:sp>
            <p:nvSpPr>
              <p:cNvPr id="9215" name="Google Shape;9215;p6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7" name="Google Shape;9217;p60"/>
          <p:cNvGrpSpPr/>
          <p:nvPr/>
        </p:nvGrpSpPr>
        <p:grpSpPr>
          <a:xfrm>
            <a:off x="6392784" y="1044384"/>
            <a:ext cx="1131087" cy="587383"/>
            <a:chOff x="238125" y="999450"/>
            <a:chExt cx="7140700" cy="3708225"/>
          </a:xfrm>
        </p:grpSpPr>
        <p:sp>
          <p:nvSpPr>
            <p:cNvPr id="9218" name="Google Shape;9218;p6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60"/>
          <p:cNvGrpSpPr/>
          <p:nvPr/>
        </p:nvGrpSpPr>
        <p:grpSpPr>
          <a:xfrm>
            <a:off x="3744234" y="3493879"/>
            <a:ext cx="1375854" cy="678131"/>
            <a:chOff x="3913765" y="3641905"/>
            <a:chExt cx="1522805" cy="750560"/>
          </a:xfrm>
        </p:grpSpPr>
        <p:grpSp>
          <p:nvGrpSpPr>
            <p:cNvPr id="9228" name="Google Shape;9228;p60"/>
            <p:cNvGrpSpPr/>
            <p:nvPr/>
          </p:nvGrpSpPr>
          <p:grpSpPr>
            <a:xfrm>
              <a:off x="3913765" y="3997002"/>
              <a:ext cx="1522805" cy="395463"/>
              <a:chOff x="3913765" y="3997002"/>
              <a:chExt cx="1522805" cy="395463"/>
            </a:xfrm>
          </p:grpSpPr>
          <p:grpSp>
            <p:nvGrpSpPr>
              <p:cNvPr id="9229" name="Google Shape;9229;p60"/>
              <p:cNvGrpSpPr/>
              <p:nvPr/>
            </p:nvGrpSpPr>
            <p:grpSpPr>
              <a:xfrm>
                <a:off x="3913765" y="4138659"/>
                <a:ext cx="507602" cy="253806"/>
                <a:chOff x="3913765" y="4138659"/>
                <a:chExt cx="507602" cy="253806"/>
              </a:xfrm>
            </p:grpSpPr>
            <p:sp>
              <p:nvSpPr>
                <p:cNvPr id="9230" name="Google Shape;9230;p6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232" name="Google Shape;9232;p60"/>
              <p:cNvGrpSpPr/>
              <p:nvPr/>
            </p:nvGrpSpPr>
            <p:grpSpPr>
              <a:xfrm>
                <a:off x="4421361" y="3997002"/>
                <a:ext cx="507618" cy="395463"/>
                <a:chOff x="4421361" y="3997002"/>
                <a:chExt cx="507618" cy="395463"/>
              </a:xfrm>
            </p:grpSpPr>
            <p:sp>
              <p:nvSpPr>
                <p:cNvPr id="9233" name="Google Shape;9233;p6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60"/>
              <p:cNvGrpSpPr/>
              <p:nvPr/>
            </p:nvGrpSpPr>
            <p:grpSpPr>
              <a:xfrm>
                <a:off x="4928973" y="4189418"/>
                <a:ext cx="507596" cy="203047"/>
                <a:chOff x="4928973" y="4189418"/>
                <a:chExt cx="507596" cy="203047"/>
              </a:xfrm>
            </p:grpSpPr>
            <p:sp>
              <p:nvSpPr>
                <p:cNvPr id="9236" name="Google Shape;9236;p6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8" name="Google Shape;9238;p60"/>
            <p:cNvGrpSpPr/>
            <p:nvPr/>
          </p:nvGrpSpPr>
          <p:grpSpPr>
            <a:xfrm>
              <a:off x="4482186" y="3641905"/>
              <a:ext cx="397605" cy="349784"/>
              <a:chOff x="2906375" y="1159725"/>
              <a:chExt cx="1860575" cy="1636800"/>
            </a:xfrm>
          </p:grpSpPr>
          <p:sp>
            <p:nvSpPr>
              <p:cNvPr id="9239" name="Google Shape;9239;p6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43" name="Google Shape;9243;p60"/>
          <p:cNvGrpSpPr/>
          <p:nvPr/>
        </p:nvGrpSpPr>
        <p:grpSpPr>
          <a:xfrm>
            <a:off x="6528943" y="1853805"/>
            <a:ext cx="940737" cy="721067"/>
            <a:chOff x="6599718" y="2068734"/>
            <a:chExt cx="940737" cy="721067"/>
          </a:xfrm>
        </p:grpSpPr>
        <p:sp>
          <p:nvSpPr>
            <p:cNvPr id="9244" name="Google Shape;9244;p6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0" name="Google Shape;9250;p60"/>
            <p:cNvGrpSpPr/>
            <p:nvPr/>
          </p:nvGrpSpPr>
          <p:grpSpPr>
            <a:xfrm>
              <a:off x="6836957" y="2068734"/>
              <a:ext cx="461892" cy="721067"/>
              <a:chOff x="6836957" y="2068734"/>
              <a:chExt cx="461892" cy="721067"/>
            </a:xfrm>
          </p:grpSpPr>
          <p:sp>
            <p:nvSpPr>
              <p:cNvPr id="9251" name="Google Shape;9251;p6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7" name="Google Shape;9257;p60"/>
              <p:cNvGrpSpPr/>
              <p:nvPr/>
            </p:nvGrpSpPr>
            <p:grpSpPr>
              <a:xfrm>
                <a:off x="6836957" y="2068734"/>
                <a:ext cx="461892" cy="721067"/>
                <a:chOff x="6836957" y="2068734"/>
                <a:chExt cx="461892" cy="721067"/>
              </a:xfrm>
            </p:grpSpPr>
            <p:sp>
              <p:nvSpPr>
                <p:cNvPr id="9258" name="Google Shape;9258;p6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65" name="Google Shape;9265;p60"/>
          <p:cNvGrpSpPr/>
          <p:nvPr/>
        </p:nvGrpSpPr>
        <p:grpSpPr>
          <a:xfrm>
            <a:off x="2412262" y="1858152"/>
            <a:ext cx="712577" cy="712374"/>
            <a:chOff x="2559249" y="2069323"/>
            <a:chExt cx="685566" cy="685634"/>
          </a:xfrm>
        </p:grpSpPr>
        <p:sp>
          <p:nvSpPr>
            <p:cNvPr id="9266" name="Google Shape;9266;p6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60"/>
          <p:cNvGrpSpPr/>
          <p:nvPr/>
        </p:nvGrpSpPr>
        <p:grpSpPr>
          <a:xfrm>
            <a:off x="7594699" y="970941"/>
            <a:ext cx="845645" cy="711911"/>
            <a:chOff x="951975" y="315800"/>
            <a:chExt cx="5860325" cy="4933550"/>
          </a:xfrm>
        </p:grpSpPr>
        <p:sp>
          <p:nvSpPr>
            <p:cNvPr id="9280" name="Google Shape;9280;p6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60"/>
          <p:cNvGrpSpPr/>
          <p:nvPr/>
        </p:nvGrpSpPr>
        <p:grpSpPr>
          <a:xfrm>
            <a:off x="3691828" y="2707050"/>
            <a:ext cx="1617932" cy="621724"/>
            <a:chOff x="3862800" y="3038525"/>
            <a:chExt cx="1329006" cy="510698"/>
          </a:xfrm>
        </p:grpSpPr>
        <p:sp>
          <p:nvSpPr>
            <p:cNvPr id="9289" name="Google Shape;9289;p6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1" name="Google Shape;9291;p60"/>
            <p:cNvGrpSpPr/>
            <p:nvPr/>
          </p:nvGrpSpPr>
          <p:grpSpPr>
            <a:xfrm>
              <a:off x="3967075" y="3040337"/>
              <a:ext cx="1019927" cy="402126"/>
              <a:chOff x="3967075" y="3040337"/>
              <a:chExt cx="1019927" cy="402126"/>
            </a:xfrm>
          </p:grpSpPr>
          <p:sp>
            <p:nvSpPr>
              <p:cNvPr id="9292" name="Google Shape;9292;p6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60"/>
            <p:cNvGrpSpPr/>
            <p:nvPr/>
          </p:nvGrpSpPr>
          <p:grpSpPr>
            <a:xfrm>
              <a:off x="4186700" y="3040337"/>
              <a:ext cx="390475" cy="183289"/>
              <a:chOff x="4186700" y="3040337"/>
              <a:chExt cx="390475" cy="183289"/>
            </a:xfrm>
          </p:grpSpPr>
          <p:sp>
            <p:nvSpPr>
              <p:cNvPr id="9295" name="Google Shape;9295;p6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60"/>
            <p:cNvGrpSpPr/>
            <p:nvPr/>
          </p:nvGrpSpPr>
          <p:grpSpPr>
            <a:xfrm>
              <a:off x="4073727" y="3040337"/>
              <a:ext cx="697794" cy="296263"/>
              <a:chOff x="4073727" y="3040337"/>
              <a:chExt cx="697794" cy="296263"/>
            </a:xfrm>
          </p:grpSpPr>
          <p:sp>
            <p:nvSpPr>
              <p:cNvPr id="9298" name="Google Shape;9298;p6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60"/>
            <p:cNvGrpSpPr/>
            <p:nvPr/>
          </p:nvGrpSpPr>
          <p:grpSpPr>
            <a:xfrm>
              <a:off x="3862800" y="3038525"/>
              <a:ext cx="1329006" cy="510698"/>
              <a:chOff x="3862800" y="3038525"/>
              <a:chExt cx="1329006" cy="510698"/>
            </a:xfrm>
          </p:grpSpPr>
          <p:sp>
            <p:nvSpPr>
              <p:cNvPr id="9301" name="Google Shape;9301;p6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03" name="Google Shape;9303;p60"/>
          <p:cNvGrpSpPr/>
          <p:nvPr/>
        </p:nvGrpSpPr>
        <p:grpSpPr>
          <a:xfrm>
            <a:off x="700150" y="970941"/>
            <a:ext cx="883205" cy="775176"/>
            <a:chOff x="649648" y="271400"/>
            <a:chExt cx="6215377" cy="5455143"/>
          </a:xfrm>
        </p:grpSpPr>
        <p:sp>
          <p:nvSpPr>
            <p:cNvPr id="9304" name="Google Shape;9304;p6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60"/>
          <p:cNvGrpSpPr/>
          <p:nvPr/>
        </p:nvGrpSpPr>
        <p:grpSpPr>
          <a:xfrm>
            <a:off x="2308452" y="970941"/>
            <a:ext cx="767704" cy="815489"/>
            <a:chOff x="2499700" y="1135950"/>
            <a:chExt cx="732402" cy="777990"/>
          </a:xfrm>
        </p:grpSpPr>
        <p:grpSp>
          <p:nvGrpSpPr>
            <p:cNvPr id="9317" name="Google Shape;9317;p60"/>
            <p:cNvGrpSpPr/>
            <p:nvPr/>
          </p:nvGrpSpPr>
          <p:grpSpPr>
            <a:xfrm>
              <a:off x="2499700" y="1135950"/>
              <a:ext cx="732402" cy="694705"/>
              <a:chOff x="2499700" y="1135950"/>
              <a:chExt cx="732402" cy="694705"/>
            </a:xfrm>
          </p:grpSpPr>
          <p:sp>
            <p:nvSpPr>
              <p:cNvPr id="9318" name="Google Shape;9318;p6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60"/>
            <p:cNvGrpSpPr/>
            <p:nvPr/>
          </p:nvGrpSpPr>
          <p:grpSpPr>
            <a:xfrm>
              <a:off x="2517909" y="1188726"/>
              <a:ext cx="702702" cy="725214"/>
              <a:chOff x="2517909" y="1188726"/>
              <a:chExt cx="702702" cy="725214"/>
            </a:xfrm>
          </p:grpSpPr>
          <p:sp>
            <p:nvSpPr>
              <p:cNvPr id="9346" name="Google Shape;9346;p6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1" name="Google Shape;9351;p60"/>
          <p:cNvGrpSpPr/>
          <p:nvPr/>
        </p:nvGrpSpPr>
        <p:grpSpPr>
          <a:xfrm>
            <a:off x="1654184" y="970941"/>
            <a:ext cx="583439" cy="870229"/>
            <a:chOff x="1716825" y="1121550"/>
            <a:chExt cx="622800" cy="928938"/>
          </a:xfrm>
        </p:grpSpPr>
        <p:grpSp>
          <p:nvGrpSpPr>
            <p:cNvPr id="9352" name="Google Shape;9352;p60"/>
            <p:cNvGrpSpPr/>
            <p:nvPr/>
          </p:nvGrpSpPr>
          <p:grpSpPr>
            <a:xfrm>
              <a:off x="1716825" y="1121550"/>
              <a:ext cx="622800" cy="928938"/>
              <a:chOff x="1716825" y="1121550"/>
              <a:chExt cx="622800" cy="928938"/>
            </a:xfrm>
          </p:grpSpPr>
          <p:cxnSp>
            <p:nvCxnSpPr>
              <p:cNvPr id="9353" name="Google Shape;9353;p6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354" name="Google Shape;9354;p6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60"/>
            <p:cNvGrpSpPr/>
            <p:nvPr/>
          </p:nvGrpSpPr>
          <p:grpSpPr>
            <a:xfrm>
              <a:off x="1768050" y="1172775"/>
              <a:ext cx="520200" cy="832000"/>
              <a:chOff x="1768050" y="1172775"/>
              <a:chExt cx="520200" cy="832000"/>
            </a:xfrm>
          </p:grpSpPr>
          <p:cxnSp>
            <p:nvCxnSpPr>
              <p:cNvPr id="9356" name="Google Shape;9356;p6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357" name="Google Shape;9357;p6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60"/>
            <p:cNvGrpSpPr/>
            <p:nvPr/>
          </p:nvGrpSpPr>
          <p:grpSpPr>
            <a:xfrm>
              <a:off x="1820100" y="1225475"/>
              <a:ext cx="416400" cy="729575"/>
              <a:chOff x="1820100" y="1225475"/>
              <a:chExt cx="416400" cy="729575"/>
            </a:xfrm>
          </p:grpSpPr>
          <p:cxnSp>
            <p:nvCxnSpPr>
              <p:cNvPr id="9359" name="Google Shape;9359;p6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360" name="Google Shape;9360;p6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60"/>
            <p:cNvGrpSpPr/>
            <p:nvPr/>
          </p:nvGrpSpPr>
          <p:grpSpPr>
            <a:xfrm>
              <a:off x="1874250" y="1278825"/>
              <a:ext cx="308100" cy="605275"/>
              <a:chOff x="1874250" y="1278825"/>
              <a:chExt cx="308100" cy="605275"/>
            </a:xfrm>
          </p:grpSpPr>
          <p:cxnSp>
            <p:nvCxnSpPr>
              <p:cNvPr id="9362" name="Google Shape;9362;p6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363" name="Google Shape;9363;p6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4" name="Google Shape;9364;p6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60"/>
          <p:cNvGrpSpPr/>
          <p:nvPr/>
        </p:nvGrpSpPr>
        <p:grpSpPr>
          <a:xfrm>
            <a:off x="1574007" y="1857263"/>
            <a:ext cx="739072" cy="714152"/>
            <a:chOff x="4334725" y="1355875"/>
            <a:chExt cx="3106650" cy="3001900"/>
          </a:xfrm>
        </p:grpSpPr>
        <p:grpSp>
          <p:nvGrpSpPr>
            <p:cNvPr id="9366" name="Google Shape;9366;p60"/>
            <p:cNvGrpSpPr/>
            <p:nvPr/>
          </p:nvGrpSpPr>
          <p:grpSpPr>
            <a:xfrm>
              <a:off x="4516050" y="1724875"/>
              <a:ext cx="2693725" cy="2632900"/>
              <a:chOff x="4516050" y="1724875"/>
              <a:chExt cx="2693725" cy="2632900"/>
            </a:xfrm>
          </p:grpSpPr>
          <p:sp>
            <p:nvSpPr>
              <p:cNvPr id="9367" name="Google Shape;9367;p6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60"/>
            <p:cNvGrpSpPr/>
            <p:nvPr/>
          </p:nvGrpSpPr>
          <p:grpSpPr>
            <a:xfrm>
              <a:off x="4334725" y="1355875"/>
              <a:ext cx="3106650" cy="2709650"/>
              <a:chOff x="4334725" y="1355875"/>
              <a:chExt cx="3106650" cy="2709650"/>
            </a:xfrm>
          </p:grpSpPr>
          <p:sp>
            <p:nvSpPr>
              <p:cNvPr id="9371" name="Google Shape;9371;p6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4" name="Google Shape;9374;p60"/>
          <p:cNvGrpSpPr/>
          <p:nvPr/>
        </p:nvGrpSpPr>
        <p:grpSpPr>
          <a:xfrm>
            <a:off x="7690956" y="3488034"/>
            <a:ext cx="312074" cy="684173"/>
            <a:chOff x="7645573" y="3754300"/>
            <a:chExt cx="293855" cy="644170"/>
          </a:xfrm>
        </p:grpSpPr>
        <p:sp>
          <p:nvSpPr>
            <p:cNvPr id="9375" name="Google Shape;9375;p6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60"/>
          <p:cNvGrpSpPr/>
          <p:nvPr/>
        </p:nvGrpSpPr>
        <p:grpSpPr>
          <a:xfrm>
            <a:off x="5612944" y="970941"/>
            <a:ext cx="709011" cy="739359"/>
            <a:chOff x="5830645" y="1256617"/>
            <a:chExt cx="530340" cy="553040"/>
          </a:xfrm>
        </p:grpSpPr>
        <p:grpSp>
          <p:nvGrpSpPr>
            <p:cNvPr id="9378" name="Google Shape;9378;p60"/>
            <p:cNvGrpSpPr/>
            <p:nvPr/>
          </p:nvGrpSpPr>
          <p:grpSpPr>
            <a:xfrm>
              <a:off x="5830645" y="1256617"/>
              <a:ext cx="259743" cy="269909"/>
              <a:chOff x="5830645" y="1256617"/>
              <a:chExt cx="259743" cy="269909"/>
            </a:xfrm>
          </p:grpSpPr>
          <p:sp>
            <p:nvSpPr>
              <p:cNvPr id="9379" name="Google Shape;9379;p6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60"/>
            <p:cNvGrpSpPr/>
            <p:nvPr/>
          </p:nvGrpSpPr>
          <p:grpSpPr>
            <a:xfrm>
              <a:off x="6101293" y="1256617"/>
              <a:ext cx="259692" cy="269909"/>
              <a:chOff x="6101293" y="1256617"/>
              <a:chExt cx="259692" cy="269909"/>
            </a:xfrm>
          </p:grpSpPr>
          <p:sp>
            <p:nvSpPr>
              <p:cNvPr id="9382" name="Google Shape;9382;p6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60"/>
            <p:cNvGrpSpPr/>
            <p:nvPr/>
          </p:nvGrpSpPr>
          <p:grpSpPr>
            <a:xfrm>
              <a:off x="5830645" y="1539749"/>
              <a:ext cx="259692" cy="269909"/>
              <a:chOff x="5830645" y="1539749"/>
              <a:chExt cx="259692" cy="269909"/>
            </a:xfrm>
          </p:grpSpPr>
          <p:sp>
            <p:nvSpPr>
              <p:cNvPr id="9385" name="Google Shape;9385;p6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60"/>
            <p:cNvGrpSpPr/>
            <p:nvPr/>
          </p:nvGrpSpPr>
          <p:grpSpPr>
            <a:xfrm>
              <a:off x="6101293" y="1539749"/>
              <a:ext cx="259692" cy="269909"/>
              <a:chOff x="6101293" y="1539749"/>
              <a:chExt cx="259692" cy="269909"/>
            </a:xfrm>
          </p:grpSpPr>
          <p:sp>
            <p:nvSpPr>
              <p:cNvPr id="9388" name="Google Shape;9388;p6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0" name="Google Shape;9390;p6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60"/>
          <p:cNvGrpSpPr/>
          <p:nvPr/>
        </p:nvGrpSpPr>
        <p:grpSpPr>
          <a:xfrm>
            <a:off x="714438" y="2707057"/>
            <a:ext cx="1452955" cy="621360"/>
            <a:chOff x="732422" y="2990152"/>
            <a:chExt cx="1337773" cy="572102"/>
          </a:xfrm>
        </p:grpSpPr>
        <p:sp>
          <p:nvSpPr>
            <p:cNvPr id="9392" name="Google Shape;9392;p6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1" name="Shape 9401"/>
        <p:cNvGrpSpPr/>
        <p:nvPr/>
      </p:nvGrpSpPr>
      <p:grpSpPr>
        <a:xfrm>
          <a:off x="0" y="0"/>
          <a:ext cx="0" cy="0"/>
          <a:chOff x="0" y="0"/>
          <a:chExt cx="0" cy="0"/>
        </a:xfrm>
      </p:grpSpPr>
      <p:grpSp>
        <p:nvGrpSpPr>
          <p:cNvPr id="9402" name="Google Shape;9402;p61"/>
          <p:cNvGrpSpPr/>
          <p:nvPr/>
        </p:nvGrpSpPr>
        <p:grpSpPr>
          <a:xfrm>
            <a:off x="708575" y="965865"/>
            <a:ext cx="1636117" cy="1526144"/>
            <a:chOff x="729238" y="1179665"/>
            <a:chExt cx="1636117" cy="1526144"/>
          </a:xfrm>
        </p:grpSpPr>
        <p:grpSp>
          <p:nvGrpSpPr>
            <p:cNvPr id="9403" name="Google Shape;9403;p61"/>
            <p:cNvGrpSpPr/>
            <p:nvPr/>
          </p:nvGrpSpPr>
          <p:grpSpPr>
            <a:xfrm>
              <a:off x="729238" y="1179665"/>
              <a:ext cx="80700" cy="1526144"/>
              <a:chOff x="729238" y="1179665"/>
              <a:chExt cx="80700" cy="1526144"/>
            </a:xfrm>
          </p:grpSpPr>
          <p:sp>
            <p:nvSpPr>
              <p:cNvPr id="9404" name="Google Shape;9404;p6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61"/>
            <p:cNvGrpSpPr/>
            <p:nvPr/>
          </p:nvGrpSpPr>
          <p:grpSpPr>
            <a:xfrm>
              <a:off x="903098" y="1179665"/>
              <a:ext cx="80700" cy="1526144"/>
              <a:chOff x="903098" y="1179665"/>
              <a:chExt cx="80700" cy="1526144"/>
            </a:xfrm>
          </p:grpSpPr>
          <p:sp>
            <p:nvSpPr>
              <p:cNvPr id="9415" name="Google Shape;9415;p6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61"/>
            <p:cNvGrpSpPr/>
            <p:nvPr/>
          </p:nvGrpSpPr>
          <p:grpSpPr>
            <a:xfrm>
              <a:off x="1076958" y="1179665"/>
              <a:ext cx="80700" cy="1526144"/>
              <a:chOff x="1076958" y="1179665"/>
              <a:chExt cx="80700" cy="1526144"/>
            </a:xfrm>
          </p:grpSpPr>
          <p:sp>
            <p:nvSpPr>
              <p:cNvPr id="9426" name="Google Shape;9426;p6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61"/>
            <p:cNvGrpSpPr/>
            <p:nvPr/>
          </p:nvGrpSpPr>
          <p:grpSpPr>
            <a:xfrm>
              <a:off x="1247707" y="1179665"/>
              <a:ext cx="80700" cy="1526144"/>
              <a:chOff x="1247707" y="1179665"/>
              <a:chExt cx="80700" cy="1526144"/>
            </a:xfrm>
          </p:grpSpPr>
          <p:sp>
            <p:nvSpPr>
              <p:cNvPr id="9437" name="Google Shape;9437;p6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61"/>
            <p:cNvGrpSpPr/>
            <p:nvPr/>
          </p:nvGrpSpPr>
          <p:grpSpPr>
            <a:xfrm>
              <a:off x="1421567" y="1179665"/>
              <a:ext cx="80700" cy="1526144"/>
              <a:chOff x="1421567" y="1179665"/>
              <a:chExt cx="80700" cy="1526144"/>
            </a:xfrm>
          </p:grpSpPr>
          <p:sp>
            <p:nvSpPr>
              <p:cNvPr id="9448" name="Google Shape;9448;p6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61"/>
            <p:cNvGrpSpPr/>
            <p:nvPr/>
          </p:nvGrpSpPr>
          <p:grpSpPr>
            <a:xfrm>
              <a:off x="1592327" y="1179665"/>
              <a:ext cx="80700" cy="1526144"/>
              <a:chOff x="1592327" y="1179665"/>
              <a:chExt cx="80700" cy="1526144"/>
            </a:xfrm>
          </p:grpSpPr>
          <p:sp>
            <p:nvSpPr>
              <p:cNvPr id="9459" name="Google Shape;9459;p6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9" name="Google Shape;9469;p61"/>
            <p:cNvGrpSpPr/>
            <p:nvPr/>
          </p:nvGrpSpPr>
          <p:grpSpPr>
            <a:xfrm>
              <a:off x="1766187" y="1179665"/>
              <a:ext cx="80700" cy="1526144"/>
              <a:chOff x="1766187" y="1179665"/>
              <a:chExt cx="80700" cy="1526144"/>
            </a:xfrm>
          </p:grpSpPr>
          <p:sp>
            <p:nvSpPr>
              <p:cNvPr id="9470" name="Google Shape;9470;p6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61"/>
            <p:cNvGrpSpPr/>
            <p:nvPr/>
          </p:nvGrpSpPr>
          <p:grpSpPr>
            <a:xfrm>
              <a:off x="1936935" y="1179665"/>
              <a:ext cx="80700" cy="1526144"/>
              <a:chOff x="1936935" y="1179665"/>
              <a:chExt cx="80700" cy="1526144"/>
            </a:xfrm>
          </p:grpSpPr>
          <p:sp>
            <p:nvSpPr>
              <p:cNvPr id="9481" name="Google Shape;9481;p6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61"/>
            <p:cNvGrpSpPr/>
            <p:nvPr/>
          </p:nvGrpSpPr>
          <p:grpSpPr>
            <a:xfrm>
              <a:off x="2110795" y="1179665"/>
              <a:ext cx="80700" cy="1526144"/>
              <a:chOff x="2110795" y="1179665"/>
              <a:chExt cx="80700" cy="1526144"/>
            </a:xfrm>
          </p:grpSpPr>
          <p:sp>
            <p:nvSpPr>
              <p:cNvPr id="9492" name="Google Shape;9492;p6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61"/>
            <p:cNvGrpSpPr/>
            <p:nvPr/>
          </p:nvGrpSpPr>
          <p:grpSpPr>
            <a:xfrm>
              <a:off x="2284655" y="1179665"/>
              <a:ext cx="80700" cy="1526144"/>
              <a:chOff x="2284655" y="1179665"/>
              <a:chExt cx="80700" cy="1526144"/>
            </a:xfrm>
          </p:grpSpPr>
          <p:sp>
            <p:nvSpPr>
              <p:cNvPr id="9503" name="Google Shape;9503;p6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13" name="Google Shape;9513;p61"/>
          <p:cNvGrpSpPr/>
          <p:nvPr/>
        </p:nvGrpSpPr>
        <p:grpSpPr>
          <a:xfrm>
            <a:off x="2603242" y="985003"/>
            <a:ext cx="1364248" cy="1102133"/>
            <a:chOff x="2623904" y="1198803"/>
            <a:chExt cx="1364248" cy="1102133"/>
          </a:xfrm>
        </p:grpSpPr>
        <p:grpSp>
          <p:nvGrpSpPr>
            <p:cNvPr id="9514" name="Google Shape;9514;p61"/>
            <p:cNvGrpSpPr/>
            <p:nvPr/>
          </p:nvGrpSpPr>
          <p:grpSpPr>
            <a:xfrm>
              <a:off x="2623907" y="1198803"/>
              <a:ext cx="1364245" cy="273000"/>
              <a:chOff x="2623907" y="1198803"/>
              <a:chExt cx="1364245" cy="273000"/>
            </a:xfrm>
          </p:grpSpPr>
          <p:sp>
            <p:nvSpPr>
              <p:cNvPr id="9515" name="Google Shape;9515;p6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61"/>
            <p:cNvGrpSpPr/>
            <p:nvPr/>
          </p:nvGrpSpPr>
          <p:grpSpPr>
            <a:xfrm>
              <a:off x="2623904" y="1476964"/>
              <a:ext cx="1364245" cy="273000"/>
              <a:chOff x="2623904" y="1476964"/>
              <a:chExt cx="1364245" cy="273000"/>
            </a:xfrm>
          </p:grpSpPr>
          <p:sp>
            <p:nvSpPr>
              <p:cNvPr id="9521" name="Google Shape;9521;p6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61"/>
            <p:cNvGrpSpPr/>
            <p:nvPr/>
          </p:nvGrpSpPr>
          <p:grpSpPr>
            <a:xfrm>
              <a:off x="2623907" y="1749775"/>
              <a:ext cx="1364245" cy="273000"/>
              <a:chOff x="2623907" y="1749775"/>
              <a:chExt cx="1364245" cy="273000"/>
            </a:xfrm>
          </p:grpSpPr>
          <p:sp>
            <p:nvSpPr>
              <p:cNvPr id="9527" name="Google Shape;9527;p6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61"/>
            <p:cNvGrpSpPr/>
            <p:nvPr/>
          </p:nvGrpSpPr>
          <p:grpSpPr>
            <a:xfrm>
              <a:off x="2623904" y="2027936"/>
              <a:ext cx="1364245" cy="273000"/>
              <a:chOff x="2623904" y="2027936"/>
              <a:chExt cx="1364245" cy="273000"/>
            </a:xfrm>
          </p:grpSpPr>
          <p:sp>
            <p:nvSpPr>
              <p:cNvPr id="9533" name="Google Shape;9533;p6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38" name="Google Shape;9538;p61"/>
          <p:cNvGrpSpPr/>
          <p:nvPr/>
        </p:nvGrpSpPr>
        <p:grpSpPr>
          <a:xfrm>
            <a:off x="2592703" y="2444186"/>
            <a:ext cx="1387541" cy="159124"/>
            <a:chOff x="3200660" y="2180272"/>
            <a:chExt cx="2563824" cy="378237"/>
          </a:xfrm>
        </p:grpSpPr>
        <p:sp>
          <p:nvSpPr>
            <p:cNvPr id="9539" name="Google Shape;9539;p6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61"/>
          <p:cNvGrpSpPr/>
          <p:nvPr/>
        </p:nvGrpSpPr>
        <p:grpSpPr>
          <a:xfrm>
            <a:off x="2589227" y="2722011"/>
            <a:ext cx="1390502" cy="159625"/>
            <a:chOff x="3530150" y="2790075"/>
            <a:chExt cx="1962600" cy="225300"/>
          </a:xfrm>
        </p:grpSpPr>
        <p:sp>
          <p:nvSpPr>
            <p:cNvPr id="9558" name="Google Shape;9558;p6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61"/>
          <p:cNvGrpSpPr/>
          <p:nvPr/>
        </p:nvGrpSpPr>
        <p:grpSpPr>
          <a:xfrm>
            <a:off x="2589880" y="3000337"/>
            <a:ext cx="1411629" cy="153761"/>
            <a:chOff x="3558802" y="4011427"/>
            <a:chExt cx="1866000" cy="111300"/>
          </a:xfrm>
        </p:grpSpPr>
        <p:sp>
          <p:nvSpPr>
            <p:cNvPr id="9561" name="Google Shape;9561;p6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61"/>
          <p:cNvGrpSpPr/>
          <p:nvPr/>
        </p:nvGrpSpPr>
        <p:grpSpPr>
          <a:xfrm>
            <a:off x="2589573" y="2205736"/>
            <a:ext cx="1383503" cy="119749"/>
            <a:chOff x="3465975" y="2270276"/>
            <a:chExt cx="1986364" cy="171929"/>
          </a:xfrm>
        </p:grpSpPr>
        <p:sp>
          <p:nvSpPr>
            <p:cNvPr id="9564" name="Google Shape;9564;p6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61"/>
          <p:cNvGrpSpPr/>
          <p:nvPr/>
        </p:nvGrpSpPr>
        <p:grpSpPr>
          <a:xfrm>
            <a:off x="2600580" y="3569387"/>
            <a:ext cx="1369531" cy="195460"/>
            <a:chOff x="723300" y="4253549"/>
            <a:chExt cx="2276482" cy="324900"/>
          </a:xfrm>
        </p:grpSpPr>
        <p:sp>
          <p:nvSpPr>
            <p:cNvPr id="9573" name="Google Shape;9573;p6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61"/>
          <p:cNvGrpSpPr/>
          <p:nvPr/>
        </p:nvGrpSpPr>
        <p:grpSpPr>
          <a:xfrm>
            <a:off x="2590141" y="3270567"/>
            <a:ext cx="1389066" cy="180119"/>
            <a:chOff x="705948" y="3788465"/>
            <a:chExt cx="2308953" cy="299400"/>
          </a:xfrm>
        </p:grpSpPr>
        <p:sp>
          <p:nvSpPr>
            <p:cNvPr id="9579" name="Google Shape;9579;p6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61"/>
          <p:cNvGrpSpPr/>
          <p:nvPr/>
        </p:nvGrpSpPr>
        <p:grpSpPr>
          <a:xfrm>
            <a:off x="2638078" y="3883547"/>
            <a:ext cx="1304609" cy="294074"/>
            <a:chOff x="2658741" y="4097347"/>
            <a:chExt cx="1304609" cy="294074"/>
          </a:xfrm>
        </p:grpSpPr>
        <p:grpSp>
          <p:nvGrpSpPr>
            <p:cNvPr id="9585" name="Google Shape;9585;p61"/>
            <p:cNvGrpSpPr/>
            <p:nvPr/>
          </p:nvGrpSpPr>
          <p:grpSpPr>
            <a:xfrm>
              <a:off x="2658741" y="4097347"/>
              <a:ext cx="118572" cy="294074"/>
              <a:chOff x="3343310" y="4475555"/>
              <a:chExt cx="127717" cy="316753"/>
            </a:xfrm>
          </p:grpSpPr>
          <p:sp>
            <p:nvSpPr>
              <p:cNvPr id="9586" name="Google Shape;9586;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61"/>
            <p:cNvGrpSpPr/>
            <p:nvPr/>
          </p:nvGrpSpPr>
          <p:grpSpPr>
            <a:xfrm>
              <a:off x="3815519" y="4098388"/>
              <a:ext cx="147831" cy="291991"/>
              <a:chOff x="3527539" y="4476677"/>
              <a:chExt cx="159232" cy="314510"/>
            </a:xfrm>
          </p:grpSpPr>
          <p:sp>
            <p:nvSpPr>
              <p:cNvPr id="9589" name="Google Shape;9589;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61"/>
            <p:cNvGrpSpPr/>
            <p:nvPr/>
          </p:nvGrpSpPr>
          <p:grpSpPr>
            <a:xfrm>
              <a:off x="3511696" y="4098388"/>
              <a:ext cx="147831" cy="291991"/>
              <a:chOff x="3527539" y="4476677"/>
              <a:chExt cx="159232" cy="314510"/>
            </a:xfrm>
          </p:grpSpPr>
          <p:sp>
            <p:nvSpPr>
              <p:cNvPr id="9592" name="Google Shape;9592;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61"/>
            <p:cNvGrpSpPr/>
            <p:nvPr/>
          </p:nvGrpSpPr>
          <p:grpSpPr>
            <a:xfrm>
              <a:off x="3207874" y="4098388"/>
              <a:ext cx="147831" cy="291991"/>
              <a:chOff x="3527539" y="4476677"/>
              <a:chExt cx="159232" cy="314510"/>
            </a:xfrm>
          </p:grpSpPr>
          <p:sp>
            <p:nvSpPr>
              <p:cNvPr id="9595" name="Google Shape;9595;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61"/>
            <p:cNvGrpSpPr/>
            <p:nvPr/>
          </p:nvGrpSpPr>
          <p:grpSpPr>
            <a:xfrm>
              <a:off x="2933305" y="4097347"/>
              <a:ext cx="118572" cy="294074"/>
              <a:chOff x="3343310" y="4475555"/>
              <a:chExt cx="127717" cy="316753"/>
            </a:xfrm>
          </p:grpSpPr>
          <p:sp>
            <p:nvSpPr>
              <p:cNvPr id="9598" name="Google Shape;9598;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00" name="Google Shape;9600;p61"/>
          <p:cNvGrpSpPr/>
          <p:nvPr/>
        </p:nvGrpSpPr>
        <p:grpSpPr>
          <a:xfrm>
            <a:off x="4256908" y="1866669"/>
            <a:ext cx="1433821" cy="191501"/>
            <a:chOff x="4273350" y="2080469"/>
            <a:chExt cx="1433821" cy="191501"/>
          </a:xfrm>
        </p:grpSpPr>
        <p:grpSp>
          <p:nvGrpSpPr>
            <p:cNvPr id="9601" name="Google Shape;9601;p61"/>
            <p:cNvGrpSpPr/>
            <p:nvPr/>
          </p:nvGrpSpPr>
          <p:grpSpPr>
            <a:xfrm>
              <a:off x="4273350" y="2080469"/>
              <a:ext cx="1433821" cy="0"/>
              <a:chOff x="5224975" y="2962250"/>
              <a:chExt cx="1544400" cy="0"/>
            </a:xfrm>
          </p:grpSpPr>
          <p:cxnSp>
            <p:nvCxnSpPr>
              <p:cNvPr id="9602" name="Google Shape;9602;p6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03" name="Google Shape;9603;p6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604" name="Google Shape;9604;p61"/>
            <p:cNvGrpSpPr/>
            <p:nvPr/>
          </p:nvGrpSpPr>
          <p:grpSpPr>
            <a:xfrm>
              <a:off x="4273350" y="2271969"/>
              <a:ext cx="1433821" cy="0"/>
              <a:chOff x="5224975" y="2962250"/>
              <a:chExt cx="1544400" cy="0"/>
            </a:xfrm>
          </p:grpSpPr>
          <p:cxnSp>
            <p:nvCxnSpPr>
              <p:cNvPr id="9605" name="Google Shape;9605;p6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06" name="Google Shape;9606;p6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607" name="Google Shape;9607;p61"/>
          <p:cNvGrpSpPr/>
          <p:nvPr/>
        </p:nvGrpSpPr>
        <p:grpSpPr>
          <a:xfrm>
            <a:off x="4258463" y="969236"/>
            <a:ext cx="1430711" cy="743389"/>
            <a:chOff x="5159450" y="1919950"/>
            <a:chExt cx="1541050" cy="862500"/>
          </a:xfrm>
        </p:grpSpPr>
        <p:sp>
          <p:nvSpPr>
            <p:cNvPr id="9608" name="Google Shape;9608;p6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609" name="Google Shape;9609;p61"/>
            <p:cNvGrpSpPr/>
            <p:nvPr/>
          </p:nvGrpSpPr>
          <p:grpSpPr>
            <a:xfrm>
              <a:off x="5159450" y="1919950"/>
              <a:ext cx="1541050" cy="862500"/>
              <a:chOff x="5159450" y="1919950"/>
              <a:chExt cx="1541050" cy="862500"/>
            </a:xfrm>
          </p:grpSpPr>
          <p:cxnSp>
            <p:nvCxnSpPr>
              <p:cNvPr id="9610" name="Google Shape;9610;p6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611" name="Google Shape;9611;p6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612" name="Google Shape;9612;p61"/>
          <p:cNvGrpSpPr/>
          <p:nvPr/>
        </p:nvGrpSpPr>
        <p:grpSpPr>
          <a:xfrm>
            <a:off x="4248577" y="2192564"/>
            <a:ext cx="1450484" cy="1052087"/>
            <a:chOff x="5230575" y="1554475"/>
            <a:chExt cx="2137150" cy="1550150"/>
          </a:xfrm>
        </p:grpSpPr>
        <p:sp>
          <p:nvSpPr>
            <p:cNvPr id="9613" name="Google Shape;9613;p6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61"/>
          <p:cNvGrpSpPr/>
          <p:nvPr/>
        </p:nvGrpSpPr>
        <p:grpSpPr>
          <a:xfrm rot="10800000">
            <a:off x="4265127" y="3284753"/>
            <a:ext cx="1417383" cy="887946"/>
            <a:chOff x="5645403" y="2920021"/>
            <a:chExt cx="2650800" cy="2180614"/>
          </a:xfrm>
        </p:grpSpPr>
        <p:sp>
          <p:nvSpPr>
            <p:cNvPr id="9627" name="Google Shape;9627;p6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28" name="Google Shape;9628;p61"/>
            <p:cNvCxnSpPr>
              <a:stCxn id="962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629" name="Google Shape;9629;p6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0" name="Google Shape;9630;p61"/>
            <p:cNvCxnSpPr>
              <a:endCxn id="9629"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631" name="Google Shape;9631;p6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2" name="Google Shape;9632;p61"/>
            <p:cNvCxnSpPr>
              <a:stCxn id="9631"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633" name="Google Shape;9633;p6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4" name="Google Shape;9634;p61"/>
            <p:cNvCxnSpPr>
              <a:endCxn id="963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635" name="Google Shape;9635;p61"/>
          <p:cNvGrpSpPr/>
          <p:nvPr/>
        </p:nvGrpSpPr>
        <p:grpSpPr>
          <a:xfrm>
            <a:off x="7365487" y="2188108"/>
            <a:ext cx="1071743" cy="1021579"/>
            <a:chOff x="7189833" y="2022667"/>
            <a:chExt cx="1251159" cy="1192597"/>
          </a:xfrm>
        </p:grpSpPr>
        <p:sp>
          <p:nvSpPr>
            <p:cNvPr id="9636" name="Google Shape;9636;p6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61"/>
          <p:cNvGrpSpPr/>
          <p:nvPr/>
        </p:nvGrpSpPr>
        <p:grpSpPr>
          <a:xfrm>
            <a:off x="706758" y="2614515"/>
            <a:ext cx="1695374" cy="1560837"/>
            <a:chOff x="727421" y="2828315"/>
            <a:chExt cx="1695374" cy="1560837"/>
          </a:xfrm>
        </p:grpSpPr>
        <p:grpSp>
          <p:nvGrpSpPr>
            <p:cNvPr id="9641" name="Google Shape;9641;p61"/>
            <p:cNvGrpSpPr/>
            <p:nvPr/>
          </p:nvGrpSpPr>
          <p:grpSpPr>
            <a:xfrm>
              <a:off x="819108" y="2882501"/>
              <a:ext cx="103104" cy="1426186"/>
              <a:chOff x="4674013" y="3100904"/>
              <a:chExt cx="122758" cy="1698043"/>
            </a:xfrm>
          </p:grpSpPr>
          <p:sp>
            <p:nvSpPr>
              <p:cNvPr id="9642" name="Google Shape;9642;p6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61"/>
            <p:cNvGrpSpPr/>
            <p:nvPr/>
          </p:nvGrpSpPr>
          <p:grpSpPr>
            <a:xfrm>
              <a:off x="1062475" y="2882501"/>
              <a:ext cx="103104" cy="1426186"/>
              <a:chOff x="4940438" y="3100904"/>
              <a:chExt cx="122758" cy="1698043"/>
            </a:xfrm>
          </p:grpSpPr>
          <p:sp>
            <p:nvSpPr>
              <p:cNvPr id="9650" name="Google Shape;9650;p6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61"/>
            <p:cNvGrpSpPr/>
            <p:nvPr/>
          </p:nvGrpSpPr>
          <p:grpSpPr>
            <a:xfrm>
              <a:off x="1299324" y="2882501"/>
              <a:ext cx="103104" cy="1426186"/>
              <a:chOff x="5206863" y="3100904"/>
              <a:chExt cx="122758" cy="1698043"/>
            </a:xfrm>
          </p:grpSpPr>
          <p:sp>
            <p:nvSpPr>
              <p:cNvPr id="9658" name="Google Shape;9658;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61"/>
            <p:cNvGrpSpPr/>
            <p:nvPr/>
          </p:nvGrpSpPr>
          <p:grpSpPr>
            <a:xfrm>
              <a:off x="1786057" y="2882501"/>
              <a:ext cx="103104" cy="1426186"/>
              <a:chOff x="6006138" y="3143629"/>
              <a:chExt cx="122758" cy="1698043"/>
            </a:xfrm>
          </p:grpSpPr>
          <p:sp>
            <p:nvSpPr>
              <p:cNvPr id="9666" name="Google Shape;9666;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61"/>
            <p:cNvGrpSpPr/>
            <p:nvPr/>
          </p:nvGrpSpPr>
          <p:grpSpPr>
            <a:xfrm>
              <a:off x="2029422" y="2882501"/>
              <a:ext cx="103104" cy="1426186"/>
              <a:chOff x="6805413" y="3100904"/>
              <a:chExt cx="122758" cy="1698043"/>
            </a:xfrm>
          </p:grpSpPr>
          <p:sp>
            <p:nvSpPr>
              <p:cNvPr id="9674" name="Google Shape;9674;p6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61"/>
            <p:cNvGrpSpPr/>
            <p:nvPr/>
          </p:nvGrpSpPr>
          <p:grpSpPr>
            <a:xfrm>
              <a:off x="727421" y="2828315"/>
              <a:ext cx="1695374" cy="1560837"/>
              <a:chOff x="734799" y="2782450"/>
              <a:chExt cx="1571100" cy="1577400"/>
            </a:xfrm>
          </p:grpSpPr>
          <p:cxnSp>
            <p:nvCxnSpPr>
              <p:cNvPr id="9682" name="Google Shape;9682;p6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683" name="Google Shape;9683;p6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684" name="Google Shape;9684;p61"/>
            <p:cNvGrpSpPr/>
            <p:nvPr/>
          </p:nvGrpSpPr>
          <p:grpSpPr>
            <a:xfrm>
              <a:off x="2272795" y="2882501"/>
              <a:ext cx="103104" cy="1426186"/>
              <a:chOff x="5206863" y="3100904"/>
              <a:chExt cx="122758" cy="1698043"/>
            </a:xfrm>
          </p:grpSpPr>
          <p:sp>
            <p:nvSpPr>
              <p:cNvPr id="9685" name="Google Shape;9685;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61"/>
            <p:cNvGrpSpPr/>
            <p:nvPr/>
          </p:nvGrpSpPr>
          <p:grpSpPr>
            <a:xfrm>
              <a:off x="1542694" y="2882501"/>
              <a:ext cx="103104" cy="1426186"/>
              <a:chOff x="6006138" y="3143629"/>
              <a:chExt cx="122758" cy="1698043"/>
            </a:xfrm>
          </p:grpSpPr>
          <p:sp>
            <p:nvSpPr>
              <p:cNvPr id="9693" name="Google Shape;9693;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00" name="Google Shape;9700;p61"/>
          <p:cNvGrpSpPr/>
          <p:nvPr/>
        </p:nvGrpSpPr>
        <p:grpSpPr>
          <a:xfrm>
            <a:off x="5915338" y="2192087"/>
            <a:ext cx="1248543" cy="1025319"/>
            <a:chOff x="5183758" y="1210600"/>
            <a:chExt cx="3605380" cy="2960783"/>
          </a:xfrm>
        </p:grpSpPr>
        <p:sp>
          <p:nvSpPr>
            <p:cNvPr id="9701" name="Google Shape;9701;p6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05" name="Google Shape;9705;p6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706" name="Google Shape;9706;p6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707" name="Google Shape;9707;p6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708" name="Google Shape;9708;p6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709" name="Google Shape;9709;p6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61"/>
          <p:cNvGrpSpPr/>
          <p:nvPr/>
        </p:nvGrpSpPr>
        <p:grpSpPr>
          <a:xfrm>
            <a:off x="5772399" y="3330404"/>
            <a:ext cx="2664831" cy="843440"/>
            <a:chOff x="5916567" y="1099697"/>
            <a:chExt cx="2556683" cy="809211"/>
          </a:xfrm>
        </p:grpSpPr>
        <p:sp>
          <p:nvSpPr>
            <p:cNvPr id="9711" name="Google Shape;9711;p6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9" name="Google Shape;9719;p61"/>
          <p:cNvGrpSpPr/>
          <p:nvPr/>
        </p:nvGrpSpPr>
        <p:grpSpPr>
          <a:xfrm>
            <a:off x="5879940" y="979263"/>
            <a:ext cx="1299851" cy="1023338"/>
            <a:chOff x="5900602" y="1193063"/>
            <a:chExt cx="1299851" cy="1023338"/>
          </a:xfrm>
        </p:grpSpPr>
        <p:grpSp>
          <p:nvGrpSpPr>
            <p:cNvPr id="9720" name="Google Shape;9720;p61"/>
            <p:cNvGrpSpPr/>
            <p:nvPr/>
          </p:nvGrpSpPr>
          <p:grpSpPr>
            <a:xfrm>
              <a:off x="6743564" y="1193063"/>
              <a:ext cx="456889" cy="700379"/>
              <a:chOff x="6743564" y="1193063"/>
              <a:chExt cx="456889" cy="700379"/>
            </a:xfrm>
          </p:grpSpPr>
          <p:grpSp>
            <p:nvGrpSpPr>
              <p:cNvPr id="9721" name="Google Shape;9721;p61"/>
              <p:cNvGrpSpPr/>
              <p:nvPr/>
            </p:nvGrpSpPr>
            <p:grpSpPr>
              <a:xfrm>
                <a:off x="6743564" y="1690731"/>
                <a:ext cx="214402" cy="202710"/>
                <a:chOff x="6743564" y="1690731"/>
                <a:chExt cx="214402" cy="202710"/>
              </a:xfrm>
            </p:grpSpPr>
            <p:sp>
              <p:nvSpPr>
                <p:cNvPr id="9722" name="Google Shape;9722;p6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61"/>
              <p:cNvGrpSpPr/>
              <p:nvPr/>
            </p:nvGrpSpPr>
            <p:grpSpPr>
              <a:xfrm>
                <a:off x="6915505" y="1193063"/>
                <a:ext cx="284947" cy="589637"/>
                <a:chOff x="6915505" y="1193063"/>
                <a:chExt cx="284947" cy="589637"/>
              </a:xfrm>
            </p:grpSpPr>
            <p:sp>
              <p:nvSpPr>
                <p:cNvPr id="9725" name="Google Shape;9725;p6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26" name="Google Shape;9726;p6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727" name="Google Shape;9727;p61"/>
            <p:cNvGrpSpPr/>
            <p:nvPr/>
          </p:nvGrpSpPr>
          <p:grpSpPr>
            <a:xfrm>
              <a:off x="6520337" y="1193063"/>
              <a:ext cx="341815" cy="801589"/>
              <a:chOff x="6520337" y="1193063"/>
              <a:chExt cx="341815" cy="801589"/>
            </a:xfrm>
          </p:grpSpPr>
          <p:grpSp>
            <p:nvGrpSpPr>
              <p:cNvPr id="9728" name="Google Shape;9728;p61"/>
              <p:cNvGrpSpPr/>
              <p:nvPr/>
            </p:nvGrpSpPr>
            <p:grpSpPr>
              <a:xfrm>
                <a:off x="6520337" y="1589527"/>
                <a:ext cx="213950" cy="405125"/>
                <a:chOff x="6520337" y="1589527"/>
                <a:chExt cx="213950" cy="405125"/>
              </a:xfrm>
            </p:grpSpPr>
            <p:sp>
              <p:nvSpPr>
                <p:cNvPr id="9729" name="Google Shape;9729;p6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61"/>
              <p:cNvGrpSpPr/>
              <p:nvPr/>
            </p:nvGrpSpPr>
            <p:grpSpPr>
              <a:xfrm>
                <a:off x="6577204" y="1193063"/>
                <a:ext cx="284947" cy="453562"/>
                <a:chOff x="6577204" y="1193063"/>
                <a:chExt cx="284947" cy="453562"/>
              </a:xfrm>
            </p:grpSpPr>
            <p:sp>
              <p:nvSpPr>
                <p:cNvPr id="9732" name="Google Shape;9732;p6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3" name="Google Shape;9733;p6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734" name="Google Shape;9734;p61"/>
            <p:cNvGrpSpPr/>
            <p:nvPr/>
          </p:nvGrpSpPr>
          <p:grpSpPr>
            <a:xfrm>
              <a:off x="6238903" y="1193063"/>
              <a:ext cx="300475" cy="901782"/>
              <a:chOff x="6238903" y="1193063"/>
              <a:chExt cx="300475" cy="901782"/>
            </a:xfrm>
          </p:grpSpPr>
          <p:grpSp>
            <p:nvGrpSpPr>
              <p:cNvPr id="9735" name="Google Shape;9735;p61"/>
              <p:cNvGrpSpPr/>
              <p:nvPr/>
            </p:nvGrpSpPr>
            <p:grpSpPr>
              <a:xfrm>
                <a:off x="6290865" y="1489315"/>
                <a:ext cx="248514" cy="605530"/>
                <a:chOff x="6290865" y="1489315"/>
                <a:chExt cx="248514" cy="605530"/>
              </a:xfrm>
            </p:grpSpPr>
            <p:sp>
              <p:nvSpPr>
                <p:cNvPr id="9736" name="Google Shape;9736;p6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61"/>
              <p:cNvGrpSpPr/>
              <p:nvPr/>
            </p:nvGrpSpPr>
            <p:grpSpPr>
              <a:xfrm>
                <a:off x="6238903" y="1193063"/>
                <a:ext cx="284947" cy="327512"/>
                <a:chOff x="6238903" y="1193063"/>
                <a:chExt cx="284947" cy="327512"/>
              </a:xfrm>
            </p:grpSpPr>
            <p:sp>
              <p:nvSpPr>
                <p:cNvPr id="9739" name="Google Shape;9739;p6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0" name="Google Shape;9740;p6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741" name="Google Shape;9741;p61"/>
            <p:cNvGrpSpPr/>
            <p:nvPr/>
          </p:nvGrpSpPr>
          <p:grpSpPr>
            <a:xfrm>
              <a:off x="5900602" y="1193063"/>
              <a:ext cx="444345" cy="1023338"/>
              <a:chOff x="5900602" y="1193063"/>
              <a:chExt cx="444345" cy="1023338"/>
            </a:xfrm>
          </p:grpSpPr>
          <p:grpSp>
            <p:nvGrpSpPr>
              <p:cNvPr id="9742" name="Google Shape;9742;p61"/>
              <p:cNvGrpSpPr/>
              <p:nvPr/>
            </p:nvGrpSpPr>
            <p:grpSpPr>
              <a:xfrm>
                <a:off x="6046501" y="1367785"/>
                <a:ext cx="298446" cy="848616"/>
                <a:chOff x="6046501" y="1367785"/>
                <a:chExt cx="298446" cy="848616"/>
              </a:xfrm>
            </p:grpSpPr>
            <p:sp>
              <p:nvSpPr>
                <p:cNvPr id="9743" name="Google Shape;9743;p6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61"/>
              <p:cNvGrpSpPr/>
              <p:nvPr/>
            </p:nvGrpSpPr>
            <p:grpSpPr>
              <a:xfrm>
                <a:off x="5900602" y="1193063"/>
                <a:ext cx="284947" cy="182312"/>
                <a:chOff x="5900602" y="1193063"/>
                <a:chExt cx="284947" cy="182312"/>
              </a:xfrm>
            </p:grpSpPr>
            <p:sp>
              <p:nvSpPr>
                <p:cNvPr id="9746" name="Google Shape;9746;p6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7" name="Google Shape;9747;p6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748" name="Google Shape;9748;p61"/>
          <p:cNvGrpSpPr/>
          <p:nvPr/>
        </p:nvGrpSpPr>
        <p:grpSpPr>
          <a:xfrm>
            <a:off x="7217822" y="979408"/>
            <a:ext cx="1219413" cy="1051365"/>
            <a:chOff x="7287122" y="1165658"/>
            <a:chExt cx="1219413" cy="1051365"/>
          </a:xfrm>
        </p:grpSpPr>
        <p:grpSp>
          <p:nvGrpSpPr>
            <p:cNvPr id="9749" name="Google Shape;9749;p61"/>
            <p:cNvGrpSpPr/>
            <p:nvPr/>
          </p:nvGrpSpPr>
          <p:grpSpPr>
            <a:xfrm>
              <a:off x="7287122" y="1969723"/>
              <a:ext cx="1219413" cy="247300"/>
              <a:chOff x="7287122" y="1969723"/>
              <a:chExt cx="1219413" cy="247300"/>
            </a:xfrm>
          </p:grpSpPr>
          <p:sp>
            <p:nvSpPr>
              <p:cNvPr id="9750" name="Google Shape;9750;p6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1" name="Google Shape;9751;p61"/>
              <p:cNvGrpSpPr/>
              <p:nvPr/>
            </p:nvGrpSpPr>
            <p:grpSpPr>
              <a:xfrm>
                <a:off x="7287122" y="2063892"/>
                <a:ext cx="1151753" cy="73428"/>
                <a:chOff x="7287122" y="2063892"/>
                <a:chExt cx="1151753" cy="73428"/>
              </a:xfrm>
            </p:grpSpPr>
            <p:sp>
              <p:nvSpPr>
                <p:cNvPr id="9752" name="Google Shape;9752;p6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3" name="Google Shape;9753;p6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754" name="Google Shape;9754;p61"/>
            <p:cNvGrpSpPr/>
            <p:nvPr/>
          </p:nvGrpSpPr>
          <p:grpSpPr>
            <a:xfrm>
              <a:off x="7287122" y="1712201"/>
              <a:ext cx="1219403" cy="246767"/>
              <a:chOff x="7287122" y="1712201"/>
              <a:chExt cx="1219403" cy="246767"/>
            </a:xfrm>
          </p:grpSpPr>
          <p:sp>
            <p:nvSpPr>
              <p:cNvPr id="9755" name="Google Shape;9755;p6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6" name="Google Shape;9756;p61"/>
              <p:cNvGrpSpPr/>
              <p:nvPr/>
            </p:nvGrpSpPr>
            <p:grpSpPr>
              <a:xfrm>
                <a:off x="7287122" y="1842861"/>
                <a:ext cx="1005303" cy="73419"/>
                <a:chOff x="7287122" y="1842861"/>
                <a:chExt cx="1005303" cy="73419"/>
              </a:xfrm>
            </p:grpSpPr>
            <p:sp>
              <p:nvSpPr>
                <p:cNvPr id="9757" name="Google Shape;9757;p6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8" name="Google Shape;9758;p6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759" name="Google Shape;9759;p61"/>
            <p:cNvGrpSpPr/>
            <p:nvPr/>
          </p:nvGrpSpPr>
          <p:grpSpPr>
            <a:xfrm>
              <a:off x="7287122" y="1447520"/>
              <a:ext cx="1219403" cy="286667"/>
              <a:chOff x="7287122" y="1447520"/>
              <a:chExt cx="1219403" cy="286667"/>
            </a:xfrm>
          </p:grpSpPr>
          <p:sp>
            <p:nvSpPr>
              <p:cNvPr id="9760" name="Google Shape;9760;p6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1" name="Google Shape;9761;p61"/>
              <p:cNvGrpSpPr/>
              <p:nvPr/>
            </p:nvGrpSpPr>
            <p:grpSpPr>
              <a:xfrm>
                <a:off x="7287122" y="1581977"/>
                <a:ext cx="852803" cy="73428"/>
                <a:chOff x="7287122" y="1581977"/>
                <a:chExt cx="852803" cy="73428"/>
              </a:xfrm>
            </p:grpSpPr>
            <p:sp>
              <p:nvSpPr>
                <p:cNvPr id="9762" name="Google Shape;9762;p6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63" name="Google Shape;9763;p6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764" name="Google Shape;9764;p61"/>
            <p:cNvGrpSpPr/>
            <p:nvPr/>
          </p:nvGrpSpPr>
          <p:grpSpPr>
            <a:xfrm>
              <a:off x="7287122" y="1165658"/>
              <a:ext cx="1219403" cy="344253"/>
              <a:chOff x="7287122" y="1165658"/>
              <a:chExt cx="1219403" cy="344253"/>
            </a:xfrm>
          </p:grpSpPr>
          <p:sp>
            <p:nvSpPr>
              <p:cNvPr id="9765" name="Google Shape;9765;p6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6" name="Google Shape;9766;p61"/>
              <p:cNvGrpSpPr/>
              <p:nvPr/>
            </p:nvGrpSpPr>
            <p:grpSpPr>
              <a:xfrm>
                <a:off x="7287122" y="1341025"/>
                <a:ext cx="695703" cy="73419"/>
                <a:chOff x="7287122" y="1341025"/>
                <a:chExt cx="695703" cy="73419"/>
              </a:xfrm>
            </p:grpSpPr>
            <p:sp>
              <p:nvSpPr>
                <p:cNvPr id="9767" name="Google Shape;9767;p6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68" name="Google Shape;9768;p6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72" name="Shape 9772"/>
        <p:cNvGrpSpPr/>
        <p:nvPr/>
      </p:nvGrpSpPr>
      <p:grpSpPr>
        <a:xfrm>
          <a:off x="0" y="0"/>
          <a:ext cx="0" cy="0"/>
          <a:chOff x="0" y="0"/>
          <a:chExt cx="0" cy="0"/>
        </a:xfrm>
      </p:grpSpPr>
      <p:grpSp>
        <p:nvGrpSpPr>
          <p:cNvPr id="9773" name="Google Shape;9773;p62"/>
          <p:cNvGrpSpPr/>
          <p:nvPr/>
        </p:nvGrpSpPr>
        <p:grpSpPr>
          <a:xfrm>
            <a:off x="866243" y="2291587"/>
            <a:ext cx="415546" cy="355053"/>
            <a:chOff x="866243" y="2291587"/>
            <a:chExt cx="415546" cy="355053"/>
          </a:xfrm>
        </p:grpSpPr>
        <p:sp>
          <p:nvSpPr>
            <p:cNvPr id="9774" name="Google Shape;9774;p62"/>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2"/>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2"/>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2"/>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2"/>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9" name="Google Shape;9779;p62"/>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0" name="Google Shape;9780;p62"/>
          <p:cNvGrpSpPr/>
          <p:nvPr/>
        </p:nvGrpSpPr>
        <p:grpSpPr>
          <a:xfrm>
            <a:off x="1958520" y="2302574"/>
            <a:ext cx="359213" cy="327807"/>
            <a:chOff x="1958520" y="2302574"/>
            <a:chExt cx="359213" cy="327807"/>
          </a:xfrm>
        </p:grpSpPr>
        <p:sp>
          <p:nvSpPr>
            <p:cNvPr id="9781" name="Google Shape;9781;p62"/>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2"/>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2"/>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62"/>
          <p:cNvGrpSpPr/>
          <p:nvPr/>
        </p:nvGrpSpPr>
        <p:grpSpPr>
          <a:xfrm>
            <a:off x="2579882" y="2287427"/>
            <a:ext cx="207582" cy="359594"/>
            <a:chOff x="2656082" y="2287427"/>
            <a:chExt cx="207582" cy="359594"/>
          </a:xfrm>
        </p:grpSpPr>
        <p:sp>
          <p:nvSpPr>
            <p:cNvPr id="9785" name="Google Shape;9785;p62"/>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2"/>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2"/>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2"/>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62"/>
          <p:cNvGrpSpPr/>
          <p:nvPr/>
        </p:nvGrpSpPr>
        <p:grpSpPr>
          <a:xfrm>
            <a:off x="3049653" y="2321468"/>
            <a:ext cx="362991" cy="290018"/>
            <a:chOff x="3049653" y="2321468"/>
            <a:chExt cx="362991" cy="290018"/>
          </a:xfrm>
        </p:grpSpPr>
        <p:sp>
          <p:nvSpPr>
            <p:cNvPr id="9790" name="Google Shape;9790;p62"/>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2"/>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2"/>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2"/>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62"/>
          <p:cNvGrpSpPr/>
          <p:nvPr/>
        </p:nvGrpSpPr>
        <p:grpSpPr>
          <a:xfrm>
            <a:off x="3564243" y="2289904"/>
            <a:ext cx="422342" cy="355243"/>
            <a:chOff x="3564243" y="2289904"/>
            <a:chExt cx="422342" cy="355243"/>
          </a:xfrm>
        </p:grpSpPr>
        <p:sp>
          <p:nvSpPr>
            <p:cNvPr id="9795" name="Google Shape;9795;p62"/>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2"/>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2"/>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2"/>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2"/>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0" name="Google Shape;9800;p62"/>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1" name="Google Shape;9801;p62"/>
          <p:cNvGrpSpPr/>
          <p:nvPr/>
        </p:nvGrpSpPr>
        <p:grpSpPr>
          <a:xfrm>
            <a:off x="4687894" y="2289713"/>
            <a:ext cx="359594" cy="353909"/>
            <a:chOff x="4687894" y="2289713"/>
            <a:chExt cx="359594" cy="353909"/>
          </a:xfrm>
        </p:grpSpPr>
        <p:sp>
          <p:nvSpPr>
            <p:cNvPr id="9802" name="Google Shape;9802;p62"/>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2"/>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2"/>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5" name="Google Shape;9805;p62"/>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6" name="Google Shape;9806;p62"/>
          <p:cNvGrpSpPr/>
          <p:nvPr/>
        </p:nvGrpSpPr>
        <p:grpSpPr>
          <a:xfrm>
            <a:off x="6372624" y="2308227"/>
            <a:ext cx="263567" cy="317614"/>
            <a:chOff x="6421399" y="2308227"/>
            <a:chExt cx="263567" cy="317614"/>
          </a:xfrm>
        </p:grpSpPr>
        <p:sp>
          <p:nvSpPr>
            <p:cNvPr id="9807" name="Google Shape;9807;p62"/>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2"/>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2"/>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2"/>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62"/>
          <p:cNvGrpSpPr/>
          <p:nvPr/>
        </p:nvGrpSpPr>
        <p:grpSpPr>
          <a:xfrm>
            <a:off x="6870193" y="2295620"/>
            <a:ext cx="360356" cy="343462"/>
            <a:chOff x="6870193" y="2295620"/>
            <a:chExt cx="360356" cy="343462"/>
          </a:xfrm>
        </p:grpSpPr>
        <p:sp>
          <p:nvSpPr>
            <p:cNvPr id="9812" name="Google Shape;9812;p62"/>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2"/>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62"/>
          <p:cNvGrpSpPr/>
          <p:nvPr/>
        </p:nvGrpSpPr>
        <p:grpSpPr>
          <a:xfrm>
            <a:off x="7441465" y="2302860"/>
            <a:ext cx="342192" cy="327140"/>
            <a:chOff x="7441465" y="2302860"/>
            <a:chExt cx="342192" cy="327140"/>
          </a:xfrm>
        </p:grpSpPr>
        <p:sp>
          <p:nvSpPr>
            <p:cNvPr id="9815" name="Google Shape;9815;p62"/>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2"/>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62"/>
          <p:cNvGrpSpPr/>
          <p:nvPr/>
        </p:nvGrpSpPr>
        <p:grpSpPr>
          <a:xfrm>
            <a:off x="7989683" y="2350207"/>
            <a:ext cx="332761" cy="234066"/>
            <a:chOff x="7989683" y="2350207"/>
            <a:chExt cx="332761" cy="234066"/>
          </a:xfrm>
        </p:grpSpPr>
        <p:sp>
          <p:nvSpPr>
            <p:cNvPr id="9818" name="Google Shape;9818;p62"/>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2"/>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2"/>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2"/>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2"/>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2"/>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62"/>
          <p:cNvGrpSpPr/>
          <p:nvPr/>
        </p:nvGrpSpPr>
        <p:grpSpPr>
          <a:xfrm>
            <a:off x="5823294" y="2309751"/>
            <a:ext cx="315327" cy="314978"/>
            <a:chOff x="5823294" y="2309751"/>
            <a:chExt cx="315327" cy="314978"/>
          </a:xfrm>
        </p:grpSpPr>
        <p:sp>
          <p:nvSpPr>
            <p:cNvPr id="9825" name="Google Shape;9825;p62"/>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2"/>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2"/>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2"/>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2"/>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2"/>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2"/>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2"/>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2"/>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2"/>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2"/>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2"/>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2"/>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2"/>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2"/>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2"/>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2"/>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62"/>
          <p:cNvGrpSpPr/>
          <p:nvPr/>
        </p:nvGrpSpPr>
        <p:grpSpPr>
          <a:xfrm>
            <a:off x="2497275" y="2744159"/>
            <a:ext cx="370930" cy="370549"/>
            <a:chOff x="2497275" y="2744159"/>
            <a:chExt cx="370930" cy="370549"/>
          </a:xfrm>
        </p:grpSpPr>
        <p:sp>
          <p:nvSpPr>
            <p:cNvPr id="9843" name="Google Shape;9843;p62"/>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2"/>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2"/>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2"/>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2"/>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2"/>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62"/>
          <p:cNvGrpSpPr/>
          <p:nvPr/>
        </p:nvGrpSpPr>
        <p:grpSpPr>
          <a:xfrm>
            <a:off x="860940" y="2746477"/>
            <a:ext cx="371883" cy="365691"/>
            <a:chOff x="860940" y="2746477"/>
            <a:chExt cx="371883" cy="365691"/>
          </a:xfrm>
        </p:grpSpPr>
        <p:sp>
          <p:nvSpPr>
            <p:cNvPr id="9850" name="Google Shape;9850;p62"/>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2"/>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2"/>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2"/>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2"/>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62"/>
          <p:cNvGrpSpPr/>
          <p:nvPr/>
        </p:nvGrpSpPr>
        <p:grpSpPr>
          <a:xfrm>
            <a:off x="1450836" y="2766258"/>
            <a:ext cx="283985" cy="341080"/>
            <a:chOff x="1493849" y="2775533"/>
            <a:chExt cx="283985" cy="341080"/>
          </a:xfrm>
        </p:grpSpPr>
        <p:sp>
          <p:nvSpPr>
            <p:cNvPr id="9856" name="Google Shape;9856;p62"/>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2"/>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2"/>
          <p:cNvGrpSpPr/>
          <p:nvPr/>
        </p:nvGrpSpPr>
        <p:grpSpPr>
          <a:xfrm>
            <a:off x="1952836" y="2774422"/>
            <a:ext cx="372835" cy="342573"/>
            <a:chOff x="1952836" y="2774422"/>
            <a:chExt cx="372835" cy="342573"/>
          </a:xfrm>
        </p:grpSpPr>
        <p:sp>
          <p:nvSpPr>
            <p:cNvPr id="9859" name="Google Shape;9859;p62"/>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2"/>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2"/>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2" name="Google Shape;9862;p62"/>
          <p:cNvGrpSpPr/>
          <p:nvPr/>
        </p:nvGrpSpPr>
        <p:grpSpPr>
          <a:xfrm>
            <a:off x="3079916" y="2744477"/>
            <a:ext cx="332729" cy="372518"/>
            <a:chOff x="3079916" y="2744477"/>
            <a:chExt cx="332729" cy="372518"/>
          </a:xfrm>
        </p:grpSpPr>
        <p:sp>
          <p:nvSpPr>
            <p:cNvPr id="9863" name="Google Shape;9863;p62"/>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2"/>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2"/>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62"/>
          <p:cNvGrpSpPr/>
          <p:nvPr/>
        </p:nvGrpSpPr>
        <p:grpSpPr>
          <a:xfrm>
            <a:off x="3620576" y="2745525"/>
            <a:ext cx="336889" cy="355592"/>
            <a:chOff x="3620576" y="2745525"/>
            <a:chExt cx="336889" cy="355592"/>
          </a:xfrm>
        </p:grpSpPr>
        <p:sp>
          <p:nvSpPr>
            <p:cNvPr id="9867" name="Google Shape;9867;p62"/>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2"/>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62"/>
          <p:cNvGrpSpPr/>
          <p:nvPr/>
        </p:nvGrpSpPr>
        <p:grpSpPr>
          <a:xfrm>
            <a:off x="4126815" y="2760704"/>
            <a:ext cx="380393" cy="363118"/>
            <a:chOff x="4126815" y="2760704"/>
            <a:chExt cx="380393" cy="363118"/>
          </a:xfrm>
        </p:grpSpPr>
        <p:sp>
          <p:nvSpPr>
            <p:cNvPr id="9870" name="Google Shape;9870;p62"/>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2"/>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2"/>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2"/>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62"/>
          <p:cNvGrpSpPr/>
          <p:nvPr/>
        </p:nvGrpSpPr>
        <p:grpSpPr>
          <a:xfrm>
            <a:off x="4675986" y="2745684"/>
            <a:ext cx="381346" cy="368644"/>
            <a:chOff x="4675986" y="2745684"/>
            <a:chExt cx="381346" cy="368644"/>
          </a:xfrm>
        </p:grpSpPr>
        <p:sp>
          <p:nvSpPr>
            <p:cNvPr id="9875" name="Google Shape;9875;p62"/>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2"/>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62"/>
          <p:cNvGrpSpPr/>
          <p:nvPr/>
        </p:nvGrpSpPr>
        <p:grpSpPr>
          <a:xfrm>
            <a:off x="5220616" y="2791061"/>
            <a:ext cx="373185" cy="302466"/>
            <a:chOff x="5220616" y="2791061"/>
            <a:chExt cx="373185" cy="302466"/>
          </a:xfrm>
        </p:grpSpPr>
        <p:sp>
          <p:nvSpPr>
            <p:cNvPr id="9878" name="Google Shape;9878;p62"/>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2"/>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2"/>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2"/>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2"/>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2"/>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2"/>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2"/>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2"/>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2"/>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2"/>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2"/>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2"/>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2"/>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2"/>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2"/>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2"/>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2"/>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62"/>
          <p:cNvGrpSpPr/>
          <p:nvPr/>
        </p:nvGrpSpPr>
        <p:grpSpPr>
          <a:xfrm>
            <a:off x="5788661" y="2772517"/>
            <a:ext cx="284366" cy="344097"/>
            <a:chOff x="5864861" y="2772517"/>
            <a:chExt cx="284366" cy="344097"/>
          </a:xfrm>
        </p:grpSpPr>
        <p:sp>
          <p:nvSpPr>
            <p:cNvPr id="9897" name="Google Shape;9897;p62"/>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2"/>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2"/>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2"/>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2"/>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2"/>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3" name="Google Shape;9903;p62"/>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4" name="Google Shape;9904;p62"/>
          <p:cNvGrpSpPr/>
          <p:nvPr/>
        </p:nvGrpSpPr>
        <p:grpSpPr>
          <a:xfrm>
            <a:off x="6974158" y="2789537"/>
            <a:ext cx="255247" cy="327458"/>
            <a:chOff x="6974158" y="2789537"/>
            <a:chExt cx="255247" cy="327458"/>
          </a:xfrm>
        </p:grpSpPr>
        <p:sp>
          <p:nvSpPr>
            <p:cNvPr id="9905" name="Google Shape;9905;p62"/>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2"/>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2"/>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2"/>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2"/>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2"/>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62"/>
          <p:cNvGrpSpPr/>
          <p:nvPr/>
        </p:nvGrpSpPr>
        <p:grpSpPr>
          <a:xfrm>
            <a:off x="7530697" y="2790299"/>
            <a:ext cx="244291" cy="326314"/>
            <a:chOff x="7530697" y="2790299"/>
            <a:chExt cx="244291" cy="326314"/>
          </a:xfrm>
        </p:grpSpPr>
        <p:sp>
          <p:nvSpPr>
            <p:cNvPr id="9912" name="Google Shape;9912;p62"/>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2"/>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2"/>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2"/>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2"/>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2"/>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62"/>
          <p:cNvGrpSpPr/>
          <p:nvPr/>
        </p:nvGrpSpPr>
        <p:grpSpPr>
          <a:xfrm>
            <a:off x="7988191" y="2832248"/>
            <a:ext cx="332348" cy="283985"/>
            <a:chOff x="7988191" y="2832248"/>
            <a:chExt cx="332348" cy="283985"/>
          </a:xfrm>
        </p:grpSpPr>
        <p:sp>
          <p:nvSpPr>
            <p:cNvPr id="9919" name="Google Shape;9919;p62"/>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2"/>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2"/>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2" name="Google Shape;9922;p62"/>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3" name="Google Shape;9923;p62"/>
          <p:cNvGrpSpPr/>
          <p:nvPr/>
        </p:nvGrpSpPr>
        <p:grpSpPr>
          <a:xfrm>
            <a:off x="3588440" y="3258368"/>
            <a:ext cx="364484" cy="262423"/>
            <a:chOff x="3588440" y="3258368"/>
            <a:chExt cx="364484" cy="262423"/>
          </a:xfrm>
        </p:grpSpPr>
        <p:sp>
          <p:nvSpPr>
            <p:cNvPr id="9924" name="Google Shape;9924;p62"/>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2"/>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2"/>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2"/>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2"/>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2"/>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0" name="Google Shape;9930;p62"/>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1" name="Google Shape;9931;p62"/>
          <p:cNvGrpSpPr/>
          <p:nvPr/>
        </p:nvGrpSpPr>
        <p:grpSpPr>
          <a:xfrm>
            <a:off x="5765817" y="3227724"/>
            <a:ext cx="364865" cy="324822"/>
            <a:chOff x="5765817" y="3227724"/>
            <a:chExt cx="364865" cy="324822"/>
          </a:xfrm>
        </p:grpSpPr>
        <p:sp>
          <p:nvSpPr>
            <p:cNvPr id="9932" name="Google Shape;9932;p62"/>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2"/>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2"/>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62"/>
          <p:cNvGrpSpPr/>
          <p:nvPr/>
        </p:nvGrpSpPr>
        <p:grpSpPr>
          <a:xfrm>
            <a:off x="6228583" y="3237664"/>
            <a:ext cx="446539" cy="303895"/>
            <a:chOff x="6228583" y="3237664"/>
            <a:chExt cx="446539" cy="303895"/>
          </a:xfrm>
        </p:grpSpPr>
        <p:sp>
          <p:nvSpPr>
            <p:cNvPr id="9936" name="Google Shape;9936;p62"/>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2"/>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2"/>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2"/>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2"/>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2"/>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2"/>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2"/>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2"/>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2"/>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2"/>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2"/>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2"/>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2"/>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2"/>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2"/>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2"/>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62"/>
          <p:cNvGrpSpPr/>
          <p:nvPr/>
        </p:nvGrpSpPr>
        <p:grpSpPr>
          <a:xfrm>
            <a:off x="865862" y="3207306"/>
            <a:ext cx="364484" cy="364897"/>
            <a:chOff x="865862" y="3207306"/>
            <a:chExt cx="364484" cy="364897"/>
          </a:xfrm>
        </p:grpSpPr>
        <p:sp>
          <p:nvSpPr>
            <p:cNvPr id="9954" name="Google Shape;9954;p62"/>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2"/>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2"/>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2"/>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2"/>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2"/>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2"/>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2"/>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2"/>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2"/>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2"/>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2"/>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2"/>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2"/>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62"/>
          <p:cNvGrpSpPr/>
          <p:nvPr/>
        </p:nvGrpSpPr>
        <p:grpSpPr>
          <a:xfrm>
            <a:off x="1404617" y="3226962"/>
            <a:ext cx="370168" cy="325965"/>
            <a:chOff x="1404617" y="3226962"/>
            <a:chExt cx="370168" cy="325965"/>
          </a:xfrm>
        </p:grpSpPr>
        <p:sp>
          <p:nvSpPr>
            <p:cNvPr id="9969" name="Google Shape;9969;p62"/>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2"/>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2"/>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2"/>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2"/>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2"/>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2"/>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2"/>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2"/>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62"/>
          <p:cNvGrpSpPr/>
          <p:nvPr/>
        </p:nvGrpSpPr>
        <p:grpSpPr>
          <a:xfrm>
            <a:off x="1953403" y="3216094"/>
            <a:ext cx="366389" cy="354481"/>
            <a:chOff x="1954741" y="3212419"/>
            <a:chExt cx="366389" cy="354481"/>
          </a:xfrm>
        </p:grpSpPr>
        <p:sp>
          <p:nvSpPr>
            <p:cNvPr id="9979" name="Google Shape;9979;p62"/>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2"/>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2"/>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2"/>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2"/>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2"/>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2"/>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62"/>
          <p:cNvGrpSpPr/>
          <p:nvPr/>
        </p:nvGrpSpPr>
        <p:grpSpPr>
          <a:xfrm>
            <a:off x="3043239" y="3215626"/>
            <a:ext cx="366008" cy="348670"/>
            <a:chOff x="3043239" y="3215626"/>
            <a:chExt cx="366008" cy="348670"/>
          </a:xfrm>
        </p:grpSpPr>
        <p:sp>
          <p:nvSpPr>
            <p:cNvPr id="9987" name="Google Shape;9987;p62"/>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2"/>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62"/>
          <p:cNvGrpSpPr/>
          <p:nvPr/>
        </p:nvGrpSpPr>
        <p:grpSpPr>
          <a:xfrm>
            <a:off x="4218333" y="3184982"/>
            <a:ext cx="209107" cy="383442"/>
            <a:chOff x="4218333" y="3184982"/>
            <a:chExt cx="209107" cy="383442"/>
          </a:xfrm>
        </p:grpSpPr>
        <p:sp>
          <p:nvSpPr>
            <p:cNvPr id="9990" name="Google Shape;9990;p62"/>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2"/>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2" name="Google Shape;9992;p62"/>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3" name="Google Shape;9993;p62"/>
          <p:cNvGrpSpPr/>
          <p:nvPr/>
        </p:nvGrpSpPr>
        <p:grpSpPr>
          <a:xfrm>
            <a:off x="6896644" y="3216007"/>
            <a:ext cx="322917" cy="347876"/>
            <a:chOff x="6896644" y="3216007"/>
            <a:chExt cx="322917" cy="347876"/>
          </a:xfrm>
        </p:grpSpPr>
        <p:sp>
          <p:nvSpPr>
            <p:cNvPr id="9994" name="Google Shape;9994;p62"/>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2"/>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2"/>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2"/>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2"/>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2"/>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2"/>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62"/>
          <p:cNvGrpSpPr/>
          <p:nvPr/>
        </p:nvGrpSpPr>
        <p:grpSpPr>
          <a:xfrm>
            <a:off x="7429366" y="3223183"/>
            <a:ext cx="334634" cy="333904"/>
            <a:chOff x="7429366" y="3223183"/>
            <a:chExt cx="334634" cy="333904"/>
          </a:xfrm>
        </p:grpSpPr>
        <p:sp>
          <p:nvSpPr>
            <p:cNvPr id="10002" name="Google Shape;10002;p62"/>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2"/>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4" name="Google Shape;10004;p62"/>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5" name="Google Shape;10005;p62"/>
          <p:cNvGrpSpPr/>
          <p:nvPr/>
        </p:nvGrpSpPr>
        <p:grpSpPr>
          <a:xfrm>
            <a:off x="5216456" y="3725484"/>
            <a:ext cx="356196" cy="265631"/>
            <a:chOff x="5216456" y="3725484"/>
            <a:chExt cx="356196" cy="265631"/>
          </a:xfrm>
        </p:grpSpPr>
        <p:sp>
          <p:nvSpPr>
            <p:cNvPr id="10006" name="Google Shape;10006;p62"/>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2"/>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62"/>
          <p:cNvGrpSpPr/>
          <p:nvPr/>
        </p:nvGrpSpPr>
        <p:grpSpPr>
          <a:xfrm>
            <a:off x="6849393" y="3733994"/>
            <a:ext cx="355053" cy="248038"/>
            <a:chOff x="6849393" y="3733994"/>
            <a:chExt cx="355053" cy="248038"/>
          </a:xfrm>
        </p:grpSpPr>
        <p:sp>
          <p:nvSpPr>
            <p:cNvPr id="10009" name="Google Shape;10009;p62"/>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2"/>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2"/>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2"/>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2"/>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2"/>
          <p:cNvGrpSpPr/>
          <p:nvPr/>
        </p:nvGrpSpPr>
        <p:grpSpPr>
          <a:xfrm>
            <a:off x="7918997" y="3714687"/>
            <a:ext cx="392111" cy="280206"/>
            <a:chOff x="7918997" y="3714687"/>
            <a:chExt cx="392111" cy="280206"/>
          </a:xfrm>
        </p:grpSpPr>
        <p:sp>
          <p:nvSpPr>
            <p:cNvPr id="10015" name="Google Shape;10015;p62"/>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2"/>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2"/>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2"/>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2"/>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0" name="Google Shape;10020;p62"/>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1" name="Google Shape;10021;p62"/>
          <p:cNvGrpSpPr/>
          <p:nvPr/>
        </p:nvGrpSpPr>
        <p:grpSpPr>
          <a:xfrm>
            <a:off x="1408777" y="3680964"/>
            <a:ext cx="357720" cy="355148"/>
            <a:chOff x="1408777" y="3680964"/>
            <a:chExt cx="357720" cy="355148"/>
          </a:xfrm>
        </p:grpSpPr>
        <p:sp>
          <p:nvSpPr>
            <p:cNvPr id="10022" name="Google Shape;10022;p62"/>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2"/>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2"/>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2"/>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2"/>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2"/>
          <p:cNvGrpSpPr/>
          <p:nvPr/>
        </p:nvGrpSpPr>
        <p:grpSpPr>
          <a:xfrm>
            <a:off x="1952836" y="3680964"/>
            <a:ext cx="357720" cy="355148"/>
            <a:chOff x="1952836" y="3680964"/>
            <a:chExt cx="357720" cy="355148"/>
          </a:xfrm>
        </p:grpSpPr>
        <p:sp>
          <p:nvSpPr>
            <p:cNvPr id="10028" name="Google Shape;10028;p62"/>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2"/>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2"/>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2"/>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2"/>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62"/>
          <p:cNvGrpSpPr/>
          <p:nvPr/>
        </p:nvGrpSpPr>
        <p:grpSpPr>
          <a:xfrm>
            <a:off x="2496894" y="3680964"/>
            <a:ext cx="357720" cy="355148"/>
            <a:chOff x="2496894" y="3680964"/>
            <a:chExt cx="357720" cy="355148"/>
          </a:xfrm>
        </p:grpSpPr>
        <p:sp>
          <p:nvSpPr>
            <p:cNvPr id="10034" name="Google Shape;10034;p62"/>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2"/>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2"/>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2"/>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2"/>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62"/>
          <p:cNvGrpSpPr/>
          <p:nvPr/>
        </p:nvGrpSpPr>
        <p:grpSpPr>
          <a:xfrm>
            <a:off x="3040984" y="3681059"/>
            <a:ext cx="356164" cy="355815"/>
            <a:chOff x="3040984" y="3681059"/>
            <a:chExt cx="356164" cy="355815"/>
          </a:xfrm>
        </p:grpSpPr>
        <p:sp>
          <p:nvSpPr>
            <p:cNvPr id="10040" name="Google Shape;10040;p62"/>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2"/>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2"/>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62"/>
          <p:cNvGrpSpPr/>
          <p:nvPr/>
        </p:nvGrpSpPr>
        <p:grpSpPr>
          <a:xfrm>
            <a:off x="3584280" y="3699191"/>
            <a:ext cx="358069" cy="317995"/>
            <a:chOff x="3584280" y="3699191"/>
            <a:chExt cx="358069" cy="317995"/>
          </a:xfrm>
        </p:grpSpPr>
        <p:sp>
          <p:nvSpPr>
            <p:cNvPr id="10044" name="Google Shape;10044;p62"/>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2"/>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2"/>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2"/>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62"/>
          <p:cNvGrpSpPr/>
          <p:nvPr/>
        </p:nvGrpSpPr>
        <p:grpSpPr>
          <a:xfrm>
            <a:off x="4129482" y="3681059"/>
            <a:ext cx="355402" cy="354291"/>
            <a:chOff x="4129482" y="3681059"/>
            <a:chExt cx="355402" cy="354291"/>
          </a:xfrm>
        </p:grpSpPr>
        <p:sp>
          <p:nvSpPr>
            <p:cNvPr id="10049" name="Google Shape;10049;p62"/>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2"/>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2"/>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2"/>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62"/>
          <p:cNvGrpSpPr/>
          <p:nvPr/>
        </p:nvGrpSpPr>
        <p:grpSpPr>
          <a:xfrm>
            <a:off x="4673540" y="3680297"/>
            <a:ext cx="355434" cy="355815"/>
            <a:chOff x="4673540" y="3680297"/>
            <a:chExt cx="355434" cy="355815"/>
          </a:xfrm>
        </p:grpSpPr>
        <p:sp>
          <p:nvSpPr>
            <p:cNvPr id="10054" name="Google Shape;10054;p62"/>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2"/>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2"/>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62"/>
          <p:cNvGrpSpPr/>
          <p:nvPr/>
        </p:nvGrpSpPr>
        <p:grpSpPr>
          <a:xfrm>
            <a:off x="5779408" y="3699191"/>
            <a:ext cx="317645" cy="318757"/>
            <a:chOff x="5779408" y="3699191"/>
            <a:chExt cx="317645" cy="318757"/>
          </a:xfrm>
        </p:grpSpPr>
        <p:sp>
          <p:nvSpPr>
            <p:cNvPr id="10058" name="Google Shape;10058;p62"/>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2"/>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0" name="Google Shape;10060;p62"/>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1" name="Google Shape;10061;p62"/>
          <p:cNvGrpSpPr/>
          <p:nvPr/>
        </p:nvGrpSpPr>
        <p:grpSpPr>
          <a:xfrm>
            <a:off x="7390435" y="3680868"/>
            <a:ext cx="372073" cy="355243"/>
            <a:chOff x="7390435" y="3680868"/>
            <a:chExt cx="372073" cy="355243"/>
          </a:xfrm>
        </p:grpSpPr>
        <p:sp>
          <p:nvSpPr>
            <p:cNvPr id="10062" name="Google Shape;10062;p62"/>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2"/>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2"/>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2"/>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2"/>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2"/>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62"/>
          <p:cNvGrpSpPr/>
          <p:nvPr/>
        </p:nvGrpSpPr>
        <p:grpSpPr>
          <a:xfrm>
            <a:off x="1421638" y="4125629"/>
            <a:ext cx="374709" cy="374010"/>
            <a:chOff x="1421638" y="4125629"/>
            <a:chExt cx="374709" cy="374010"/>
          </a:xfrm>
        </p:grpSpPr>
        <p:sp>
          <p:nvSpPr>
            <p:cNvPr id="10069" name="Google Shape;10069;p62"/>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2"/>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62"/>
          <p:cNvGrpSpPr/>
          <p:nvPr/>
        </p:nvGrpSpPr>
        <p:grpSpPr>
          <a:xfrm>
            <a:off x="1973254" y="4156304"/>
            <a:ext cx="357720" cy="342192"/>
            <a:chOff x="1973254" y="4156304"/>
            <a:chExt cx="357720" cy="342192"/>
          </a:xfrm>
        </p:grpSpPr>
        <p:sp>
          <p:nvSpPr>
            <p:cNvPr id="10072" name="Google Shape;10072;p62"/>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2"/>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2"/>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2"/>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2"/>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2"/>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62"/>
          <p:cNvGrpSpPr/>
          <p:nvPr/>
        </p:nvGrpSpPr>
        <p:grpSpPr>
          <a:xfrm>
            <a:off x="2523759" y="4135505"/>
            <a:ext cx="341049" cy="340318"/>
            <a:chOff x="2523759" y="4135505"/>
            <a:chExt cx="341049" cy="340318"/>
          </a:xfrm>
        </p:grpSpPr>
        <p:sp>
          <p:nvSpPr>
            <p:cNvPr id="10079" name="Google Shape;10079;p62"/>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2"/>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2"/>
          <p:cNvGrpSpPr/>
          <p:nvPr/>
        </p:nvGrpSpPr>
        <p:grpSpPr>
          <a:xfrm>
            <a:off x="3040603" y="4130360"/>
            <a:ext cx="392079" cy="350353"/>
            <a:chOff x="3040603" y="4130360"/>
            <a:chExt cx="392079" cy="350353"/>
          </a:xfrm>
        </p:grpSpPr>
        <p:sp>
          <p:nvSpPr>
            <p:cNvPr id="10082" name="Google Shape;10082;p62"/>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2"/>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2"/>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2"/>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2"/>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2"/>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2"/>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2"/>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2"/>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2"/>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62"/>
          <p:cNvGrpSpPr/>
          <p:nvPr/>
        </p:nvGrpSpPr>
        <p:grpSpPr>
          <a:xfrm>
            <a:off x="3662144" y="4135505"/>
            <a:ext cx="232955" cy="340318"/>
            <a:chOff x="3662144" y="4135505"/>
            <a:chExt cx="232955" cy="340318"/>
          </a:xfrm>
        </p:grpSpPr>
        <p:sp>
          <p:nvSpPr>
            <p:cNvPr id="10093" name="Google Shape;10093;p62"/>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2"/>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2"/>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2"/>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62"/>
          <p:cNvGrpSpPr/>
          <p:nvPr/>
        </p:nvGrpSpPr>
        <p:grpSpPr>
          <a:xfrm>
            <a:off x="4149138" y="4121151"/>
            <a:ext cx="344065" cy="368644"/>
            <a:chOff x="4149138" y="4121151"/>
            <a:chExt cx="344065" cy="368644"/>
          </a:xfrm>
        </p:grpSpPr>
        <p:sp>
          <p:nvSpPr>
            <p:cNvPr id="10098" name="Google Shape;10098;p62"/>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2"/>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2"/>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2"/>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2"/>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2"/>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2"/>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2"/>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2"/>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2"/>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2"/>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2"/>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0" name="Google Shape;10110;p62"/>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1" name="Google Shape;10111;p62"/>
          <p:cNvGrpSpPr/>
          <p:nvPr/>
        </p:nvGrpSpPr>
        <p:grpSpPr>
          <a:xfrm>
            <a:off x="5206262" y="4174817"/>
            <a:ext cx="397763" cy="262804"/>
            <a:chOff x="5206262" y="4174817"/>
            <a:chExt cx="397763" cy="262804"/>
          </a:xfrm>
        </p:grpSpPr>
        <p:sp>
          <p:nvSpPr>
            <p:cNvPr id="10112" name="Google Shape;10112;p62"/>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2"/>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2"/>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2"/>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2"/>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2"/>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2"/>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62"/>
          <p:cNvGrpSpPr/>
          <p:nvPr/>
        </p:nvGrpSpPr>
        <p:grpSpPr>
          <a:xfrm>
            <a:off x="5727616" y="4204699"/>
            <a:ext cx="440505" cy="290018"/>
            <a:chOff x="5727616" y="4204699"/>
            <a:chExt cx="440505" cy="290018"/>
          </a:xfrm>
        </p:grpSpPr>
        <p:sp>
          <p:nvSpPr>
            <p:cNvPr id="10120" name="Google Shape;10120;p62"/>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2"/>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2"/>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2"/>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2"/>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2"/>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2"/>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2"/>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62"/>
          <p:cNvGrpSpPr/>
          <p:nvPr/>
        </p:nvGrpSpPr>
        <p:grpSpPr>
          <a:xfrm>
            <a:off x="6410063" y="4135124"/>
            <a:ext cx="159950" cy="364516"/>
            <a:chOff x="6410063" y="4135124"/>
            <a:chExt cx="159950" cy="364516"/>
          </a:xfrm>
        </p:grpSpPr>
        <p:sp>
          <p:nvSpPr>
            <p:cNvPr id="10129" name="Google Shape;10129;p62"/>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2"/>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2"/>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2"/>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62"/>
          <p:cNvGrpSpPr/>
          <p:nvPr/>
        </p:nvGrpSpPr>
        <p:grpSpPr>
          <a:xfrm>
            <a:off x="6924652" y="4135505"/>
            <a:ext cx="214378" cy="364135"/>
            <a:chOff x="6924652" y="4135505"/>
            <a:chExt cx="214378" cy="364135"/>
          </a:xfrm>
        </p:grpSpPr>
        <p:sp>
          <p:nvSpPr>
            <p:cNvPr id="10134" name="Google Shape;10134;p62"/>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2"/>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2"/>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2"/>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62"/>
          <p:cNvGrpSpPr/>
          <p:nvPr/>
        </p:nvGrpSpPr>
        <p:grpSpPr>
          <a:xfrm>
            <a:off x="7384751" y="4147984"/>
            <a:ext cx="380012" cy="351274"/>
            <a:chOff x="7384751" y="4147984"/>
            <a:chExt cx="380012" cy="351274"/>
          </a:xfrm>
        </p:grpSpPr>
        <p:sp>
          <p:nvSpPr>
            <p:cNvPr id="10139" name="Google Shape;10139;p62"/>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2"/>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2"/>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2"/>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2"/>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4" name="Google Shape;10144;p62"/>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10145" name="Google Shape;10145;p6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9" name="Shape 10149"/>
        <p:cNvGrpSpPr/>
        <p:nvPr/>
      </p:nvGrpSpPr>
      <p:grpSpPr>
        <a:xfrm>
          <a:off x="0" y="0"/>
          <a:ext cx="0" cy="0"/>
          <a:chOff x="0" y="0"/>
          <a:chExt cx="0" cy="0"/>
        </a:xfrm>
      </p:grpSpPr>
      <p:grpSp>
        <p:nvGrpSpPr>
          <p:cNvPr id="10150" name="Google Shape;10150;p63"/>
          <p:cNvGrpSpPr/>
          <p:nvPr/>
        </p:nvGrpSpPr>
        <p:grpSpPr>
          <a:xfrm>
            <a:off x="1989449" y="4101269"/>
            <a:ext cx="374774" cy="346073"/>
            <a:chOff x="1989449" y="4282269"/>
            <a:chExt cx="374774" cy="346073"/>
          </a:xfrm>
        </p:grpSpPr>
        <p:sp>
          <p:nvSpPr>
            <p:cNvPr id="10151" name="Google Shape;10151;p63"/>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3"/>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3"/>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3"/>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3"/>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63"/>
          <p:cNvGrpSpPr/>
          <p:nvPr/>
        </p:nvGrpSpPr>
        <p:grpSpPr>
          <a:xfrm>
            <a:off x="2487439" y="4099740"/>
            <a:ext cx="198775" cy="348972"/>
            <a:chOff x="2487439" y="4280740"/>
            <a:chExt cx="198775" cy="348972"/>
          </a:xfrm>
        </p:grpSpPr>
        <p:sp>
          <p:nvSpPr>
            <p:cNvPr id="10157" name="Google Shape;10157;p63"/>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3"/>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3"/>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3"/>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63"/>
          <p:cNvGrpSpPr/>
          <p:nvPr/>
        </p:nvGrpSpPr>
        <p:grpSpPr>
          <a:xfrm>
            <a:off x="2810958" y="4092923"/>
            <a:ext cx="353145" cy="361873"/>
            <a:chOff x="2810958" y="4273923"/>
            <a:chExt cx="353145" cy="361873"/>
          </a:xfrm>
        </p:grpSpPr>
        <p:sp>
          <p:nvSpPr>
            <p:cNvPr id="10162" name="Google Shape;10162;p63"/>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3"/>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3"/>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3"/>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3"/>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3"/>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3"/>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63"/>
          <p:cNvGrpSpPr/>
          <p:nvPr/>
        </p:nvGrpSpPr>
        <p:grpSpPr>
          <a:xfrm>
            <a:off x="6275635" y="4101651"/>
            <a:ext cx="209383" cy="366778"/>
            <a:chOff x="6275635" y="4282651"/>
            <a:chExt cx="209383" cy="366778"/>
          </a:xfrm>
        </p:grpSpPr>
        <p:sp>
          <p:nvSpPr>
            <p:cNvPr id="10170" name="Google Shape;10170;p63"/>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3"/>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63"/>
          <p:cNvGrpSpPr/>
          <p:nvPr/>
        </p:nvGrpSpPr>
        <p:grpSpPr>
          <a:xfrm>
            <a:off x="6701186" y="4102033"/>
            <a:ext cx="280292" cy="366396"/>
            <a:chOff x="6701186" y="4283033"/>
            <a:chExt cx="280292" cy="366396"/>
          </a:xfrm>
        </p:grpSpPr>
        <p:sp>
          <p:nvSpPr>
            <p:cNvPr id="10173" name="Google Shape;10173;p63"/>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3"/>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63"/>
          <p:cNvGrpSpPr/>
          <p:nvPr/>
        </p:nvGrpSpPr>
        <p:grpSpPr>
          <a:xfrm>
            <a:off x="2609571" y="3643958"/>
            <a:ext cx="373627" cy="347347"/>
            <a:chOff x="2609571" y="3824958"/>
            <a:chExt cx="373627" cy="347347"/>
          </a:xfrm>
        </p:grpSpPr>
        <p:sp>
          <p:nvSpPr>
            <p:cNvPr id="10176" name="Google Shape;10176;p63"/>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3"/>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8" name="Google Shape;10178;p63"/>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9" name="Google Shape;10179;p63"/>
          <p:cNvGrpSpPr/>
          <p:nvPr/>
        </p:nvGrpSpPr>
        <p:grpSpPr>
          <a:xfrm>
            <a:off x="916127" y="3626056"/>
            <a:ext cx="221902" cy="380795"/>
            <a:chOff x="916127" y="3807056"/>
            <a:chExt cx="221902" cy="380795"/>
          </a:xfrm>
        </p:grpSpPr>
        <p:sp>
          <p:nvSpPr>
            <p:cNvPr id="10180" name="Google Shape;10180;p63"/>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3"/>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3"/>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3"/>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4" name="Google Shape;10184;p63"/>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3"/>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6" name="Google Shape;10186;p63"/>
          <p:cNvGrpSpPr/>
          <p:nvPr/>
        </p:nvGrpSpPr>
        <p:grpSpPr>
          <a:xfrm>
            <a:off x="3513010" y="3635134"/>
            <a:ext cx="362223" cy="361108"/>
            <a:chOff x="3513010" y="3816134"/>
            <a:chExt cx="362223" cy="361108"/>
          </a:xfrm>
        </p:grpSpPr>
        <p:sp>
          <p:nvSpPr>
            <p:cNvPr id="10187" name="Google Shape;10187;p63"/>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3"/>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3"/>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3"/>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63"/>
          <p:cNvGrpSpPr/>
          <p:nvPr/>
        </p:nvGrpSpPr>
        <p:grpSpPr>
          <a:xfrm>
            <a:off x="3950316" y="3639307"/>
            <a:ext cx="369805" cy="353782"/>
            <a:chOff x="3950316" y="3820307"/>
            <a:chExt cx="369805" cy="353782"/>
          </a:xfrm>
        </p:grpSpPr>
        <p:sp>
          <p:nvSpPr>
            <p:cNvPr id="10192" name="Google Shape;10192;p63"/>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3"/>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3"/>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3"/>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63"/>
          <p:cNvGrpSpPr/>
          <p:nvPr/>
        </p:nvGrpSpPr>
        <p:grpSpPr>
          <a:xfrm>
            <a:off x="1761909" y="3630961"/>
            <a:ext cx="307974" cy="371716"/>
            <a:chOff x="1761909" y="3811961"/>
            <a:chExt cx="307974" cy="371716"/>
          </a:xfrm>
        </p:grpSpPr>
        <p:sp>
          <p:nvSpPr>
            <p:cNvPr id="10197" name="Google Shape;10197;p63"/>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3"/>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3"/>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3"/>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3"/>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3"/>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3"/>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3"/>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3"/>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3"/>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63"/>
          <p:cNvGrpSpPr/>
          <p:nvPr/>
        </p:nvGrpSpPr>
        <p:grpSpPr>
          <a:xfrm>
            <a:off x="5373342" y="3627935"/>
            <a:ext cx="231395" cy="353145"/>
            <a:chOff x="5373342" y="3808935"/>
            <a:chExt cx="231395" cy="353145"/>
          </a:xfrm>
        </p:grpSpPr>
        <p:sp>
          <p:nvSpPr>
            <p:cNvPr id="10208" name="Google Shape;10208;p63"/>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3"/>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3"/>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3"/>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3"/>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3"/>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3"/>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3"/>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3"/>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7" name="Google Shape;10217;p63"/>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8" name="Google Shape;10218;p63"/>
          <p:cNvGrpSpPr/>
          <p:nvPr/>
        </p:nvGrpSpPr>
        <p:grpSpPr>
          <a:xfrm>
            <a:off x="5833775" y="3628445"/>
            <a:ext cx="235185" cy="352253"/>
            <a:chOff x="5833775" y="3809445"/>
            <a:chExt cx="235185" cy="352253"/>
          </a:xfrm>
        </p:grpSpPr>
        <p:sp>
          <p:nvSpPr>
            <p:cNvPr id="10219" name="Google Shape;10219;p63"/>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3"/>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3"/>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63"/>
          <p:cNvGrpSpPr/>
          <p:nvPr/>
        </p:nvGrpSpPr>
        <p:grpSpPr>
          <a:xfrm>
            <a:off x="4942472" y="3628318"/>
            <a:ext cx="238976" cy="352762"/>
            <a:chOff x="4942472" y="3809318"/>
            <a:chExt cx="238976" cy="352762"/>
          </a:xfrm>
        </p:grpSpPr>
        <p:sp>
          <p:nvSpPr>
            <p:cNvPr id="10223" name="Google Shape;10223;p63"/>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3"/>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3"/>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3"/>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3"/>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3"/>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3"/>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63"/>
          <p:cNvGrpSpPr/>
          <p:nvPr/>
        </p:nvGrpSpPr>
        <p:grpSpPr>
          <a:xfrm>
            <a:off x="6266525" y="3626788"/>
            <a:ext cx="260223" cy="353527"/>
            <a:chOff x="6266525" y="3807788"/>
            <a:chExt cx="260223" cy="353527"/>
          </a:xfrm>
        </p:grpSpPr>
        <p:sp>
          <p:nvSpPr>
            <p:cNvPr id="10231" name="Google Shape;10231;p63"/>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3"/>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3"/>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3"/>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5" name="Google Shape;10235;p63"/>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6" name="Google Shape;10236;p63"/>
          <p:cNvGrpSpPr/>
          <p:nvPr/>
        </p:nvGrpSpPr>
        <p:grpSpPr>
          <a:xfrm>
            <a:off x="7184363" y="3628604"/>
            <a:ext cx="202184" cy="352762"/>
            <a:chOff x="7184363" y="3809604"/>
            <a:chExt cx="202184" cy="352762"/>
          </a:xfrm>
        </p:grpSpPr>
        <p:sp>
          <p:nvSpPr>
            <p:cNvPr id="10237" name="Google Shape;10237;p63"/>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3"/>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63"/>
          <p:cNvGrpSpPr/>
          <p:nvPr/>
        </p:nvGrpSpPr>
        <p:grpSpPr>
          <a:xfrm>
            <a:off x="7571624" y="3627935"/>
            <a:ext cx="292047" cy="352762"/>
            <a:chOff x="7571624" y="3808935"/>
            <a:chExt cx="292047" cy="352762"/>
          </a:xfrm>
        </p:grpSpPr>
        <p:sp>
          <p:nvSpPr>
            <p:cNvPr id="10240" name="Google Shape;10240;p63"/>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3"/>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3"/>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3"/>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3"/>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3"/>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63"/>
          <p:cNvGrpSpPr/>
          <p:nvPr/>
        </p:nvGrpSpPr>
        <p:grpSpPr>
          <a:xfrm>
            <a:off x="2174559" y="3175116"/>
            <a:ext cx="364135" cy="359930"/>
            <a:chOff x="2174559" y="3356116"/>
            <a:chExt cx="364135" cy="359930"/>
          </a:xfrm>
        </p:grpSpPr>
        <p:sp>
          <p:nvSpPr>
            <p:cNvPr id="10247" name="Google Shape;10247;p63"/>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3"/>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63"/>
          <p:cNvGrpSpPr/>
          <p:nvPr/>
        </p:nvGrpSpPr>
        <p:grpSpPr>
          <a:xfrm>
            <a:off x="1731934" y="3174639"/>
            <a:ext cx="368371" cy="361554"/>
            <a:chOff x="1731934" y="3355639"/>
            <a:chExt cx="368371" cy="361554"/>
          </a:xfrm>
        </p:grpSpPr>
        <p:sp>
          <p:nvSpPr>
            <p:cNvPr id="10250" name="Google Shape;10250;p63"/>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3"/>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63"/>
          <p:cNvGrpSpPr/>
          <p:nvPr/>
        </p:nvGrpSpPr>
        <p:grpSpPr>
          <a:xfrm>
            <a:off x="3990517" y="3173173"/>
            <a:ext cx="279559" cy="363402"/>
            <a:chOff x="3990517" y="3354173"/>
            <a:chExt cx="279559" cy="363402"/>
          </a:xfrm>
        </p:grpSpPr>
        <p:sp>
          <p:nvSpPr>
            <p:cNvPr id="10253" name="Google Shape;10253;p63"/>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3"/>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3"/>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63"/>
          <p:cNvGrpSpPr/>
          <p:nvPr/>
        </p:nvGrpSpPr>
        <p:grpSpPr>
          <a:xfrm>
            <a:off x="3497847" y="3236374"/>
            <a:ext cx="379680" cy="237606"/>
            <a:chOff x="3497847" y="3417374"/>
            <a:chExt cx="379680" cy="237606"/>
          </a:xfrm>
        </p:grpSpPr>
        <p:sp>
          <p:nvSpPr>
            <p:cNvPr id="10257" name="Google Shape;10257;p63"/>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3"/>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3"/>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3"/>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63"/>
          <p:cNvGrpSpPr/>
          <p:nvPr/>
        </p:nvGrpSpPr>
        <p:grpSpPr>
          <a:xfrm>
            <a:off x="2612597" y="3186075"/>
            <a:ext cx="376271" cy="337982"/>
            <a:chOff x="2612597" y="3367075"/>
            <a:chExt cx="376271" cy="337982"/>
          </a:xfrm>
        </p:grpSpPr>
        <p:sp>
          <p:nvSpPr>
            <p:cNvPr id="10262" name="Google Shape;10262;p63"/>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3"/>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63"/>
          <p:cNvGrpSpPr/>
          <p:nvPr/>
        </p:nvGrpSpPr>
        <p:grpSpPr>
          <a:xfrm>
            <a:off x="3071914" y="3183431"/>
            <a:ext cx="343652" cy="342505"/>
            <a:chOff x="3071914" y="3364431"/>
            <a:chExt cx="343652" cy="342505"/>
          </a:xfrm>
        </p:grpSpPr>
        <p:sp>
          <p:nvSpPr>
            <p:cNvPr id="10265" name="Google Shape;10265;p63"/>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3"/>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3"/>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3"/>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3"/>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3"/>
          <p:cNvGrpSpPr/>
          <p:nvPr/>
        </p:nvGrpSpPr>
        <p:grpSpPr>
          <a:xfrm>
            <a:off x="897141" y="3178875"/>
            <a:ext cx="257962" cy="352762"/>
            <a:chOff x="897141" y="3359875"/>
            <a:chExt cx="257962" cy="352762"/>
          </a:xfrm>
        </p:grpSpPr>
        <p:sp>
          <p:nvSpPr>
            <p:cNvPr id="10271" name="Google Shape;10271;p63"/>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3"/>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3"/>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3"/>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3"/>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3"/>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3"/>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3"/>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63"/>
          <p:cNvGrpSpPr/>
          <p:nvPr/>
        </p:nvGrpSpPr>
        <p:grpSpPr>
          <a:xfrm>
            <a:off x="1333682" y="3163330"/>
            <a:ext cx="271213" cy="383088"/>
            <a:chOff x="1333682" y="3344330"/>
            <a:chExt cx="271213" cy="383088"/>
          </a:xfrm>
        </p:grpSpPr>
        <p:sp>
          <p:nvSpPr>
            <p:cNvPr id="10280" name="Google Shape;10280;p63"/>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3"/>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3"/>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3"/>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3"/>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3"/>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3"/>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3"/>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3"/>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3"/>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3"/>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63"/>
          <p:cNvGrpSpPr/>
          <p:nvPr/>
        </p:nvGrpSpPr>
        <p:grpSpPr>
          <a:xfrm>
            <a:off x="6664394" y="3165974"/>
            <a:ext cx="353113" cy="351998"/>
            <a:chOff x="6664394" y="3346974"/>
            <a:chExt cx="353113" cy="351998"/>
          </a:xfrm>
        </p:grpSpPr>
        <p:sp>
          <p:nvSpPr>
            <p:cNvPr id="10292" name="Google Shape;10292;p63"/>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3"/>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3"/>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3"/>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3"/>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63"/>
          <p:cNvGrpSpPr/>
          <p:nvPr/>
        </p:nvGrpSpPr>
        <p:grpSpPr>
          <a:xfrm>
            <a:off x="849741" y="1778307"/>
            <a:ext cx="399398" cy="375443"/>
            <a:chOff x="849741" y="1959307"/>
            <a:chExt cx="399398" cy="375443"/>
          </a:xfrm>
        </p:grpSpPr>
        <p:sp>
          <p:nvSpPr>
            <p:cNvPr id="10298" name="Google Shape;10298;p63"/>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3"/>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63"/>
          <p:cNvGrpSpPr/>
          <p:nvPr/>
        </p:nvGrpSpPr>
        <p:grpSpPr>
          <a:xfrm>
            <a:off x="1284212" y="1782766"/>
            <a:ext cx="379489" cy="366046"/>
            <a:chOff x="1284212" y="1963766"/>
            <a:chExt cx="379489" cy="366046"/>
          </a:xfrm>
        </p:grpSpPr>
        <p:sp>
          <p:nvSpPr>
            <p:cNvPr id="10301" name="Google Shape;10301;p63"/>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3"/>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63"/>
          <p:cNvGrpSpPr/>
          <p:nvPr/>
        </p:nvGrpSpPr>
        <p:grpSpPr>
          <a:xfrm>
            <a:off x="3037766" y="1788564"/>
            <a:ext cx="370219" cy="354928"/>
            <a:chOff x="3037766" y="1969564"/>
            <a:chExt cx="370219" cy="354928"/>
          </a:xfrm>
        </p:grpSpPr>
        <p:sp>
          <p:nvSpPr>
            <p:cNvPr id="10304" name="Google Shape;10304;p63"/>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3"/>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3"/>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3"/>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63"/>
          <p:cNvGrpSpPr/>
          <p:nvPr/>
        </p:nvGrpSpPr>
        <p:grpSpPr>
          <a:xfrm>
            <a:off x="3982553" y="1790730"/>
            <a:ext cx="304566" cy="350501"/>
            <a:chOff x="3982553" y="1971730"/>
            <a:chExt cx="304566" cy="350501"/>
          </a:xfrm>
        </p:grpSpPr>
        <p:sp>
          <p:nvSpPr>
            <p:cNvPr id="10309" name="Google Shape;10309;p63"/>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3"/>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3"/>
          <p:cNvGrpSpPr/>
          <p:nvPr/>
        </p:nvGrpSpPr>
        <p:grpSpPr>
          <a:xfrm>
            <a:off x="2567841" y="1813124"/>
            <a:ext cx="399812" cy="306477"/>
            <a:chOff x="2567841" y="1994124"/>
            <a:chExt cx="399812" cy="306477"/>
          </a:xfrm>
        </p:grpSpPr>
        <p:sp>
          <p:nvSpPr>
            <p:cNvPr id="10312" name="Google Shape;10312;p63"/>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3"/>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3"/>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63"/>
          <p:cNvGrpSpPr/>
          <p:nvPr/>
        </p:nvGrpSpPr>
        <p:grpSpPr>
          <a:xfrm>
            <a:off x="2212084" y="1779358"/>
            <a:ext cx="324698" cy="372863"/>
            <a:chOff x="2212084" y="1960358"/>
            <a:chExt cx="324698" cy="372863"/>
          </a:xfrm>
        </p:grpSpPr>
        <p:sp>
          <p:nvSpPr>
            <p:cNvPr id="10316" name="Google Shape;10316;p63"/>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3"/>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3"/>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63"/>
          <p:cNvGrpSpPr/>
          <p:nvPr/>
        </p:nvGrpSpPr>
        <p:grpSpPr>
          <a:xfrm>
            <a:off x="1805901" y="1779358"/>
            <a:ext cx="284847" cy="373627"/>
            <a:chOff x="1805901" y="1960358"/>
            <a:chExt cx="284847" cy="373627"/>
          </a:xfrm>
        </p:grpSpPr>
        <p:sp>
          <p:nvSpPr>
            <p:cNvPr id="10320" name="Google Shape;10320;p63"/>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3"/>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2" name="Google Shape;10322;p63"/>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3"/>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3"/>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5" name="Google Shape;10325;p63"/>
          <p:cNvGrpSpPr/>
          <p:nvPr/>
        </p:nvGrpSpPr>
        <p:grpSpPr>
          <a:xfrm>
            <a:off x="6656812" y="1848388"/>
            <a:ext cx="368690" cy="245793"/>
            <a:chOff x="6656812" y="2029388"/>
            <a:chExt cx="368690" cy="245793"/>
          </a:xfrm>
        </p:grpSpPr>
        <p:sp>
          <p:nvSpPr>
            <p:cNvPr id="10326" name="Google Shape;10326;p63"/>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3"/>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3"/>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3"/>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3"/>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3"/>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3"/>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3"/>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3"/>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3"/>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63"/>
          <p:cNvGrpSpPr/>
          <p:nvPr/>
        </p:nvGrpSpPr>
        <p:grpSpPr>
          <a:xfrm>
            <a:off x="4869651" y="1831218"/>
            <a:ext cx="376654" cy="281566"/>
            <a:chOff x="4869651" y="2012218"/>
            <a:chExt cx="376654" cy="281566"/>
          </a:xfrm>
        </p:grpSpPr>
        <p:sp>
          <p:nvSpPr>
            <p:cNvPr id="10337" name="Google Shape;10337;p63"/>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3"/>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3"/>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3"/>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63"/>
          <p:cNvGrpSpPr/>
          <p:nvPr/>
        </p:nvGrpSpPr>
        <p:grpSpPr>
          <a:xfrm>
            <a:off x="5306224" y="1831313"/>
            <a:ext cx="367925" cy="281694"/>
            <a:chOff x="5306224" y="2012313"/>
            <a:chExt cx="367925" cy="281694"/>
          </a:xfrm>
        </p:grpSpPr>
        <p:sp>
          <p:nvSpPr>
            <p:cNvPr id="10342" name="Google Shape;10342;p63"/>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3"/>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4" name="Google Shape;10344;p63"/>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5" name="Google Shape;10345;p63"/>
          <p:cNvGrpSpPr/>
          <p:nvPr/>
        </p:nvGrpSpPr>
        <p:grpSpPr>
          <a:xfrm>
            <a:off x="6195998" y="1802102"/>
            <a:ext cx="368308" cy="338746"/>
            <a:chOff x="6195998" y="1983102"/>
            <a:chExt cx="368308" cy="338746"/>
          </a:xfrm>
        </p:grpSpPr>
        <p:sp>
          <p:nvSpPr>
            <p:cNvPr id="10346" name="Google Shape;10346;p63"/>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3"/>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3"/>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63"/>
          <p:cNvGrpSpPr/>
          <p:nvPr/>
        </p:nvGrpSpPr>
        <p:grpSpPr>
          <a:xfrm>
            <a:off x="7542031" y="1830835"/>
            <a:ext cx="369072" cy="280037"/>
            <a:chOff x="7542031" y="2011835"/>
            <a:chExt cx="369072" cy="280037"/>
          </a:xfrm>
        </p:grpSpPr>
        <p:sp>
          <p:nvSpPr>
            <p:cNvPr id="10350" name="Google Shape;10350;p63"/>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3"/>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3"/>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3"/>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3"/>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3"/>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3"/>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3"/>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3"/>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63"/>
          <p:cNvGrpSpPr/>
          <p:nvPr/>
        </p:nvGrpSpPr>
        <p:grpSpPr>
          <a:xfrm>
            <a:off x="8010427" y="3167503"/>
            <a:ext cx="278795" cy="351615"/>
            <a:chOff x="8010427" y="3348503"/>
            <a:chExt cx="278795" cy="351615"/>
          </a:xfrm>
        </p:grpSpPr>
        <p:sp>
          <p:nvSpPr>
            <p:cNvPr id="10360" name="Google Shape;10360;p63"/>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3"/>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3"/>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3"/>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4" name="Google Shape;10364;p63"/>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5" name="Google Shape;10365;p63"/>
          <p:cNvGrpSpPr/>
          <p:nvPr/>
        </p:nvGrpSpPr>
        <p:grpSpPr>
          <a:xfrm>
            <a:off x="7141900" y="3168204"/>
            <a:ext cx="281057" cy="351010"/>
            <a:chOff x="7141900" y="3349204"/>
            <a:chExt cx="281057" cy="351010"/>
          </a:xfrm>
        </p:grpSpPr>
        <p:sp>
          <p:nvSpPr>
            <p:cNvPr id="10366" name="Google Shape;10366;p63"/>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3"/>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3"/>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63"/>
          <p:cNvGrpSpPr/>
          <p:nvPr/>
        </p:nvGrpSpPr>
        <p:grpSpPr>
          <a:xfrm>
            <a:off x="5314188" y="3169032"/>
            <a:ext cx="363752" cy="353113"/>
            <a:chOff x="5314188" y="3350032"/>
            <a:chExt cx="363752" cy="353113"/>
          </a:xfrm>
        </p:grpSpPr>
        <p:sp>
          <p:nvSpPr>
            <p:cNvPr id="10370" name="Google Shape;10370;p63"/>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3"/>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63"/>
          <p:cNvGrpSpPr/>
          <p:nvPr/>
        </p:nvGrpSpPr>
        <p:grpSpPr>
          <a:xfrm>
            <a:off x="5829984" y="3169032"/>
            <a:ext cx="220755" cy="352348"/>
            <a:chOff x="5829984" y="3350032"/>
            <a:chExt cx="220755" cy="352348"/>
          </a:xfrm>
        </p:grpSpPr>
        <p:sp>
          <p:nvSpPr>
            <p:cNvPr id="10373" name="Google Shape;10373;p63"/>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3"/>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3"/>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3"/>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63"/>
          <p:cNvGrpSpPr/>
          <p:nvPr/>
        </p:nvGrpSpPr>
        <p:grpSpPr>
          <a:xfrm>
            <a:off x="4882170" y="3168841"/>
            <a:ext cx="358464" cy="352316"/>
            <a:chOff x="4882170" y="3349841"/>
            <a:chExt cx="358464" cy="352316"/>
          </a:xfrm>
        </p:grpSpPr>
        <p:sp>
          <p:nvSpPr>
            <p:cNvPr id="10378" name="Google Shape;10378;p63"/>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3"/>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0" name="Google Shape;10380;p63"/>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3"/>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2" name="Google Shape;10382;p63"/>
          <p:cNvGrpSpPr/>
          <p:nvPr/>
        </p:nvGrpSpPr>
        <p:grpSpPr>
          <a:xfrm>
            <a:off x="3044965" y="2254220"/>
            <a:ext cx="400194" cy="324316"/>
            <a:chOff x="3044965" y="2435220"/>
            <a:chExt cx="400194" cy="324316"/>
          </a:xfrm>
        </p:grpSpPr>
        <p:sp>
          <p:nvSpPr>
            <p:cNvPr id="10383" name="Google Shape;10383;p63"/>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3"/>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3"/>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63"/>
          <p:cNvGrpSpPr/>
          <p:nvPr/>
        </p:nvGrpSpPr>
        <p:grpSpPr>
          <a:xfrm>
            <a:off x="6203579" y="3167981"/>
            <a:ext cx="351615" cy="350373"/>
            <a:chOff x="6203579" y="3348981"/>
            <a:chExt cx="351615" cy="350373"/>
          </a:xfrm>
        </p:grpSpPr>
        <p:sp>
          <p:nvSpPr>
            <p:cNvPr id="10387" name="Google Shape;10387;p63"/>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3"/>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3"/>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3"/>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3"/>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63"/>
          <p:cNvGrpSpPr/>
          <p:nvPr/>
        </p:nvGrpSpPr>
        <p:grpSpPr>
          <a:xfrm>
            <a:off x="4878379" y="2292892"/>
            <a:ext cx="367161" cy="287523"/>
            <a:chOff x="4878379" y="2473892"/>
            <a:chExt cx="367161" cy="287523"/>
          </a:xfrm>
        </p:grpSpPr>
        <p:sp>
          <p:nvSpPr>
            <p:cNvPr id="10393" name="Google Shape;10393;p63"/>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3"/>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3"/>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3"/>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3"/>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63"/>
          <p:cNvGrpSpPr/>
          <p:nvPr/>
        </p:nvGrpSpPr>
        <p:grpSpPr>
          <a:xfrm>
            <a:off x="1325719" y="2706689"/>
            <a:ext cx="290581" cy="372481"/>
            <a:chOff x="1325719" y="2887689"/>
            <a:chExt cx="290581" cy="372481"/>
          </a:xfrm>
        </p:grpSpPr>
        <p:sp>
          <p:nvSpPr>
            <p:cNvPr id="10399" name="Google Shape;10399;p63"/>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3"/>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1" name="Google Shape;10401;p63"/>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2" name="Google Shape;10402;p63"/>
          <p:cNvGrpSpPr/>
          <p:nvPr/>
        </p:nvGrpSpPr>
        <p:grpSpPr>
          <a:xfrm>
            <a:off x="3510335" y="2711499"/>
            <a:ext cx="360726" cy="361204"/>
            <a:chOff x="3510335" y="2892499"/>
            <a:chExt cx="360726" cy="361204"/>
          </a:xfrm>
        </p:grpSpPr>
        <p:sp>
          <p:nvSpPr>
            <p:cNvPr id="10403" name="Google Shape;10403;p63"/>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3"/>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3"/>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3"/>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3"/>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3"/>
          <p:cNvGrpSpPr/>
          <p:nvPr/>
        </p:nvGrpSpPr>
        <p:grpSpPr>
          <a:xfrm>
            <a:off x="3086313" y="2696049"/>
            <a:ext cx="320143" cy="392581"/>
            <a:chOff x="3086313" y="2877049"/>
            <a:chExt cx="320143" cy="392581"/>
          </a:xfrm>
        </p:grpSpPr>
        <p:sp>
          <p:nvSpPr>
            <p:cNvPr id="10409" name="Google Shape;10409;p63"/>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3"/>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3"/>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3"/>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3"/>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3"/>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3"/>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3"/>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3"/>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3"/>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3"/>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3"/>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1" name="Google Shape;10421;p63"/>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2" name="Google Shape;10422;p63"/>
          <p:cNvGrpSpPr/>
          <p:nvPr/>
        </p:nvGrpSpPr>
        <p:grpSpPr>
          <a:xfrm>
            <a:off x="861113" y="2704746"/>
            <a:ext cx="333809" cy="373277"/>
            <a:chOff x="861113" y="2885746"/>
            <a:chExt cx="333809" cy="373277"/>
          </a:xfrm>
        </p:grpSpPr>
        <p:sp>
          <p:nvSpPr>
            <p:cNvPr id="10423" name="Google Shape;10423;p63"/>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3"/>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3"/>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6" name="Google Shape;10426;p63"/>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3"/>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8" name="Google Shape;10428;p63"/>
          <p:cNvGrpSpPr/>
          <p:nvPr/>
        </p:nvGrpSpPr>
        <p:grpSpPr>
          <a:xfrm>
            <a:off x="1297654" y="1323481"/>
            <a:ext cx="349354" cy="362223"/>
            <a:chOff x="1297654" y="1504481"/>
            <a:chExt cx="349354" cy="362223"/>
          </a:xfrm>
        </p:grpSpPr>
        <p:sp>
          <p:nvSpPr>
            <p:cNvPr id="10429" name="Google Shape;10429;p63"/>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3"/>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3"/>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2" name="Google Shape;10432;p63"/>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3" name="Google Shape;10433;p63"/>
          <p:cNvGrpSpPr/>
          <p:nvPr/>
        </p:nvGrpSpPr>
        <p:grpSpPr>
          <a:xfrm>
            <a:off x="852385" y="1329916"/>
            <a:ext cx="353145" cy="351998"/>
            <a:chOff x="852385" y="1510916"/>
            <a:chExt cx="353145" cy="351998"/>
          </a:xfrm>
        </p:grpSpPr>
        <p:sp>
          <p:nvSpPr>
            <p:cNvPr id="10434" name="Google Shape;10434;p63"/>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3"/>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3"/>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63"/>
          <p:cNvGrpSpPr/>
          <p:nvPr/>
        </p:nvGrpSpPr>
        <p:grpSpPr>
          <a:xfrm>
            <a:off x="1745217" y="1334471"/>
            <a:ext cx="343269" cy="342505"/>
            <a:chOff x="1745217" y="1515471"/>
            <a:chExt cx="343269" cy="342505"/>
          </a:xfrm>
        </p:grpSpPr>
        <p:sp>
          <p:nvSpPr>
            <p:cNvPr id="10438" name="Google Shape;10438;p6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2" name="Google Shape;10442;p63"/>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3" name="Google Shape;10443;p63"/>
          <p:cNvGrpSpPr/>
          <p:nvPr/>
        </p:nvGrpSpPr>
        <p:grpSpPr>
          <a:xfrm>
            <a:off x="3042703" y="1348137"/>
            <a:ext cx="411535" cy="315587"/>
            <a:chOff x="3042703" y="1529137"/>
            <a:chExt cx="411535" cy="315587"/>
          </a:xfrm>
        </p:grpSpPr>
        <p:sp>
          <p:nvSpPr>
            <p:cNvPr id="10444" name="Google Shape;10444;p63"/>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3"/>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3"/>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3"/>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3"/>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3"/>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3"/>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3"/>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3"/>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3"/>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63"/>
          <p:cNvGrpSpPr/>
          <p:nvPr/>
        </p:nvGrpSpPr>
        <p:grpSpPr>
          <a:xfrm>
            <a:off x="2629289" y="1363682"/>
            <a:ext cx="350501" cy="284497"/>
            <a:chOff x="2629289" y="1544682"/>
            <a:chExt cx="350501" cy="284497"/>
          </a:xfrm>
        </p:grpSpPr>
        <p:sp>
          <p:nvSpPr>
            <p:cNvPr id="10455" name="Google Shape;10455;p63"/>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3"/>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3"/>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3"/>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3"/>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63"/>
          <p:cNvGrpSpPr/>
          <p:nvPr/>
        </p:nvGrpSpPr>
        <p:grpSpPr>
          <a:xfrm>
            <a:off x="5305077" y="1321633"/>
            <a:ext cx="367893" cy="365218"/>
            <a:chOff x="5305077" y="1502633"/>
            <a:chExt cx="367893" cy="365218"/>
          </a:xfrm>
        </p:grpSpPr>
        <p:sp>
          <p:nvSpPr>
            <p:cNvPr id="10461" name="Google Shape;10461;p63"/>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3"/>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63"/>
          <p:cNvGrpSpPr/>
          <p:nvPr/>
        </p:nvGrpSpPr>
        <p:grpSpPr>
          <a:xfrm>
            <a:off x="7100170" y="1319117"/>
            <a:ext cx="368308" cy="367033"/>
            <a:chOff x="7100170" y="1500117"/>
            <a:chExt cx="368308" cy="367033"/>
          </a:xfrm>
        </p:grpSpPr>
        <p:sp>
          <p:nvSpPr>
            <p:cNvPr id="10464" name="Google Shape;10464;p63"/>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3"/>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3"/>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3"/>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3"/>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3"/>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3"/>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3"/>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3"/>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3"/>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3"/>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3"/>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3"/>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7" name="Google Shape;10477;p63"/>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8" name="Google Shape;10478;p63"/>
          <p:cNvGrpSpPr/>
          <p:nvPr/>
        </p:nvGrpSpPr>
        <p:grpSpPr>
          <a:xfrm>
            <a:off x="6649231" y="1319021"/>
            <a:ext cx="390287" cy="367065"/>
            <a:chOff x="6649231" y="1500021"/>
            <a:chExt cx="390287" cy="367065"/>
          </a:xfrm>
        </p:grpSpPr>
        <p:sp>
          <p:nvSpPr>
            <p:cNvPr id="10479" name="Google Shape;10479;p63"/>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3"/>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3"/>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3"/>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3"/>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3"/>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3"/>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3"/>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3"/>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3"/>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3"/>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3"/>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63"/>
          <p:cNvGrpSpPr/>
          <p:nvPr/>
        </p:nvGrpSpPr>
        <p:grpSpPr>
          <a:xfrm>
            <a:off x="5746938" y="1362503"/>
            <a:ext cx="387261" cy="280356"/>
            <a:chOff x="5746938" y="1543503"/>
            <a:chExt cx="387261" cy="280356"/>
          </a:xfrm>
        </p:grpSpPr>
        <p:sp>
          <p:nvSpPr>
            <p:cNvPr id="10492" name="Google Shape;10492;p63"/>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3"/>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63"/>
          <p:cNvGrpSpPr/>
          <p:nvPr/>
        </p:nvGrpSpPr>
        <p:grpSpPr>
          <a:xfrm>
            <a:off x="6196730" y="1344346"/>
            <a:ext cx="369072" cy="317467"/>
            <a:chOff x="6196730" y="1525346"/>
            <a:chExt cx="369072" cy="317467"/>
          </a:xfrm>
        </p:grpSpPr>
        <p:sp>
          <p:nvSpPr>
            <p:cNvPr id="10495" name="Google Shape;10495;p63"/>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3"/>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3"/>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63"/>
          <p:cNvGrpSpPr/>
          <p:nvPr/>
        </p:nvGrpSpPr>
        <p:grpSpPr>
          <a:xfrm>
            <a:off x="4940592" y="1319690"/>
            <a:ext cx="246558" cy="367161"/>
            <a:chOff x="4940592" y="1500690"/>
            <a:chExt cx="246558" cy="367161"/>
          </a:xfrm>
        </p:grpSpPr>
        <p:sp>
          <p:nvSpPr>
            <p:cNvPr id="10499" name="Google Shape;10499;p63"/>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3"/>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3"/>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3"/>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63"/>
          <p:cNvGrpSpPr/>
          <p:nvPr/>
        </p:nvGrpSpPr>
        <p:grpSpPr>
          <a:xfrm>
            <a:off x="7964906" y="1318894"/>
            <a:ext cx="380858" cy="367575"/>
            <a:chOff x="7964906" y="1499894"/>
            <a:chExt cx="380858" cy="367575"/>
          </a:xfrm>
        </p:grpSpPr>
        <p:sp>
          <p:nvSpPr>
            <p:cNvPr id="10504" name="Google Shape;10504;p63"/>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3"/>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3"/>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7" name="Google Shape;10507;p63"/>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8" name="Google Shape;10508;p63"/>
          <p:cNvGrpSpPr/>
          <p:nvPr/>
        </p:nvGrpSpPr>
        <p:grpSpPr>
          <a:xfrm>
            <a:off x="8007400" y="2721278"/>
            <a:ext cx="285230" cy="355597"/>
            <a:chOff x="8007400" y="2902278"/>
            <a:chExt cx="285230" cy="355597"/>
          </a:xfrm>
        </p:grpSpPr>
        <p:sp>
          <p:nvSpPr>
            <p:cNvPr id="10509" name="Google Shape;10509;p63"/>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3"/>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63"/>
          <p:cNvGrpSpPr/>
          <p:nvPr/>
        </p:nvGrpSpPr>
        <p:grpSpPr>
          <a:xfrm>
            <a:off x="6219124" y="2721788"/>
            <a:ext cx="318231" cy="355470"/>
            <a:chOff x="6219124" y="2902788"/>
            <a:chExt cx="318231" cy="355470"/>
          </a:xfrm>
        </p:grpSpPr>
        <p:sp>
          <p:nvSpPr>
            <p:cNvPr id="10512" name="Google Shape;10512;p63"/>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3"/>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3"/>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63"/>
          <p:cNvGrpSpPr/>
          <p:nvPr/>
        </p:nvGrpSpPr>
        <p:grpSpPr>
          <a:xfrm>
            <a:off x="4969421" y="2721852"/>
            <a:ext cx="185109" cy="355406"/>
            <a:chOff x="4969421" y="2902852"/>
            <a:chExt cx="185109" cy="355406"/>
          </a:xfrm>
        </p:grpSpPr>
        <p:sp>
          <p:nvSpPr>
            <p:cNvPr id="10516" name="Google Shape;10516;p63"/>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3"/>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3"/>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3"/>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3"/>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3"/>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2" name="Google Shape;10522;p63"/>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3"/>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4" name="Google Shape;10524;p63"/>
          <p:cNvGrpSpPr/>
          <p:nvPr/>
        </p:nvGrpSpPr>
        <p:grpSpPr>
          <a:xfrm>
            <a:off x="6685259" y="2721852"/>
            <a:ext cx="311414" cy="355406"/>
            <a:chOff x="6685259" y="2902852"/>
            <a:chExt cx="311414" cy="355406"/>
          </a:xfrm>
        </p:grpSpPr>
        <p:sp>
          <p:nvSpPr>
            <p:cNvPr id="10525" name="Google Shape;10525;p63"/>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3"/>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3"/>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63"/>
          <p:cNvGrpSpPr/>
          <p:nvPr/>
        </p:nvGrpSpPr>
        <p:grpSpPr>
          <a:xfrm>
            <a:off x="5309250" y="2722170"/>
            <a:ext cx="359579" cy="355852"/>
            <a:chOff x="5309250" y="2903170"/>
            <a:chExt cx="359579" cy="355852"/>
          </a:xfrm>
        </p:grpSpPr>
        <p:sp>
          <p:nvSpPr>
            <p:cNvPr id="10529" name="Google Shape;10529;p63"/>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3"/>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3"/>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2" name="Google Shape;10532;p63"/>
          <p:cNvGrpSpPr/>
          <p:nvPr/>
        </p:nvGrpSpPr>
        <p:grpSpPr>
          <a:xfrm>
            <a:off x="2199565" y="2240172"/>
            <a:ext cx="312179" cy="353431"/>
            <a:chOff x="2199565" y="2421172"/>
            <a:chExt cx="312179" cy="353431"/>
          </a:xfrm>
        </p:grpSpPr>
        <p:sp>
          <p:nvSpPr>
            <p:cNvPr id="10533" name="Google Shape;10533;p63"/>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3"/>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3"/>
          <p:cNvGrpSpPr/>
          <p:nvPr/>
        </p:nvGrpSpPr>
        <p:grpSpPr>
          <a:xfrm>
            <a:off x="1750887" y="2244727"/>
            <a:ext cx="320143" cy="343269"/>
            <a:chOff x="1750887" y="2425727"/>
            <a:chExt cx="320143" cy="343269"/>
          </a:xfrm>
        </p:grpSpPr>
        <p:sp>
          <p:nvSpPr>
            <p:cNvPr id="10536" name="Google Shape;10536;p63"/>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3"/>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63"/>
          <p:cNvGrpSpPr/>
          <p:nvPr/>
        </p:nvGrpSpPr>
        <p:grpSpPr>
          <a:xfrm>
            <a:off x="1298037" y="2244727"/>
            <a:ext cx="338364" cy="342887"/>
            <a:chOff x="1298037" y="2425727"/>
            <a:chExt cx="338364" cy="342887"/>
          </a:xfrm>
        </p:grpSpPr>
        <p:sp>
          <p:nvSpPr>
            <p:cNvPr id="10539" name="Google Shape;10539;p63"/>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3"/>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3"/>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3"/>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3" name="Google Shape;10543;p63"/>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4" name="Google Shape;10544;p63"/>
          <p:cNvGrpSpPr/>
          <p:nvPr/>
        </p:nvGrpSpPr>
        <p:grpSpPr>
          <a:xfrm>
            <a:off x="3974207" y="2248009"/>
            <a:ext cx="320143" cy="338491"/>
            <a:chOff x="3974207" y="2429009"/>
            <a:chExt cx="320143" cy="338491"/>
          </a:xfrm>
        </p:grpSpPr>
        <p:sp>
          <p:nvSpPr>
            <p:cNvPr id="10545" name="Google Shape;10545;p63"/>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3"/>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63"/>
          <p:cNvGrpSpPr/>
          <p:nvPr/>
        </p:nvGrpSpPr>
        <p:grpSpPr>
          <a:xfrm>
            <a:off x="2623237" y="2250047"/>
            <a:ext cx="355024" cy="332630"/>
            <a:chOff x="2623237" y="2431047"/>
            <a:chExt cx="355024" cy="332630"/>
          </a:xfrm>
        </p:grpSpPr>
        <p:sp>
          <p:nvSpPr>
            <p:cNvPr id="10548" name="Google Shape;10548;p63"/>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3"/>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3"/>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3"/>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63"/>
          <p:cNvGrpSpPr/>
          <p:nvPr/>
        </p:nvGrpSpPr>
        <p:grpSpPr>
          <a:xfrm>
            <a:off x="6657194" y="2253073"/>
            <a:ext cx="375507" cy="367925"/>
            <a:chOff x="6657194" y="2434073"/>
            <a:chExt cx="375507" cy="367925"/>
          </a:xfrm>
        </p:grpSpPr>
        <p:sp>
          <p:nvSpPr>
            <p:cNvPr id="10553" name="Google Shape;10553;p63"/>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3"/>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3"/>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63"/>
          <p:cNvGrpSpPr/>
          <p:nvPr/>
        </p:nvGrpSpPr>
        <p:grpSpPr>
          <a:xfrm>
            <a:off x="7101317" y="2260655"/>
            <a:ext cx="367925" cy="352380"/>
            <a:chOff x="7101317" y="2441655"/>
            <a:chExt cx="367925" cy="352380"/>
          </a:xfrm>
        </p:grpSpPr>
        <p:sp>
          <p:nvSpPr>
            <p:cNvPr id="10557" name="Google Shape;10557;p63"/>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3"/>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63"/>
          <p:cNvGrpSpPr/>
          <p:nvPr/>
        </p:nvGrpSpPr>
        <p:grpSpPr>
          <a:xfrm>
            <a:off x="5756399" y="2253456"/>
            <a:ext cx="367925" cy="367161"/>
            <a:chOff x="5756399" y="2434456"/>
            <a:chExt cx="367925" cy="367161"/>
          </a:xfrm>
        </p:grpSpPr>
        <p:sp>
          <p:nvSpPr>
            <p:cNvPr id="10560" name="Google Shape;10560;p63"/>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3"/>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3"/>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3"/>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3"/>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3"/>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3"/>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7" name="Google Shape;10567;p63"/>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3"/>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9" name="Google Shape;10569;p63"/>
          <p:cNvGrpSpPr/>
          <p:nvPr/>
        </p:nvGrpSpPr>
        <p:grpSpPr>
          <a:xfrm>
            <a:off x="7964906" y="2253073"/>
            <a:ext cx="373627" cy="367925"/>
            <a:chOff x="7964906" y="2434073"/>
            <a:chExt cx="373627" cy="367925"/>
          </a:xfrm>
        </p:grpSpPr>
        <p:sp>
          <p:nvSpPr>
            <p:cNvPr id="10570" name="Google Shape;10570;p63"/>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3"/>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63"/>
          <p:cNvGrpSpPr/>
          <p:nvPr/>
        </p:nvGrpSpPr>
        <p:grpSpPr>
          <a:xfrm>
            <a:off x="6194086" y="2256737"/>
            <a:ext cx="369837" cy="360471"/>
            <a:chOff x="6194086" y="2437737"/>
            <a:chExt cx="369837" cy="360471"/>
          </a:xfrm>
        </p:grpSpPr>
        <p:sp>
          <p:nvSpPr>
            <p:cNvPr id="10573" name="Google Shape;10573;p63"/>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3"/>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5" name="Google Shape;10575;p63"/>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576" name="Google Shape;10576;p63"/>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80" name="Shape 10580"/>
        <p:cNvGrpSpPr/>
        <p:nvPr/>
      </p:nvGrpSpPr>
      <p:grpSpPr>
        <a:xfrm>
          <a:off x="0" y="0"/>
          <a:ext cx="0" cy="0"/>
          <a:chOff x="0" y="0"/>
          <a:chExt cx="0" cy="0"/>
        </a:xfrm>
      </p:grpSpPr>
      <p:grpSp>
        <p:nvGrpSpPr>
          <p:cNvPr id="10581" name="Google Shape;10581;p64"/>
          <p:cNvGrpSpPr/>
          <p:nvPr/>
        </p:nvGrpSpPr>
        <p:grpSpPr>
          <a:xfrm>
            <a:off x="3541011" y="1334344"/>
            <a:ext cx="350166" cy="349434"/>
            <a:chOff x="3541011" y="1508594"/>
            <a:chExt cx="350166" cy="349434"/>
          </a:xfrm>
        </p:grpSpPr>
        <p:sp>
          <p:nvSpPr>
            <p:cNvPr id="10582" name="Google Shape;10582;p64"/>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4"/>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4"/>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4"/>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4"/>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4"/>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4"/>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4"/>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4"/>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4"/>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4"/>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4"/>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4"/>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64"/>
          <p:cNvGrpSpPr/>
          <p:nvPr/>
        </p:nvGrpSpPr>
        <p:grpSpPr>
          <a:xfrm>
            <a:off x="3122257" y="1334344"/>
            <a:ext cx="294850" cy="349434"/>
            <a:chOff x="3122257" y="1508594"/>
            <a:chExt cx="294850" cy="349434"/>
          </a:xfrm>
        </p:grpSpPr>
        <p:sp>
          <p:nvSpPr>
            <p:cNvPr id="10596" name="Google Shape;10596;p64"/>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4"/>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4"/>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4"/>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4"/>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64"/>
          <p:cNvGrpSpPr/>
          <p:nvPr/>
        </p:nvGrpSpPr>
        <p:grpSpPr>
          <a:xfrm>
            <a:off x="910723" y="1333962"/>
            <a:ext cx="251660" cy="350166"/>
            <a:chOff x="910723" y="1508212"/>
            <a:chExt cx="251660" cy="350166"/>
          </a:xfrm>
        </p:grpSpPr>
        <p:sp>
          <p:nvSpPr>
            <p:cNvPr id="10602" name="Google Shape;10602;p64"/>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4"/>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4"/>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4"/>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4"/>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4"/>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4"/>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4"/>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4"/>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4"/>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4"/>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4"/>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4"/>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4"/>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4"/>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4"/>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4"/>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64"/>
          <p:cNvGrpSpPr/>
          <p:nvPr/>
        </p:nvGrpSpPr>
        <p:grpSpPr>
          <a:xfrm>
            <a:off x="1308631" y="1333580"/>
            <a:ext cx="350166" cy="350198"/>
            <a:chOff x="1308631" y="1507830"/>
            <a:chExt cx="350166" cy="350198"/>
          </a:xfrm>
        </p:grpSpPr>
        <p:sp>
          <p:nvSpPr>
            <p:cNvPr id="10620" name="Google Shape;10620;p64"/>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4"/>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4"/>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4"/>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64"/>
          <p:cNvGrpSpPr/>
          <p:nvPr/>
        </p:nvGrpSpPr>
        <p:grpSpPr>
          <a:xfrm>
            <a:off x="1756921" y="1335489"/>
            <a:ext cx="345997" cy="345997"/>
            <a:chOff x="1756921" y="1509739"/>
            <a:chExt cx="345997" cy="345997"/>
          </a:xfrm>
        </p:grpSpPr>
        <p:sp>
          <p:nvSpPr>
            <p:cNvPr id="10625" name="Google Shape;10625;p64"/>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4"/>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4"/>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4"/>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4"/>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4"/>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4"/>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4"/>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4"/>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4"/>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4"/>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4"/>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4"/>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4"/>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4"/>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4"/>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4"/>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64"/>
          <p:cNvGrpSpPr/>
          <p:nvPr/>
        </p:nvGrpSpPr>
        <p:grpSpPr>
          <a:xfrm>
            <a:off x="2216956" y="1336253"/>
            <a:ext cx="318721" cy="345615"/>
            <a:chOff x="2216956" y="1510503"/>
            <a:chExt cx="318721" cy="345615"/>
          </a:xfrm>
        </p:grpSpPr>
        <p:sp>
          <p:nvSpPr>
            <p:cNvPr id="10643" name="Google Shape;10643;p64"/>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4"/>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4"/>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4"/>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4"/>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64"/>
          <p:cNvGrpSpPr/>
          <p:nvPr/>
        </p:nvGrpSpPr>
        <p:grpSpPr>
          <a:xfrm>
            <a:off x="3988156" y="1394211"/>
            <a:ext cx="349052" cy="230049"/>
            <a:chOff x="3988156" y="1568461"/>
            <a:chExt cx="349052" cy="230049"/>
          </a:xfrm>
        </p:grpSpPr>
        <p:sp>
          <p:nvSpPr>
            <p:cNvPr id="10649" name="Google Shape;10649;p64"/>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4"/>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4"/>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4"/>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4"/>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4"/>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4"/>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6" name="Google Shape;10656;p64"/>
          <p:cNvGrpSpPr/>
          <p:nvPr/>
        </p:nvGrpSpPr>
        <p:grpSpPr>
          <a:xfrm>
            <a:off x="2633037" y="1325623"/>
            <a:ext cx="379002" cy="366112"/>
            <a:chOff x="2633037" y="1499873"/>
            <a:chExt cx="379002" cy="366112"/>
          </a:xfrm>
        </p:grpSpPr>
        <p:sp>
          <p:nvSpPr>
            <p:cNvPr id="10657" name="Google Shape;10657;p64"/>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4"/>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4"/>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4"/>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4"/>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4"/>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64"/>
          <p:cNvGrpSpPr/>
          <p:nvPr/>
        </p:nvGrpSpPr>
        <p:grpSpPr>
          <a:xfrm>
            <a:off x="6675256" y="1341919"/>
            <a:ext cx="327823" cy="357009"/>
            <a:chOff x="6675256" y="1516169"/>
            <a:chExt cx="327823" cy="357009"/>
          </a:xfrm>
        </p:grpSpPr>
        <p:sp>
          <p:nvSpPr>
            <p:cNvPr id="10664" name="Google Shape;10664;p64"/>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4"/>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4"/>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4"/>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4"/>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4"/>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4"/>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4"/>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4"/>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4"/>
          <p:cNvGrpSpPr/>
          <p:nvPr/>
        </p:nvGrpSpPr>
        <p:grpSpPr>
          <a:xfrm>
            <a:off x="8020159" y="1342301"/>
            <a:ext cx="300897" cy="356627"/>
            <a:chOff x="8020159" y="1516551"/>
            <a:chExt cx="300897" cy="356627"/>
          </a:xfrm>
        </p:grpSpPr>
        <p:sp>
          <p:nvSpPr>
            <p:cNvPr id="10674" name="Google Shape;10674;p64"/>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4"/>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4"/>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4"/>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4"/>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4"/>
          <p:cNvGrpSpPr/>
          <p:nvPr/>
        </p:nvGrpSpPr>
        <p:grpSpPr>
          <a:xfrm>
            <a:off x="5377363" y="1341919"/>
            <a:ext cx="257357" cy="356627"/>
            <a:chOff x="5377363" y="1516169"/>
            <a:chExt cx="257357" cy="356627"/>
          </a:xfrm>
        </p:grpSpPr>
        <p:sp>
          <p:nvSpPr>
            <p:cNvPr id="10680" name="Google Shape;10680;p64"/>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4"/>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4"/>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4"/>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4"/>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4"/>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4"/>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4"/>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4"/>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4"/>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4"/>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4"/>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4"/>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4"/>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4"/>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4"/>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4"/>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4"/>
          <p:cNvGrpSpPr/>
          <p:nvPr/>
        </p:nvGrpSpPr>
        <p:grpSpPr>
          <a:xfrm>
            <a:off x="4880567" y="1361620"/>
            <a:ext cx="356245" cy="317607"/>
            <a:chOff x="4880567" y="1535870"/>
            <a:chExt cx="356245" cy="317607"/>
          </a:xfrm>
        </p:grpSpPr>
        <p:sp>
          <p:nvSpPr>
            <p:cNvPr id="10698" name="Google Shape;10698;p64"/>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4"/>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4"/>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4"/>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4"/>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4"/>
          <p:cNvGrpSpPr/>
          <p:nvPr/>
        </p:nvGrpSpPr>
        <p:grpSpPr>
          <a:xfrm>
            <a:off x="5771483" y="1341537"/>
            <a:ext cx="357359" cy="357391"/>
            <a:chOff x="5771483" y="1515787"/>
            <a:chExt cx="357359" cy="357391"/>
          </a:xfrm>
        </p:grpSpPr>
        <p:sp>
          <p:nvSpPr>
            <p:cNvPr id="10704" name="Google Shape;10704;p64"/>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4"/>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4"/>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4"/>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64"/>
          <p:cNvGrpSpPr/>
          <p:nvPr/>
        </p:nvGrpSpPr>
        <p:grpSpPr>
          <a:xfrm>
            <a:off x="7121669" y="1359360"/>
            <a:ext cx="321362" cy="321362"/>
            <a:chOff x="7121669" y="1533610"/>
            <a:chExt cx="321362" cy="321362"/>
          </a:xfrm>
        </p:grpSpPr>
        <p:sp>
          <p:nvSpPr>
            <p:cNvPr id="10709" name="Google Shape;10709;p64"/>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4"/>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4"/>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4"/>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64"/>
          <p:cNvGrpSpPr/>
          <p:nvPr/>
        </p:nvGrpSpPr>
        <p:grpSpPr>
          <a:xfrm>
            <a:off x="7562766" y="1340614"/>
            <a:ext cx="327059" cy="360192"/>
            <a:chOff x="7562766" y="1514864"/>
            <a:chExt cx="327059" cy="360192"/>
          </a:xfrm>
        </p:grpSpPr>
        <p:sp>
          <p:nvSpPr>
            <p:cNvPr id="10714" name="Google Shape;10714;p64"/>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4"/>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4"/>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4"/>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64"/>
          <p:cNvGrpSpPr/>
          <p:nvPr/>
        </p:nvGrpSpPr>
        <p:grpSpPr>
          <a:xfrm>
            <a:off x="6221229" y="1324423"/>
            <a:ext cx="361636" cy="362183"/>
            <a:chOff x="6259175" y="1559008"/>
            <a:chExt cx="271743" cy="272093"/>
          </a:xfrm>
        </p:grpSpPr>
        <p:sp>
          <p:nvSpPr>
            <p:cNvPr id="10719" name="Google Shape;10719;p64"/>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4"/>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4"/>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4"/>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4"/>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4"/>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4"/>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4"/>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4"/>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4"/>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4"/>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4"/>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4"/>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4"/>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4"/>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4"/>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4"/>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64"/>
          <p:cNvGrpSpPr/>
          <p:nvPr/>
        </p:nvGrpSpPr>
        <p:grpSpPr>
          <a:xfrm>
            <a:off x="6671087" y="1835054"/>
            <a:ext cx="332757" cy="281833"/>
            <a:chOff x="6671087" y="2009304"/>
            <a:chExt cx="332757" cy="281833"/>
          </a:xfrm>
        </p:grpSpPr>
        <p:sp>
          <p:nvSpPr>
            <p:cNvPr id="10737" name="Google Shape;10737;p64"/>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4"/>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9" name="Google Shape;10739;p64"/>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0" name="Google Shape;10740;p64"/>
          <p:cNvGrpSpPr/>
          <p:nvPr/>
        </p:nvGrpSpPr>
        <p:grpSpPr>
          <a:xfrm>
            <a:off x="2201806" y="1802335"/>
            <a:ext cx="349784" cy="349434"/>
            <a:chOff x="2201806" y="1976585"/>
            <a:chExt cx="349784" cy="349434"/>
          </a:xfrm>
        </p:grpSpPr>
        <p:sp>
          <p:nvSpPr>
            <p:cNvPr id="10741" name="Google Shape;10741;p6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64"/>
          <p:cNvGrpSpPr/>
          <p:nvPr/>
        </p:nvGrpSpPr>
        <p:grpSpPr>
          <a:xfrm>
            <a:off x="3094217" y="1802335"/>
            <a:ext cx="350198" cy="350548"/>
            <a:chOff x="3094217" y="1976585"/>
            <a:chExt cx="350198" cy="350548"/>
          </a:xfrm>
        </p:grpSpPr>
        <p:sp>
          <p:nvSpPr>
            <p:cNvPr id="10746" name="Google Shape;10746;p64"/>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4"/>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4"/>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4"/>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4"/>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4"/>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4"/>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4"/>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4"/>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4"/>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4"/>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4"/>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4"/>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9" name="Google Shape;10759;p64"/>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0" name="Google Shape;10760;p64"/>
          <p:cNvGrpSpPr/>
          <p:nvPr/>
        </p:nvGrpSpPr>
        <p:grpSpPr>
          <a:xfrm>
            <a:off x="3979435" y="1802335"/>
            <a:ext cx="345265" cy="349848"/>
            <a:chOff x="3979435" y="1976585"/>
            <a:chExt cx="345265" cy="349848"/>
          </a:xfrm>
        </p:grpSpPr>
        <p:sp>
          <p:nvSpPr>
            <p:cNvPr id="10761" name="Google Shape;10761;p64"/>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4"/>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4"/>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4"/>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4"/>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4"/>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4"/>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4"/>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4"/>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4"/>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4"/>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4"/>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4"/>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4"/>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4"/>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4"/>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4"/>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64"/>
          <p:cNvGrpSpPr/>
          <p:nvPr/>
        </p:nvGrpSpPr>
        <p:grpSpPr>
          <a:xfrm>
            <a:off x="3576626" y="1801571"/>
            <a:ext cx="284251" cy="351694"/>
            <a:chOff x="3576626" y="1975821"/>
            <a:chExt cx="284251" cy="351694"/>
          </a:xfrm>
        </p:grpSpPr>
        <p:sp>
          <p:nvSpPr>
            <p:cNvPr id="10779" name="Google Shape;10779;p64"/>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4"/>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4"/>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4"/>
          <p:cNvGrpSpPr/>
          <p:nvPr/>
        </p:nvGrpSpPr>
        <p:grpSpPr>
          <a:xfrm>
            <a:off x="2722090" y="2715912"/>
            <a:ext cx="238770" cy="371841"/>
            <a:chOff x="2722090" y="2890162"/>
            <a:chExt cx="238770" cy="371841"/>
          </a:xfrm>
        </p:grpSpPr>
        <p:sp>
          <p:nvSpPr>
            <p:cNvPr id="10783" name="Google Shape;10783;p64"/>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4"/>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4"/>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6" name="Google Shape;10786;p64"/>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7" name="Google Shape;10787;p64"/>
          <p:cNvGrpSpPr/>
          <p:nvPr/>
        </p:nvGrpSpPr>
        <p:grpSpPr>
          <a:xfrm>
            <a:off x="6216367" y="1795906"/>
            <a:ext cx="361147" cy="361147"/>
            <a:chOff x="6216367" y="1970156"/>
            <a:chExt cx="361147" cy="361147"/>
          </a:xfrm>
        </p:grpSpPr>
        <p:sp>
          <p:nvSpPr>
            <p:cNvPr id="10788" name="Google Shape;10788;p64"/>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4"/>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4"/>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4"/>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64"/>
          <p:cNvGrpSpPr/>
          <p:nvPr/>
        </p:nvGrpSpPr>
        <p:grpSpPr>
          <a:xfrm>
            <a:off x="1289311" y="2751972"/>
            <a:ext cx="408156" cy="299783"/>
            <a:chOff x="1289311" y="2926222"/>
            <a:chExt cx="408156" cy="299783"/>
          </a:xfrm>
        </p:grpSpPr>
        <p:sp>
          <p:nvSpPr>
            <p:cNvPr id="10793" name="Google Shape;10793;p64"/>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4"/>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64"/>
          <p:cNvGrpSpPr/>
          <p:nvPr/>
        </p:nvGrpSpPr>
        <p:grpSpPr>
          <a:xfrm>
            <a:off x="7978465" y="1795142"/>
            <a:ext cx="361147" cy="360797"/>
            <a:chOff x="7978465" y="1969392"/>
            <a:chExt cx="361147" cy="360797"/>
          </a:xfrm>
        </p:grpSpPr>
        <p:sp>
          <p:nvSpPr>
            <p:cNvPr id="10796" name="Google Shape;10796;p64"/>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4"/>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4"/>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4"/>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4"/>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4"/>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4"/>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4"/>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4"/>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5" name="Google Shape;10805;p64"/>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6" name="Google Shape;10806;p64"/>
          <p:cNvGrpSpPr/>
          <p:nvPr/>
        </p:nvGrpSpPr>
        <p:grpSpPr>
          <a:xfrm>
            <a:off x="854261" y="2734563"/>
            <a:ext cx="377474" cy="335748"/>
            <a:chOff x="854261" y="2908813"/>
            <a:chExt cx="377474" cy="335748"/>
          </a:xfrm>
        </p:grpSpPr>
        <p:sp>
          <p:nvSpPr>
            <p:cNvPr id="10807" name="Google Shape;10807;p64"/>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4"/>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4"/>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4"/>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4"/>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64"/>
          <p:cNvGrpSpPr/>
          <p:nvPr/>
        </p:nvGrpSpPr>
        <p:grpSpPr>
          <a:xfrm>
            <a:off x="1749728" y="2720527"/>
            <a:ext cx="386927" cy="363438"/>
            <a:chOff x="1749728" y="2894777"/>
            <a:chExt cx="386927" cy="363438"/>
          </a:xfrm>
        </p:grpSpPr>
        <p:sp>
          <p:nvSpPr>
            <p:cNvPr id="10813" name="Google Shape;10813;p64"/>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4"/>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4"/>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4"/>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4"/>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4"/>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4"/>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4"/>
          <p:cNvGrpSpPr/>
          <p:nvPr/>
        </p:nvGrpSpPr>
        <p:grpSpPr>
          <a:xfrm>
            <a:off x="7098912" y="1795142"/>
            <a:ext cx="359651" cy="361560"/>
            <a:chOff x="7098912" y="1969392"/>
            <a:chExt cx="359651" cy="361560"/>
          </a:xfrm>
        </p:grpSpPr>
        <p:sp>
          <p:nvSpPr>
            <p:cNvPr id="10821" name="Google Shape;10821;p64"/>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4"/>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4"/>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4"/>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4"/>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4"/>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4"/>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4"/>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4"/>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4"/>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4"/>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4"/>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4"/>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4" name="Google Shape;10834;p64"/>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5" name="Google Shape;10835;p64"/>
          <p:cNvGrpSpPr/>
          <p:nvPr/>
        </p:nvGrpSpPr>
        <p:grpSpPr>
          <a:xfrm>
            <a:off x="5352728" y="1815989"/>
            <a:ext cx="327091" cy="322508"/>
            <a:chOff x="5352728" y="1990239"/>
            <a:chExt cx="327091" cy="322508"/>
          </a:xfrm>
        </p:grpSpPr>
        <p:sp>
          <p:nvSpPr>
            <p:cNvPr id="10836" name="Google Shape;10836;p64"/>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4"/>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4"/>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9" name="Google Shape;10839;p64"/>
          <p:cNvGrpSpPr/>
          <p:nvPr/>
        </p:nvGrpSpPr>
        <p:grpSpPr>
          <a:xfrm>
            <a:off x="7538896" y="1795906"/>
            <a:ext cx="361147" cy="361529"/>
            <a:chOff x="7538896" y="1970156"/>
            <a:chExt cx="361147" cy="361529"/>
          </a:xfrm>
        </p:grpSpPr>
        <p:sp>
          <p:nvSpPr>
            <p:cNvPr id="10840" name="Google Shape;10840;p64"/>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4"/>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4"/>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4"/>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4"/>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4"/>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64"/>
          <p:cNvGrpSpPr/>
          <p:nvPr/>
        </p:nvGrpSpPr>
        <p:grpSpPr>
          <a:xfrm>
            <a:off x="4896099" y="1796670"/>
            <a:ext cx="358155" cy="358123"/>
            <a:chOff x="4896099" y="1970920"/>
            <a:chExt cx="358155" cy="358123"/>
          </a:xfrm>
        </p:grpSpPr>
        <p:sp>
          <p:nvSpPr>
            <p:cNvPr id="10847" name="Google Shape;10847;p64"/>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4"/>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4"/>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64"/>
          <p:cNvGrpSpPr/>
          <p:nvPr/>
        </p:nvGrpSpPr>
        <p:grpSpPr>
          <a:xfrm>
            <a:off x="4048787" y="2802769"/>
            <a:ext cx="283488" cy="198604"/>
            <a:chOff x="4048787" y="2977019"/>
            <a:chExt cx="283488" cy="198604"/>
          </a:xfrm>
        </p:grpSpPr>
        <p:sp>
          <p:nvSpPr>
            <p:cNvPr id="10851" name="Google Shape;10851;p64"/>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4"/>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4"/>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4"/>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4"/>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4"/>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64"/>
          <p:cNvGrpSpPr/>
          <p:nvPr/>
        </p:nvGrpSpPr>
        <p:grpSpPr>
          <a:xfrm>
            <a:off x="4054103" y="2255941"/>
            <a:ext cx="218687" cy="349052"/>
            <a:chOff x="4054103" y="2430191"/>
            <a:chExt cx="218687" cy="349052"/>
          </a:xfrm>
        </p:grpSpPr>
        <p:sp>
          <p:nvSpPr>
            <p:cNvPr id="10858" name="Google Shape;10858;p64"/>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4"/>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64"/>
          <p:cNvGrpSpPr/>
          <p:nvPr/>
        </p:nvGrpSpPr>
        <p:grpSpPr>
          <a:xfrm>
            <a:off x="2185128" y="2253299"/>
            <a:ext cx="382758" cy="356595"/>
            <a:chOff x="2185128" y="2427549"/>
            <a:chExt cx="382758" cy="356595"/>
          </a:xfrm>
        </p:grpSpPr>
        <p:sp>
          <p:nvSpPr>
            <p:cNvPr id="10861" name="Google Shape;10861;p64"/>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4"/>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4"/>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4"/>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64"/>
          <p:cNvGrpSpPr/>
          <p:nvPr/>
        </p:nvGrpSpPr>
        <p:grpSpPr>
          <a:xfrm>
            <a:off x="3539102" y="2253299"/>
            <a:ext cx="355099" cy="355481"/>
            <a:chOff x="3539102" y="2427549"/>
            <a:chExt cx="355099" cy="355481"/>
          </a:xfrm>
        </p:grpSpPr>
        <p:sp>
          <p:nvSpPr>
            <p:cNvPr id="10866" name="Google Shape;10866;p64"/>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4"/>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64"/>
          <p:cNvGrpSpPr/>
          <p:nvPr/>
        </p:nvGrpSpPr>
        <p:grpSpPr>
          <a:xfrm>
            <a:off x="2656907" y="2265043"/>
            <a:ext cx="332757" cy="332343"/>
            <a:chOff x="2656907" y="2439293"/>
            <a:chExt cx="332757" cy="332343"/>
          </a:xfrm>
        </p:grpSpPr>
        <p:sp>
          <p:nvSpPr>
            <p:cNvPr id="10869" name="Google Shape;10869;p64"/>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4"/>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4"/>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4"/>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4"/>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4"/>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4"/>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64"/>
          <p:cNvGrpSpPr/>
          <p:nvPr/>
        </p:nvGrpSpPr>
        <p:grpSpPr>
          <a:xfrm>
            <a:off x="1731523" y="2248366"/>
            <a:ext cx="399435" cy="365698"/>
            <a:chOff x="1731523" y="2422616"/>
            <a:chExt cx="399435" cy="365698"/>
          </a:xfrm>
        </p:grpSpPr>
        <p:sp>
          <p:nvSpPr>
            <p:cNvPr id="10877" name="Google Shape;10877;p64"/>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4"/>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4"/>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64"/>
          <p:cNvGrpSpPr/>
          <p:nvPr/>
        </p:nvGrpSpPr>
        <p:grpSpPr>
          <a:xfrm>
            <a:off x="3097241" y="2259314"/>
            <a:ext cx="344883" cy="343387"/>
            <a:chOff x="3097241" y="2433564"/>
            <a:chExt cx="344883" cy="343387"/>
          </a:xfrm>
        </p:grpSpPr>
        <p:sp>
          <p:nvSpPr>
            <p:cNvPr id="10881" name="Google Shape;10881;p64"/>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4"/>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4"/>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4"/>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4"/>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4"/>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4"/>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4"/>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4"/>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64"/>
          <p:cNvGrpSpPr/>
          <p:nvPr/>
        </p:nvGrpSpPr>
        <p:grpSpPr>
          <a:xfrm>
            <a:off x="1278299" y="2265043"/>
            <a:ext cx="410829" cy="332343"/>
            <a:chOff x="1278299" y="2439293"/>
            <a:chExt cx="410829" cy="332343"/>
          </a:xfrm>
        </p:grpSpPr>
        <p:sp>
          <p:nvSpPr>
            <p:cNvPr id="10891" name="Google Shape;10891;p64"/>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4"/>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4"/>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4"/>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4"/>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4"/>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4"/>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4"/>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64"/>
          <p:cNvGrpSpPr/>
          <p:nvPr/>
        </p:nvGrpSpPr>
        <p:grpSpPr>
          <a:xfrm>
            <a:off x="2661459" y="1840751"/>
            <a:ext cx="322508" cy="273494"/>
            <a:chOff x="2661459" y="2015001"/>
            <a:chExt cx="322508" cy="273494"/>
          </a:xfrm>
        </p:grpSpPr>
        <p:sp>
          <p:nvSpPr>
            <p:cNvPr id="10900" name="Google Shape;10900;p64"/>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4"/>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64"/>
          <p:cNvGrpSpPr/>
          <p:nvPr/>
        </p:nvGrpSpPr>
        <p:grpSpPr>
          <a:xfrm>
            <a:off x="870939" y="2265043"/>
            <a:ext cx="331993" cy="331993"/>
            <a:chOff x="870939" y="2439293"/>
            <a:chExt cx="331993" cy="331993"/>
          </a:xfrm>
        </p:grpSpPr>
        <p:sp>
          <p:nvSpPr>
            <p:cNvPr id="10903" name="Google Shape;10903;p64"/>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4"/>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4"/>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4"/>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4"/>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4"/>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4"/>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4"/>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4"/>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4"/>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4"/>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4"/>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4"/>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4"/>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4"/>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4"/>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64"/>
          <p:cNvGrpSpPr/>
          <p:nvPr/>
        </p:nvGrpSpPr>
        <p:grpSpPr>
          <a:xfrm>
            <a:off x="6644957" y="2282103"/>
            <a:ext cx="371395" cy="278904"/>
            <a:chOff x="6644957" y="2456353"/>
            <a:chExt cx="371395" cy="278904"/>
          </a:xfrm>
        </p:grpSpPr>
        <p:sp>
          <p:nvSpPr>
            <p:cNvPr id="10920" name="Google Shape;10920;p64"/>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4"/>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4"/>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4"/>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4"/>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64"/>
          <p:cNvGrpSpPr/>
          <p:nvPr/>
        </p:nvGrpSpPr>
        <p:grpSpPr>
          <a:xfrm>
            <a:off x="5388757" y="2240409"/>
            <a:ext cx="260349" cy="362292"/>
            <a:chOff x="5388757" y="2414659"/>
            <a:chExt cx="260349" cy="362292"/>
          </a:xfrm>
        </p:grpSpPr>
        <p:sp>
          <p:nvSpPr>
            <p:cNvPr id="10926" name="Google Shape;10926;p64"/>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4"/>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4"/>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4"/>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4"/>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4"/>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4"/>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4"/>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4"/>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4"/>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4"/>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4"/>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4"/>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4"/>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4"/>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4"/>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4"/>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4"/>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4"/>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4"/>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64"/>
          <p:cNvGrpSpPr/>
          <p:nvPr/>
        </p:nvGrpSpPr>
        <p:grpSpPr>
          <a:xfrm>
            <a:off x="3567142" y="2731507"/>
            <a:ext cx="348288" cy="340331"/>
            <a:chOff x="3567142" y="2905757"/>
            <a:chExt cx="348288" cy="340331"/>
          </a:xfrm>
        </p:grpSpPr>
        <p:sp>
          <p:nvSpPr>
            <p:cNvPr id="10947" name="Google Shape;10947;p64"/>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4"/>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4"/>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4"/>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64"/>
          <p:cNvGrpSpPr/>
          <p:nvPr/>
        </p:nvGrpSpPr>
        <p:grpSpPr>
          <a:xfrm>
            <a:off x="870939" y="1801571"/>
            <a:ext cx="332375" cy="350071"/>
            <a:chOff x="870939" y="1975821"/>
            <a:chExt cx="332375" cy="350071"/>
          </a:xfrm>
        </p:grpSpPr>
        <p:sp>
          <p:nvSpPr>
            <p:cNvPr id="10953" name="Google Shape;10953;p64"/>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4"/>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4"/>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4"/>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64"/>
          <p:cNvGrpSpPr/>
          <p:nvPr/>
        </p:nvGrpSpPr>
        <p:grpSpPr>
          <a:xfrm>
            <a:off x="7967103" y="2240791"/>
            <a:ext cx="355863" cy="361911"/>
            <a:chOff x="7967103" y="2415041"/>
            <a:chExt cx="355863" cy="361911"/>
          </a:xfrm>
        </p:grpSpPr>
        <p:sp>
          <p:nvSpPr>
            <p:cNvPr id="10958" name="Google Shape;10958;p64"/>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4"/>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4"/>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4"/>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4"/>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4"/>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4"/>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64"/>
          <p:cNvGrpSpPr/>
          <p:nvPr/>
        </p:nvGrpSpPr>
        <p:grpSpPr>
          <a:xfrm>
            <a:off x="7529411" y="2240409"/>
            <a:ext cx="355863" cy="362292"/>
            <a:chOff x="7529411" y="2414659"/>
            <a:chExt cx="355863" cy="362292"/>
          </a:xfrm>
        </p:grpSpPr>
        <p:sp>
          <p:nvSpPr>
            <p:cNvPr id="10970" name="Google Shape;10970;p64"/>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4"/>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4"/>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4"/>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4"/>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4"/>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4"/>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4"/>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4"/>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4"/>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64"/>
          <p:cNvGrpSpPr/>
          <p:nvPr/>
        </p:nvGrpSpPr>
        <p:grpSpPr>
          <a:xfrm>
            <a:off x="5733194" y="2257468"/>
            <a:ext cx="446826" cy="327059"/>
            <a:chOff x="5733194" y="2431718"/>
            <a:chExt cx="446826" cy="327059"/>
          </a:xfrm>
        </p:grpSpPr>
        <p:sp>
          <p:nvSpPr>
            <p:cNvPr id="10983" name="Google Shape;10983;p64"/>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4"/>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4"/>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4"/>
          <p:cNvGrpSpPr/>
          <p:nvPr/>
        </p:nvGrpSpPr>
        <p:grpSpPr>
          <a:xfrm>
            <a:off x="4876780" y="2243814"/>
            <a:ext cx="407774" cy="356627"/>
            <a:chOff x="4876780" y="2418064"/>
            <a:chExt cx="407774" cy="356627"/>
          </a:xfrm>
        </p:grpSpPr>
        <p:sp>
          <p:nvSpPr>
            <p:cNvPr id="10987" name="Google Shape;10987;p64"/>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4"/>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4"/>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64"/>
          <p:cNvGrpSpPr/>
          <p:nvPr/>
        </p:nvGrpSpPr>
        <p:grpSpPr>
          <a:xfrm>
            <a:off x="7070872" y="2236621"/>
            <a:ext cx="398321" cy="371013"/>
            <a:chOff x="7070872" y="2410871"/>
            <a:chExt cx="398321" cy="371013"/>
          </a:xfrm>
        </p:grpSpPr>
        <p:sp>
          <p:nvSpPr>
            <p:cNvPr id="10996" name="Google Shape;10996;p64"/>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4"/>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0" name="Google Shape;11000;p64"/>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1" name="Google Shape;11001;p64"/>
          <p:cNvGrpSpPr/>
          <p:nvPr/>
        </p:nvGrpSpPr>
        <p:grpSpPr>
          <a:xfrm>
            <a:off x="5318259" y="2807861"/>
            <a:ext cx="371013" cy="220787"/>
            <a:chOff x="5318259" y="2982111"/>
            <a:chExt cx="371013" cy="220787"/>
          </a:xfrm>
        </p:grpSpPr>
        <p:sp>
          <p:nvSpPr>
            <p:cNvPr id="11002" name="Google Shape;11002;p64"/>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4"/>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4"/>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4"/>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4"/>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64"/>
          <p:cNvGrpSpPr/>
          <p:nvPr/>
        </p:nvGrpSpPr>
        <p:grpSpPr>
          <a:xfrm>
            <a:off x="7073928" y="2731507"/>
            <a:ext cx="371395" cy="371809"/>
            <a:chOff x="7073928" y="2905757"/>
            <a:chExt cx="371395" cy="371809"/>
          </a:xfrm>
        </p:grpSpPr>
        <p:sp>
          <p:nvSpPr>
            <p:cNvPr id="11011" name="Google Shape;11011;p64"/>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4"/>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4"/>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64"/>
          <p:cNvGrpSpPr/>
          <p:nvPr/>
        </p:nvGrpSpPr>
        <p:grpSpPr>
          <a:xfrm>
            <a:off x="6188327" y="2781158"/>
            <a:ext cx="371395" cy="272857"/>
            <a:chOff x="6188327" y="2955408"/>
            <a:chExt cx="371395" cy="272857"/>
          </a:xfrm>
        </p:grpSpPr>
        <p:sp>
          <p:nvSpPr>
            <p:cNvPr id="11015" name="Google Shape;11015;p64"/>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64"/>
          <p:cNvGrpSpPr/>
          <p:nvPr/>
        </p:nvGrpSpPr>
        <p:grpSpPr>
          <a:xfrm>
            <a:off x="7521454" y="2731889"/>
            <a:ext cx="359651" cy="371013"/>
            <a:chOff x="7521454" y="2906139"/>
            <a:chExt cx="359651" cy="371013"/>
          </a:xfrm>
        </p:grpSpPr>
        <p:sp>
          <p:nvSpPr>
            <p:cNvPr id="11018" name="Google Shape;11018;p64"/>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4"/>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4"/>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64"/>
          <p:cNvGrpSpPr/>
          <p:nvPr/>
        </p:nvGrpSpPr>
        <p:grpSpPr>
          <a:xfrm>
            <a:off x="5782845" y="2732271"/>
            <a:ext cx="301661" cy="371013"/>
            <a:chOff x="5782845" y="2906521"/>
            <a:chExt cx="301661" cy="371013"/>
          </a:xfrm>
        </p:grpSpPr>
        <p:sp>
          <p:nvSpPr>
            <p:cNvPr id="11024" name="Google Shape;11024;p64"/>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64"/>
          <p:cNvGrpSpPr/>
          <p:nvPr/>
        </p:nvGrpSpPr>
        <p:grpSpPr>
          <a:xfrm>
            <a:off x="6630539" y="2743252"/>
            <a:ext cx="371777" cy="349434"/>
            <a:chOff x="6630539" y="2917502"/>
            <a:chExt cx="371777" cy="349434"/>
          </a:xfrm>
        </p:grpSpPr>
        <p:sp>
          <p:nvSpPr>
            <p:cNvPr id="11028" name="Google Shape;11028;p64"/>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4"/>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4"/>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4"/>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64"/>
          <p:cNvGrpSpPr/>
          <p:nvPr/>
        </p:nvGrpSpPr>
        <p:grpSpPr>
          <a:xfrm>
            <a:off x="2171474" y="3194979"/>
            <a:ext cx="408156" cy="343737"/>
            <a:chOff x="2171474" y="3369229"/>
            <a:chExt cx="408156" cy="343737"/>
          </a:xfrm>
        </p:grpSpPr>
        <p:sp>
          <p:nvSpPr>
            <p:cNvPr id="11036" name="Google Shape;11036;p64"/>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4"/>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4"/>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4"/>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0" name="Google Shape;11040;p64"/>
          <p:cNvGrpSpPr/>
          <p:nvPr/>
        </p:nvGrpSpPr>
        <p:grpSpPr>
          <a:xfrm>
            <a:off x="4891198" y="2750858"/>
            <a:ext cx="334634" cy="334634"/>
            <a:chOff x="4891198" y="2925108"/>
            <a:chExt cx="334634" cy="334634"/>
          </a:xfrm>
        </p:grpSpPr>
        <p:sp>
          <p:nvSpPr>
            <p:cNvPr id="11041" name="Google Shape;11041;p64"/>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4"/>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4"/>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4"/>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4"/>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4"/>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64"/>
          <p:cNvGrpSpPr/>
          <p:nvPr/>
        </p:nvGrpSpPr>
        <p:grpSpPr>
          <a:xfrm>
            <a:off x="7976174" y="2750858"/>
            <a:ext cx="334666" cy="334634"/>
            <a:chOff x="7976174" y="2925108"/>
            <a:chExt cx="334666" cy="334634"/>
          </a:xfrm>
        </p:grpSpPr>
        <p:sp>
          <p:nvSpPr>
            <p:cNvPr id="11050" name="Google Shape;11050;p64"/>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4"/>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4"/>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64"/>
          <p:cNvGrpSpPr/>
          <p:nvPr/>
        </p:nvGrpSpPr>
        <p:grpSpPr>
          <a:xfrm>
            <a:off x="3091957" y="3199881"/>
            <a:ext cx="354717" cy="332757"/>
            <a:chOff x="3091957" y="3374131"/>
            <a:chExt cx="354717" cy="332757"/>
          </a:xfrm>
        </p:grpSpPr>
        <p:sp>
          <p:nvSpPr>
            <p:cNvPr id="11060" name="Google Shape;11060;p64"/>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4"/>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4"/>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4"/>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64"/>
          <p:cNvGrpSpPr/>
          <p:nvPr/>
        </p:nvGrpSpPr>
        <p:grpSpPr>
          <a:xfrm>
            <a:off x="3988156" y="3205960"/>
            <a:ext cx="353954" cy="318880"/>
            <a:chOff x="3988156" y="3380210"/>
            <a:chExt cx="353954" cy="318880"/>
          </a:xfrm>
        </p:grpSpPr>
        <p:sp>
          <p:nvSpPr>
            <p:cNvPr id="11067" name="Google Shape;11067;p64"/>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4"/>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4"/>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64"/>
          <p:cNvGrpSpPr/>
          <p:nvPr/>
        </p:nvGrpSpPr>
        <p:grpSpPr>
          <a:xfrm>
            <a:off x="3541011" y="3193070"/>
            <a:ext cx="348257" cy="346188"/>
            <a:chOff x="3541011" y="3367320"/>
            <a:chExt cx="348257" cy="346188"/>
          </a:xfrm>
        </p:grpSpPr>
        <p:sp>
          <p:nvSpPr>
            <p:cNvPr id="11073" name="Google Shape;11073;p64"/>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4"/>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64"/>
          <p:cNvGrpSpPr/>
          <p:nvPr/>
        </p:nvGrpSpPr>
        <p:grpSpPr>
          <a:xfrm>
            <a:off x="1314678" y="3183967"/>
            <a:ext cx="334666" cy="365348"/>
            <a:chOff x="1314678" y="3358217"/>
            <a:chExt cx="334666" cy="365348"/>
          </a:xfrm>
        </p:grpSpPr>
        <p:sp>
          <p:nvSpPr>
            <p:cNvPr id="11078" name="Google Shape;11078;p64"/>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4"/>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4"/>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4"/>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4"/>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64"/>
          <p:cNvGrpSpPr/>
          <p:nvPr/>
        </p:nvGrpSpPr>
        <p:grpSpPr>
          <a:xfrm>
            <a:off x="1748582" y="3198385"/>
            <a:ext cx="359269" cy="335780"/>
            <a:chOff x="1748582" y="3372635"/>
            <a:chExt cx="359269" cy="335780"/>
          </a:xfrm>
        </p:grpSpPr>
        <p:sp>
          <p:nvSpPr>
            <p:cNvPr id="11084" name="Google Shape;11084;p64"/>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5" name="Google Shape;11085;p64"/>
            <p:cNvGrpSpPr/>
            <p:nvPr/>
          </p:nvGrpSpPr>
          <p:grpSpPr>
            <a:xfrm>
              <a:off x="1748582" y="3372635"/>
              <a:ext cx="333520" cy="335780"/>
              <a:chOff x="1748582" y="3372635"/>
              <a:chExt cx="333520" cy="335780"/>
            </a:xfrm>
          </p:grpSpPr>
          <p:sp>
            <p:nvSpPr>
              <p:cNvPr id="11086" name="Google Shape;11086;p64"/>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89" name="Google Shape;11089;p64"/>
          <p:cNvGrpSpPr/>
          <p:nvPr/>
        </p:nvGrpSpPr>
        <p:grpSpPr>
          <a:xfrm>
            <a:off x="2640993" y="3183585"/>
            <a:ext cx="365348" cy="364966"/>
            <a:chOff x="2640993" y="3357835"/>
            <a:chExt cx="365348" cy="364966"/>
          </a:xfrm>
        </p:grpSpPr>
        <p:sp>
          <p:nvSpPr>
            <p:cNvPr id="11090" name="Google Shape;11090;p64"/>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4"/>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4"/>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4"/>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64"/>
          <p:cNvGrpSpPr/>
          <p:nvPr/>
        </p:nvGrpSpPr>
        <p:grpSpPr>
          <a:xfrm>
            <a:off x="4886264" y="3191924"/>
            <a:ext cx="350548" cy="350198"/>
            <a:chOff x="4886264" y="3366174"/>
            <a:chExt cx="350548" cy="350198"/>
          </a:xfrm>
        </p:grpSpPr>
        <p:sp>
          <p:nvSpPr>
            <p:cNvPr id="11101" name="Google Shape;11101;p64"/>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4"/>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4"/>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4"/>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4"/>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4"/>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4"/>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4"/>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4"/>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64"/>
          <p:cNvGrpSpPr/>
          <p:nvPr/>
        </p:nvGrpSpPr>
        <p:grpSpPr>
          <a:xfrm>
            <a:off x="5331913" y="3239697"/>
            <a:ext cx="347143" cy="254684"/>
            <a:chOff x="5331913" y="3413947"/>
            <a:chExt cx="347143" cy="254684"/>
          </a:xfrm>
        </p:grpSpPr>
        <p:sp>
          <p:nvSpPr>
            <p:cNvPr id="11115" name="Google Shape;11115;p64"/>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4"/>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4"/>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64"/>
          <p:cNvGrpSpPr/>
          <p:nvPr/>
        </p:nvGrpSpPr>
        <p:grpSpPr>
          <a:xfrm>
            <a:off x="5776798" y="3235528"/>
            <a:ext cx="346379" cy="264518"/>
            <a:chOff x="5776798" y="3409778"/>
            <a:chExt cx="346379" cy="264518"/>
          </a:xfrm>
        </p:grpSpPr>
        <p:sp>
          <p:nvSpPr>
            <p:cNvPr id="11122" name="Google Shape;11122;p64"/>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4"/>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4"/>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64"/>
          <p:cNvGrpSpPr/>
          <p:nvPr/>
        </p:nvGrpSpPr>
        <p:grpSpPr>
          <a:xfrm>
            <a:off x="7108015" y="3222255"/>
            <a:ext cx="344883" cy="290299"/>
            <a:chOff x="7108015" y="3396505"/>
            <a:chExt cx="344883" cy="290299"/>
          </a:xfrm>
        </p:grpSpPr>
        <p:sp>
          <p:nvSpPr>
            <p:cNvPr id="11129" name="Google Shape;11129;p64"/>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4"/>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64"/>
          <p:cNvGrpSpPr/>
          <p:nvPr/>
        </p:nvGrpSpPr>
        <p:grpSpPr>
          <a:xfrm>
            <a:off x="7551754" y="3216558"/>
            <a:ext cx="344883" cy="301311"/>
            <a:chOff x="7551754" y="3390808"/>
            <a:chExt cx="344883" cy="301311"/>
          </a:xfrm>
        </p:grpSpPr>
        <p:sp>
          <p:nvSpPr>
            <p:cNvPr id="11134" name="Google Shape;11134;p64"/>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4"/>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4"/>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4"/>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4"/>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4"/>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4"/>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4"/>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64"/>
          <p:cNvGrpSpPr/>
          <p:nvPr/>
        </p:nvGrpSpPr>
        <p:grpSpPr>
          <a:xfrm>
            <a:off x="6707084" y="3213153"/>
            <a:ext cx="261145" cy="308504"/>
            <a:chOff x="6707084" y="3387403"/>
            <a:chExt cx="261145" cy="308504"/>
          </a:xfrm>
        </p:grpSpPr>
        <p:sp>
          <p:nvSpPr>
            <p:cNvPr id="11146" name="Google Shape;11146;p64"/>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4"/>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4"/>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64"/>
          <p:cNvGrpSpPr/>
          <p:nvPr/>
        </p:nvGrpSpPr>
        <p:grpSpPr>
          <a:xfrm>
            <a:off x="848978" y="4123387"/>
            <a:ext cx="377824" cy="324418"/>
            <a:chOff x="848978" y="4297637"/>
            <a:chExt cx="377824" cy="324418"/>
          </a:xfrm>
        </p:grpSpPr>
        <p:sp>
          <p:nvSpPr>
            <p:cNvPr id="11151" name="Google Shape;11151;p64"/>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64"/>
          <p:cNvGrpSpPr/>
          <p:nvPr/>
        </p:nvGrpSpPr>
        <p:grpSpPr>
          <a:xfrm>
            <a:off x="1754279" y="4112343"/>
            <a:ext cx="351439" cy="345965"/>
            <a:chOff x="1754279" y="4286593"/>
            <a:chExt cx="351439" cy="345965"/>
          </a:xfrm>
        </p:grpSpPr>
        <p:sp>
          <p:nvSpPr>
            <p:cNvPr id="11154" name="Google Shape;11154;p64"/>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4"/>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4"/>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4"/>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9" name="Google Shape;11159;p64"/>
          <p:cNvGrpSpPr/>
          <p:nvPr/>
        </p:nvGrpSpPr>
        <p:grpSpPr>
          <a:xfrm>
            <a:off x="3996113" y="4116926"/>
            <a:ext cx="336512" cy="335048"/>
            <a:chOff x="3996113" y="4291176"/>
            <a:chExt cx="336512" cy="335048"/>
          </a:xfrm>
        </p:grpSpPr>
        <p:sp>
          <p:nvSpPr>
            <p:cNvPr id="11160" name="Google Shape;11160;p64"/>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4"/>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4"/>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3" name="Google Shape;11163;p64"/>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4" name="Google Shape;11164;p64"/>
          <p:cNvGrpSpPr/>
          <p:nvPr/>
        </p:nvGrpSpPr>
        <p:grpSpPr>
          <a:xfrm>
            <a:off x="2179081" y="4111261"/>
            <a:ext cx="397525" cy="348670"/>
            <a:chOff x="2179081" y="4285511"/>
            <a:chExt cx="397525" cy="348670"/>
          </a:xfrm>
        </p:grpSpPr>
        <p:sp>
          <p:nvSpPr>
            <p:cNvPr id="11165" name="Google Shape;11165;p64"/>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4"/>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64"/>
          <p:cNvGrpSpPr/>
          <p:nvPr/>
        </p:nvGrpSpPr>
        <p:grpSpPr>
          <a:xfrm>
            <a:off x="3584201" y="4120746"/>
            <a:ext cx="267574" cy="329415"/>
            <a:chOff x="3584201" y="4294996"/>
            <a:chExt cx="267574" cy="329415"/>
          </a:xfrm>
        </p:grpSpPr>
        <p:sp>
          <p:nvSpPr>
            <p:cNvPr id="11168" name="Google Shape;11168;p64"/>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4"/>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64"/>
          <p:cNvGrpSpPr/>
          <p:nvPr/>
        </p:nvGrpSpPr>
        <p:grpSpPr>
          <a:xfrm>
            <a:off x="3082855" y="4121478"/>
            <a:ext cx="375946" cy="327823"/>
            <a:chOff x="3082855" y="4295728"/>
            <a:chExt cx="375946" cy="327823"/>
          </a:xfrm>
        </p:grpSpPr>
        <p:sp>
          <p:nvSpPr>
            <p:cNvPr id="11173" name="Google Shape;11173;p64"/>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4"/>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4"/>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4"/>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4"/>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4"/>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4"/>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4"/>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4"/>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4"/>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4" name="Google Shape;11184;p64"/>
          <p:cNvGrpSpPr/>
          <p:nvPr/>
        </p:nvGrpSpPr>
        <p:grpSpPr>
          <a:xfrm>
            <a:off x="2749016" y="4116926"/>
            <a:ext cx="150831" cy="336926"/>
            <a:chOff x="2749016" y="4291176"/>
            <a:chExt cx="150831" cy="336926"/>
          </a:xfrm>
        </p:grpSpPr>
        <p:sp>
          <p:nvSpPr>
            <p:cNvPr id="11185" name="Google Shape;11185;p64"/>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4"/>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4"/>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64"/>
          <p:cNvGrpSpPr/>
          <p:nvPr/>
        </p:nvGrpSpPr>
        <p:grpSpPr>
          <a:xfrm>
            <a:off x="7127716" y="4105182"/>
            <a:ext cx="248254" cy="361942"/>
            <a:chOff x="7127716" y="4279432"/>
            <a:chExt cx="248254" cy="361942"/>
          </a:xfrm>
        </p:grpSpPr>
        <p:sp>
          <p:nvSpPr>
            <p:cNvPr id="11190" name="Google Shape;11190;p64"/>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4"/>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4"/>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4"/>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4"/>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4"/>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4"/>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64"/>
          <p:cNvGrpSpPr/>
          <p:nvPr/>
        </p:nvGrpSpPr>
        <p:grpSpPr>
          <a:xfrm>
            <a:off x="7565408" y="4105182"/>
            <a:ext cx="248255" cy="361942"/>
            <a:chOff x="7565408" y="4279432"/>
            <a:chExt cx="248255" cy="361942"/>
          </a:xfrm>
        </p:grpSpPr>
        <p:sp>
          <p:nvSpPr>
            <p:cNvPr id="11200" name="Google Shape;11200;p64"/>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4"/>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4"/>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4"/>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4"/>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4"/>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64"/>
          <p:cNvGrpSpPr/>
          <p:nvPr/>
        </p:nvGrpSpPr>
        <p:grpSpPr>
          <a:xfrm>
            <a:off x="6264109" y="4105182"/>
            <a:ext cx="225498" cy="361560"/>
            <a:chOff x="6264109" y="4279432"/>
            <a:chExt cx="225498" cy="361560"/>
          </a:xfrm>
        </p:grpSpPr>
        <p:sp>
          <p:nvSpPr>
            <p:cNvPr id="11209" name="Google Shape;11209;p64"/>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4"/>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1" name="Google Shape;11211;p64"/>
          <p:cNvGrpSpPr/>
          <p:nvPr/>
        </p:nvGrpSpPr>
        <p:grpSpPr>
          <a:xfrm>
            <a:off x="7929578" y="4110115"/>
            <a:ext cx="395266" cy="351312"/>
            <a:chOff x="7929578" y="4284365"/>
            <a:chExt cx="395266" cy="351312"/>
          </a:xfrm>
        </p:grpSpPr>
        <p:sp>
          <p:nvSpPr>
            <p:cNvPr id="11212" name="Google Shape;11212;p64"/>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4"/>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4"/>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64"/>
          <p:cNvGrpSpPr/>
          <p:nvPr/>
        </p:nvGrpSpPr>
        <p:grpSpPr>
          <a:xfrm>
            <a:off x="6595502" y="4149527"/>
            <a:ext cx="426315" cy="332826"/>
            <a:chOff x="6639652" y="4323777"/>
            <a:chExt cx="426315" cy="332826"/>
          </a:xfrm>
        </p:grpSpPr>
        <p:sp>
          <p:nvSpPr>
            <p:cNvPr id="11217" name="Google Shape;11217;p64"/>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4"/>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4"/>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4"/>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4"/>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4"/>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4"/>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4"/>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64"/>
          <p:cNvGrpSpPr/>
          <p:nvPr/>
        </p:nvGrpSpPr>
        <p:grpSpPr>
          <a:xfrm>
            <a:off x="5357662" y="4123387"/>
            <a:ext cx="287275" cy="326296"/>
            <a:chOff x="5357662" y="4297637"/>
            <a:chExt cx="287275" cy="326296"/>
          </a:xfrm>
        </p:grpSpPr>
        <p:sp>
          <p:nvSpPr>
            <p:cNvPr id="11228" name="Google Shape;11228;p64"/>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4"/>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4"/>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4"/>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64"/>
          <p:cNvGrpSpPr/>
          <p:nvPr/>
        </p:nvGrpSpPr>
        <p:grpSpPr>
          <a:xfrm>
            <a:off x="5774124" y="4120300"/>
            <a:ext cx="331611" cy="331674"/>
            <a:chOff x="5774124" y="4294550"/>
            <a:chExt cx="331611" cy="331674"/>
          </a:xfrm>
        </p:grpSpPr>
        <p:sp>
          <p:nvSpPr>
            <p:cNvPr id="11234" name="Google Shape;11234;p64"/>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4"/>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64"/>
          <p:cNvGrpSpPr/>
          <p:nvPr/>
        </p:nvGrpSpPr>
        <p:grpSpPr>
          <a:xfrm>
            <a:off x="4890434" y="4113139"/>
            <a:ext cx="345997" cy="346029"/>
            <a:chOff x="4890434" y="4287389"/>
            <a:chExt cx="345997" cy="346029"/>
          </a:xfrm>
        </p:grpSpPr>
        <p:sp>
          <p:nvSpPr>
            <p:cNvPr id="11237" name="Google Shape;11237;p64"/>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4"/>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4"/>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4"/>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4"/>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4"/>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64"/>
          <p:cNvGrpSpPr/>
          <p:nvPr/>
        </p:nvGrpSpPr>
        <p:grpSpPr>
          <a:xfrm>
            <a:off x="2165809" y="3636809"/>
            <a:ext cx="422542" cy="342973"/>
            <a:chOff x="2165809" y="3811059"/>
            <a:chExt cx="422542" cy="342973"/>
          </a:xfrm>
        </p:grpSpPr>
        <p:sp>
          <p:nvSpPr>
            <p:cNvPr id="11245" name="Google Shape;11245;p64"/>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4"/>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4"/>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4"/>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4"/>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4"/>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4"/>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4"/>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4"/>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4"/>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4"/>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4"/>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4"/>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4"/>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4"/>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4"/>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4"/>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3" name="Google Shape;11263;p64"/>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4" name="Google Shape;11264;p64"/>
          <p:cNvGrpSpPr/>
          <p:nvPr/>
        </p:nvGrpSpPr>
        <p:grpSpPr>
          <a:xfrm>
            <a:off x="903530" y="3631875"/>
            <a:ext cx="264550" cy="353222"/>
            <a:chOff x="903530" y="3806125"/>
            <a:chExt cx="264550" cy="353222"/>
          </a:xfrm>
        </p:grpSpPr>
        <p:sp>
          <p:nvSpPr>
            <p:cNvPr id="11265" name="Google Shape;11265;p64"/>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4"/>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4"/>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64"/>
          <p:cNvGrpSpPr/>
          <p:nvPr/>
        </p:nvGrpSpPr>
        <p:grpSpPr>
          <a:xfrm>
            <a:off x="850092" y="3178684"/>
            <a:ext cx="369517" cy="375660"/>
            <a:chOff x="850092" y="3352934"/>
            <a:chExt cx="369517" cy="375660"/>
          </a:xfrm>
        </p:grpSpPr>
        <p:sp>
          <p:nvSpPr>
            <p:cNvPr id="11270" name="Google Shape;11270;p64"/>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4"/>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4"/>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4"/>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64"/>
          <p:cNvGrpSpPr/>
          <p:nvPr/>
        </p:nvGrpSpPr>
        <p:grpSpPr>
          <a:xfrm>
            <a:off x="2611458" y="3642124"/>
            <a:ext cx="426329" cy="332375"/>
            <a:chOff x="2611458" y="3816374"/>
            <a:chExt cx="426329" cy="332375"/>
          </a:xfrm>
        </p:grpSpPr>
        <p:sp>
          <p:nvSpPr>
            <p:cNvPr id="11276" name="Google Shape;11276;p64"/>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4"/>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4"/>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4"/>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4"/>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4"/>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4"/>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4"/>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4"/>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6" name="Google Shape;11286;p64"/>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7" name="Google Shape;11287;p64"/>
          <p:cNvGrpSpPr/>
          <p:nvPr/>
        </p:nvGrpSpPr>
        <p:grpSpPr>
          <a:xfrm>
            <a:off x="4019984" y="3631143"/>
            <a:ext cx="293704" cy="353954"/>
            <a:chOff x="4019984" y="3805393"/>
            <a:chExt cx="293704" cy="353954"/>
          </a:xfrm>
        </p:grpSpPr>
        <p:sp>
          <p:nvSpPr>
            <p:cNvPr id="11288" name="Google Shape;11288;p64"/>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4"/>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4"/>
          <p:cNvGrpSpPr/>
          <p:nvPr/>
        </p:nvGrpSpPr>
        <p:grpSpPr>
          <a:xfrm>
            <a:off x="8006505" y="3215794"/>
            <a:ext cx="323654" cy="303189"/>
            <a:chOff x="8006505" y="3390044"/>
            <a:chExt cx="323654" cy="303189"/>
          </a:xfrm>
        </p:grpSpPr>
        <p:sp>
          <p:nvSpPr>
            <p:cNvPr id="11291" name="Google Shape;11291;p64"/>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4"/>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4"/>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4"/>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4"/>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4"/>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64"/>
          <p:cNvGrpSpPr/>
          <p:nvPr/>
        </p:nvGrpSpPr>
        <p:grpSpPr>
          <a:xfrm>
            <a:off x="1299146" y="3632257"/>
            <a:ext cx="367990" cy="351312"/>
            <a:chOff x="1299146" y="3806507"/>
            <a:chExt cx="367990" cy="351312"/>
          </a:xfrm>
        </p:grpSpPr>
        <p:sp>
          <p:nvSpPr>
            <p:cNvPr id="11298" name="Google Shape;11298;p64"/>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4"/>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0" name="Google Shape;11300;p64"/>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1" name="Google Shape;11301;p64"/>
          <p:cNvGrpSpPr/>
          <p:nvPr/>
        </p:nvGrpSpPr>
        <p:grpSpPr>
          <a:xfrm>
            <a:off x="3095745" y="3631143"/>
            <a:ext cx="352840" cy="354717"/>
            <a:chOff x="3095745" y="3805393"/>
            <a:chExt cx="352840" cy="354717"/>
          </a:xfrm>
        </p:grpSpPr>
        <p:sp>
          <p:nvSpPr>
            <p:cNvPr id="11302" name="Google Shape;11302;p64"/>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4"/>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4"/>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4"/>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4"/>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4"/>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64"/>
          <p:cNvGrpSpPr/>
          <p:nvPr/>
        </p:nvGrpSpPr>
        <p:grpSpPr>
          <a:xfrm>
            <a:off x="7550258" y="3658420"/>
            <a:ext cx="371395" cy="301279"/>
            <a:chOff x="7550258" y="3832670"/>
            <a:chExt cx="371395" cy="301279"/>
          </a:xfrm>
        </p:grpSpPr>
        <p:sp>
          <p:nvSpPr>
            <p:cNvPr id="11309" name="Google Shape;11309;p64"/>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4"/>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4"/>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4"/>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4"/>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4"/>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4"/>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4"/>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4"/>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4"/>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4"/>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4"/>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4"/>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4"/>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4"/>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4"/>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4"/>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4"/>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7" name="Google Shape;11327;p64"/>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8" name="Google Shape;11328;p64"/>
          <p:cNvGrpSpPr/>
          <p:nvPr/>
        </p:nvGrpSpPr>
        <p:grpSpPr>
          <a:xfrm>
            <a:off x="6659725" y="3633785"/>
            <a:ext cx="367608" cy="350548"/>
            <a:chOff x="6659725" y="3808035"/>
            <a:chExt cx="367608" cy="350548"/>
          </a:xfrm>
        </p:grpSpPr>
        <p:sp>
          <p:nvSpPr>
            <p:cNvPr id="11329" name="Google Shape;11329;p64"/>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4"/>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64"/>
          <p:cNvGrpSpPr/>
          <p:nvPr/>
        </p:nvGrpSpPr>
        <p:grpSpPr>
          <a:xfrm>
            <a:off x="6219391" y="3642506"/>
            <a:ext cx="356627" cy="334252"/>
            <a:chOff x="6219391" y="3816756"/>
            <a:chExt cx="356627" cy="334252"/>
          </a:xfrm>
        </p:grpSpPr>
        <p:sp>
          <p:nvSpPr>
            <p:cNvPr id="11332" name="Google Shape;11332;p64"/>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4"/>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4"/>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4"/>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6" name="Google Shape;11336;p64"/>
          <p:cNvGrpSpPr/>
          <p:nvPr/>
        </p:nvGrpSpPr>
        <p:grpSpPr>
          <a:xfrm>
            <a:off x="5778676" y="3652722"/>
            <a:ext cx="349052" cy="313055"/>
            <a:chOff x="5778676" y="3826972"/>
            <a:chExt cx="349052" cy="313055"/>
          </a:xfrm>
        </p:grpSpPr>
        <p:sp>
          <p:nvSpPr>
            <p:cNvPr id="11337" name="Google Shape;11337;p64"/>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4"/>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4"/>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4"/>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4"/>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64"/>
          <p:cNvGrpSpPr/>
          <p:nvPr/>
        </p:nvGrpSpPr>
        <p:grpSpPr>
          <a:xfrm>
            <a:off x="5355784" y="3660297"/>
            <a:ext cx="299019" cy="297905"/>
            <a:chOff x="5355784" y="3834547"/>
            <a:chExt cx="299019" cy="297905"/>
          </a:xfrm>
        </p:grpSpPr>
        <p:sp>
          <p:nvSpPr>
            <p:cNvPr id="11343" name="Google Shape;11343;p64"/>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4"/>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4"/>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4"/>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64"/>
          <p:cNvGrpSpPr/>
          <p:nvPr/>
        </p:nvGrpSpPr>
        <p:grpSpPr>
          <a:xfrm>
            <a:off x="8036455" y="3633021"/>
            <a:ext cx="292176" cy="353985"/>
            <a:chOff x="8036455" y="3807271"/>
            <a:chExt cx="292176" cy="353985"/>
          </a:xfrm>
        </p:grpSpPr>
        <p:sp>
          <p:nvSpPr>
            <p:cNvPr id="11348" name="Google Shape;11348;p64"/>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4"/>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0" name="Google Shape;11350;p64"/>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351" name="Google Shape;11351;p64"/>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352" name="Google Shape;11352;p64"/>
          <p:cNvGrpSpPr/>
          <p:nvPr/>
        </p:nvGrpSpPr>
        <p:grpSpPr>
          <a:xfrm>
            <a:off x="4874902" y="3634549"/>
            <a:ext cx="345615" cy="350835"/>
            <a:chOff x="4874902" y="3808799"/>
            <a:chExt cx="345615" cy="350835"/>
          </a:xfrm>
        </p:grpSpPr>
        <p:sp>
          <p:nvSpPr>
            <p:cNvPr id="11353" name="Google Shape;11353;p64"/>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4"/>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4"/>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4"/>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4"/>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4"/>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4"/>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4"/>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4"/>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4"/>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4"/>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4"/>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4"/>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4"/>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4"/>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4"/>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4"/>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29"/>
          <p:cNvSpPr txBox="1"/>
          <p:nvPr>
            <p:ph type="title"/>
          </p:nvPr>
        </p:nvSpPr>
        <p:spPr>
          <a:xfrm>
            <a:off x="2786400" y="2018722"/>
            <a:ext cx="3571200" cy="11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EXPERIÊNCIA</a:t>
            </a:r>
            <a:endParaRPr/>
          </a:p>
        </p:txBody>
      </p:sp>
      <p:sp>
        <p:nvSpPr>
          <p:cNvPr id="687" name="Google Shape;687;p29"/>
          <p:cNvSpPr txBox="1"/>
          <p:nvPr>
            <p:ph idx="1" type="subTitle"/>
          </p:nvPr>
        </p:nvSpPr>
        <p:spPr>
          <a:xfrm>
            <a:off x="2996325" y="3198852"/>
            <a:ext cx="3151500" cy="67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Aqui você pode inserir uma legenda sobre o tópico</a:t>
            </a:r>
            <a:endParaRPr/>
          </a:p>
        </p:txBody>
      </p:sp>
      <p:sp>
        <p:nvSpPr>
          <p:cNvPr id="688" name="Google Shape;688;p29"/>
          <p:cNvSpPr txBox="1"/>
          <p:nvPr>
            <p:ph idx="2" type="title"/>
          </p:nvPr>
        </p:nvSpPr>
        <p:spPr>
          <a:xfrm>
            <a:off x="3902350" y="1272945"/>
            <a:ext cx="1339200" cy="94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689" name="Google Shape;689;p29"/>
          <p:cNvGrpSpPr/>
          <p:nvPr/>
        </p:nvGrpSpPr>
        <p:grpSpPr>
          <a:xfrm>
            <a:off x="2757165" y="3032928"/>
            <a:ext cx="3629570" cy="198583"/>
            <a:chOff x="255575" y="2652425"/>
            <a:chExt cx="7071050" cy="386875"/>
          </a:xfrm>
        </p:grpSpPr>
        <p:sp>
          <p:nvSpPr>
            <p:cNvPr id="690" name="Google Shape;690;p29"/>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9"/>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9"/>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9"/>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9"/>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9"/>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9"/>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9"/>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9"/>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9"/>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9"/>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9"/>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29"/>
          <p:cNvGrpSpPr/>
          <p:nvPr/>
        </p:nvGrpSpPr>
        <p:grpSpPr>
          <a:xfrm flipH="1">
            <a:off x="6866775" y="839197"/>
            <a:ext cx="1554856" cy="1288054"/>
            <a:chOff x="335075" y="271200"/>
            <a:chExt cx="1371125" cy="1135750"/>
          </a:xfrm>
        </p:grpSpPr>
        <p:sp>
          <p:nvSpPr>
            <p:cNvPr id="703" name="Google Shape;703;p29"/>
            <p:cNvSpPr/>
            <p:nvPr/>
          </p:nvSpPr>
          <p:spPr>
            <a:xfrm>
              <a:off x="584875" y="322275"/>
              <a:ext cx="9075" cy="8425"/>
            </a:xfrm>
            <a:custGeom>
              <a:rect b="b" l="l" r="r" t="t"/>
              <a:pathLst>
                <a:path extrusionOk="0" h="337" w="363">
                  <a:moveTo>
                    <a:pt x="69" y="0"/>
                  </a:moveTo>
                  <a:cubicBezTo>
                    <a:pt x="34" y="0"/>
                    <a:pt x="0" y="36"/>
                    <a:pt x="28" y="92"/>
                  </a:cubicBezTo>
                  <a:lnTo>
                    <a:pt x="258" y="321"/>
                  </a:lnTo>
                  <a:cubicBezTo>
                    <a:pt x="268" y="332"/>
                    <a:pt x="281" y="336"/>
                    <a:pt x="294" y="336"/>
                  </a:cubicBezTo>
                  <a:cubicBezTo>
                    <a:pt x="329" y="336"/>
                    <a:pt x="362" y="301"/>
                    <a:pt x="334" y="245"/>
                  </a:cubicBezTo>
                  <a:lnTo>
                    <a:pt x="105" y="15"/>
                  </a:lnTo>
                  <a:cubicBezTo>
                    <a:pt x="95" y="5"/>
                    <a:pt x="82" y="0"/>
                    <a:pt x="69"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9"/>
            <p:cNvSpPr/>
            <p:nvPr/>
          </p:nvSpPr>
          <p:spPr>
            <a:xfrm>
              <a:off x="1656725" y="729000"/>
              <a:ext cx="10275" cy="3100"/>
            </a:xfrm>
            <a:custGeom>
              <a:rect b="b" l="l" r="r" t="t"/>
              <a:pathLst>
                <a:path extrusionOk="0" h="124" w="411">
                  <a:moveTo>
                    <a:pt x="372" y="1"/>
                  </a:moveTo>
                  <a:lnTo>
                    <a:pt x="66" y="39"/>
                  </a:lnTo>
                  <a:cubicBezTo>
                    <a:pt x="1" y="39"/>
                    <a:pt x="19" y="123"/>
                    <a:pt x="50" y="123"/>
                  </a:cubicBezTo>
                  <a:cubicBezTo>
                    <a:pt x="55" y="123"/>
                    <a:pt x="61" y="121"/>
                    <a:pt x="66" y="116"/>
                  </a:cubicBezTo>
                  <a:lnTo>
                    <a:pt x="372" y="77"/>
                  </a:lnTo>
                  <a:cubicBezTo>
                    <a:pt x="410" y="77"/>
                    <a:pt x="410" y="1"/>
                    <a:pt x="372"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9"/>
            <p:cNvSpPr/>
            <p:nvPr/>
          </p:nvSpPr>
          <p:spPr>
            <a:xfrm>
              <a:off x="335075" y="271200"/>
              <a:ext cx="1371125" cy="1135750"/>
            </a:xfrm>
            <a:custGeom>
              <a:rect b="b" l="l" r="r" t="t"/>
              <a:pathLst>
                <a:path extrusionOk="0" h="45430" w="54845">
                  <a:moveTo>
                    <a:pt x="8797" y="3894"/>
                  </a:moveTo>
                  <a:cubicBezTo>
                    <a:pt x="8797" y="4009"/>
                    <a:pt x="8758" y="4124"/>
                    <a:pt x="8720" y="4238"/>
                  </a:cubicBezTo>
                  <a:cubicBezTo>
                    <a:pt x="8414" y="4774"/>
                    <a:pt x="8146" y="5309"/>
                    <a:pt x="7840" y="5883"/>
                  </a:cubicBezTo>
                  <a:cubicBezTo>
                    <a:pt x="7993" y="5194"/>
                    <a:pt x="8261" y="4544"/>
                    <a:pt x="8605" y="3971"/>
                  </a:cubicBezTo>
                  <a:cubicBezTo>
                    <a:pt x="8682" y="3932"/>
                    <a:pt x="8720" y="3932"/>
                    <a:pt x="8797" y="3894"/>
                  </a:cubicBezTo>
                  <a:close/>
                  <a:moveTo>
                    <a:pt x="8567" y="5041"/>
                  </a:moveTo>
                  <a:cubicBezTo>
                    <a:pt x="8491" y="5271"/>
                    <a:pt x="8452" y="5539"/>
                    <a:pt x="8376" y="5768"/>
                  </a:cubicBezTo>
                  <a:cubicBezTo>
                    <a:pt x="8146" y="6227"/>
                    <a:pt x="7840" y="6648"/>
                    <a:pt x="7573" y="7069"/>
                  </a:cubicBezTo>
                  <a:lnTo>
                    <a:pt x="7611" y="6839"/>
                  </a:lnTo>
                  <a:cubicBezTo>
                    <a:pt x="7611" y="6763"/>
                    <a:pt x="7687" y="6571"/>
                    <a:pt x="7726" y="6342"/>
                  </a:cubicBezTo>
                  <a:cubicBezTo>
                    <a:pt x="7764" y="6342"/>
                    <a:pt x="7764" y="6304"/>
                    <a:pt x="7802" y="6304"/>
                  </a:cubicBezTo>
                  <a:cubicBezTo>
                    <a:pt x="8032" y="5883"/>
                    <a:pt x="8299" y="5462"/>
                    <a:pt x="8567" y="5041"/>
                  </a:cubicBezTo>
                  <a:close/>
                  <a:moveTo>
                    <a:pt x="7420" y="6112"/>
                  </a:moveTo>
                  <a:cubicBezTo>
                    <a:pt x="7420" y="6380"/>
                    <a:pt x="7381" y="6571"/>
                    <a:pt x="7343" y="6763"/>
                  </a:cubicBezTo>
                  <a:cubicBezTo>
                    <a:pt x="7190" y="7451"/>
                    <a:pt x="6999" y="8178"/>
                    <a:pt x="6808" y="8866"/>
                  </a:cubicBezTo>
                  <a:cubicBezTo>
                    <a:pt x="6781" y="8839"/>
                    <a:pt x="6715" y="8812"/>
                    <a:pt x="6652" y="8812"/>
                  </a:cubicBezTo>
                  <a:cubicBezTo>
                    <a:pt x="6626" y="8812"/>
                    <a:pt x="6601" y="8817"/>
                    <a:pt x="6578" y="8828"/>
                  </a:cubicBezTo>
                  <a:cubicBezTo>
                    <a:pt x="6770" y="8254"/>
                    <a:pt x="6961" y="7642"/>
                    <a:pt x="7114" y="7069"/>
                  </a:cubicBezTo>
                  <a:cubicBezTo>
                    <a:pt x="7228" y="7030"/>
                    <a:pt x="7305" y="6839"/>
                    <a:pt x="7267" y="6533"/>
                  </a:cubicBezTo>
                  <a:lnTo>
                    <a:pt x="7267" y="6457"/>
                  </a:lnTo>
                  <a:cubicBezTo>
                    <a:pt x="7343" y="6342"/>
                    <a:pt x="7381" y="6227"/>
                    <a:pt x="7420" y="6112"/>
                  </a:cubicBezTo>
                  <a:close/>
                  <a:moveTo>
                    <a:pt x="8223" y="6533"/>
                  </a:moveTo>
                  <a:lnTo>
                    <a:pt x="8223" y="6533"/>
                  </a:lnTo>
                  <a:cubicBezTo>
                    <a:pt x="8185" y="6648"/>
                    <a:pt x="8146" y="6801"/>
                    <a:pt x="8146" y="6916"/>
                  </a:cubicBezTo>
                  <a:cubicBezTo>
                    <a:pt x="8146" y="6916"/>
                    <a:pt x="8108" y="6916"/>
                    <a:pt x="8108" y="6954"/>
                  </a:cubicBezTo>
                  <a:cubicBezTo>
                    <a:pt x="7840" y="7604"/>
                    <a:pt x="7496" y="8254"/>
                    <a:pt x="7114" y="8866"/>
                  </a:cubicBezTo>
                  <a:cubicBezTo>
                    <a:pt x="7190" y="8484"/>
                    <a:pt x="7305" y="8101"/>
                    <a:pt x="7381" y="7719"/>
                  </a:cubicBezTo>
                  <a:cubicBezTo>
                    <a:pt x="7687" y="7336"/>
                    <a:pt x="7955" y="6916"/>
                    <a:pt x="8223" y="6533"/>
                  </a:cubicBezTo>
                  <a:close/>
                  <a:moveTo>
                    <a:pt x="7955" y="7872"/>
                  </a:moveTo>
                  <a:lnTo>
                    <a:pt x="7840" y="8369"/>
                  </a:lnTo>
                  <a:cubicBezTo>
                    <a:pt x="7534" y="9096"/>
                    <a:pt x="7114" y="9746"/>
                    <a:pt x="6731" y="10396"/>
                  </a:cubicBezTo>
                  <a:cubicBezTo>
                    <a:pt x="6770" y="10281"/>
                    <a:pt x="6808" y="10166"/>
                    <a:pt x="6846" y="10013"/>
                  </a:cubicBezTo>
                  <a:cubicBezTo>
                    <a:pt x="6884" y="9822"/>
                    <a:pt x="6922" y="9631"/>
                    <a:pt x="6999" y="9402"/>
                  </a:cubicBezTo>
                  <a:cubicBezTo>
                    <a:pt x="7343" y="8943"/>
                    <a:pt x="7687" y="8445"/>
                    <a:pt x="7955" y="7872"/>
                  </a:cubicBezTo>
                  <a:close/>
                  <a:moveTo>
                    <a:pt x="7228" y="10205"/>
                  </a:moveTo>
                  <a:lnTo>
                    <a:pt x="7228" y="10205"/>
                  </a:lnTo>
                  <a:cubicBezTo>
                    <a:pt x="6922" y="10817"/>
                    <a:pt x="6578" y="11467"/>
                    <a:pt x="6311" y="12117"/>
                  </a:cubicBezTo>
                  <a:lnTo>
                    <a:pt x="6617" y="11008"/>
                  </a:lnTo>
                  <a:cubicBezTo>
                    <a:pt x="6617" y="10970"/>
                    <a:pt x="6655" y="10970"/>
                    <a:pt x="6655" y="10970"/>
                  </a:cubicBezTo>
                  <a:cubicBezTo>
                    <a:pt x="6884" y="10740"/>
                    <a:pt x="7075" y="10472"/>
                    <a:pt x="7228" y="10205"/>
                  </a:cubicBezTo>
                  <a:close/>
                  <a:moveTo>
                    <a:pt x="6999" y="3588"/>
                  </a:moveTo>
                  <a:cubicBezTo>
                    <a:pt x="6999" y="3626"/>
                    <a:pt x="6999" y="3626"/>
                    <a:pt x="6999" y="3665"/>
                  </a:cubicBezTo>
                  <a:cubicBezTo>
                    <a:pt x="7267" y="3894"/>
                    <a:pt x="7573" y="4009"/>
                    <a:pt x="7917" y="4009"/>
                  </a:cubicBezTo>
                  <a:lnTo>
                    <a:pt x="7993" y="4009"/>
                  </a:lnTo>
                  <a:lnTo>
                    <a:pt x="7917" y="4124"/>
                  </a:lnTo>
                  <a:cubicBezTo>
                    <a:pt x="7898" y="4047"/>
                    <a:pt x="7840" y="4009"/>
                    <a:pt x="7778" y="4009"/>
                  </a:cubicBezTo>
                  <a:cubicBezTo>
                    <a:pt x="7716" y="4009"/>
                    <a:pt x="7649" y="4047"/>
                    <a:pt x="7611" y="4124"/>
                  </a:cubicBezTo>
                  <a:cubicBezTo>
                    <a:pt x="7573" y="4238"/>
                    <a:pt x="7534" y="4353"/>
                    <a:pt x="7496" y="4506"/>
                  </a:cubicBezTo>
                  <a:lnTo>
                    <a:pt x="7343" y="4774"/>
                  </a:lnTo>
                  <a:cubicBezTo>
                    <a:pt x="7381" y="4544"/>
                    <a:pt x="7420" y="4315"/>
                    <a:pt x="7496" y="4124"/>
                  </a:cubicBezTo>
                  <a:cubicBezTo>
                    <a:pt x="7496" y="4047"/>
                    <a:pt x="7458" y="4009"/>
                    <a:pt x="7381" y="4009"/>
                  </a:cubicBezTo>
                  <a:cubicBezTo>
                    <a:pt x="7359" y="3998"/>
                    <a:pt x="7337" y="3993"/>
                    <a:pt x="7315" y="3993"/>
                  </a:cubicBezTo>
                  <a:cubicBezTo>
                    <a:pt x="7263" y="3993"/>
                    <a:pt x="7217" y="4020"/>
                    <a:pt x="7190" y="4047"/>
                  </a:cubicBezTo>
                  <a:cubicBezTo>
                    <a:pt x="6770" y="5233"/>
                    <a:pt x="6425" y="6457"/>
                    <a:pt x="6234" y="7719"/>
                  </a:cubicBezTo>
                  <a:cubicBezTo>
                    <a:pt x="5813" y="8981"/>
                    <a:pt x="5469" y="10243"/>
                    <a:pt x="5201" y="11543"/>
                  </a:cubicBezTo>
                  <a:cubicBezTo>
                    <a:pt x="5087" y="12041"/>
                    <a:pt x="4972" y="12576"/>
                    <a:pt x="4895" y="13111"/>
                  </a:cubicBezTo>
                  <a:cubicBezTo>
                    <a:pt x="4628" y="14068"/>
                    <a:pt x="4360" y="15024"/>
                    <a:pt x="4092" y="15980"/>
                  </a:cubicBezTo>
                  <a:cubicBezTo>
                    <a:pt x="3870" y="16537"/>
                    <a:pt x="3647" y="17058"/>
                    <a:pt x="3494" y="17647"/>
                  </a:cubicBezTo>
                  <a:lnTo>
                    <a:pt x="3494" y="17647"/>
                  </a:lnTo>
                  <a:lnTo>
                    <a:pt x="4016" y="15597"/>
                  </a:lnTo>
                  <a:cubicBezTo>
                    <a:pt x="5048" y="11658"/>
                    <a:pt x="6349" y="7642"/>
                    <a:pt x="6999" y="3588"/>
                  </a:cubicBezTo>
                  <a:close/>
                  <a:moveTo>
                    <a:pt x="53582" y="21181"/>
                  </a:moveTo>
                  <a:lnTo>
                    <a:pt x="53621" y="21220"/>
                  </a:lnTo>
                  <a:lnTo>
                    <a:pt x="53697" y="21258"/>
                  </a:lnTo>
                  <a:cubicBezTo>
                    <a:pt x="53621" y="21411"/>
                    <a:pt x="53506" y="21564"/>
                    <a:pt x="53429" y="21755"/>
                  </a:cubicBezTo>
                  <a:cubicBezTo>
                    <a:pt x="53506" y="21564"/>
                    <a:pt x="53544" y="21373"/>
                    <a:pt x="53582" y="21181"/>
                  </a:cubicBezTo>
                  <a:close/>
                  <a:moveTo>
                    <a:pt x="53888" y="21373"/>
                  </a:moveTo>
                  <a:cubicBezTo>
                    <a:pt x="54003" y="21411"/>
                    <a:pt x="54080" y="21449"/>
                    <a:pt x="54194" y="21487"/>
                  </a:cubicBezTo>
                  <a:lnTo>
                    <a:pt x="54194" y="21526"/>
                  </a:lnTo>
                  <a:cubicBezTo>
                    <a:pt x="54156" y="21602"/>
                    <a:pt x="54080" y="21717"/>
                    <a:pt x="54041" y="21831"/>
                  </a:cubicBezTo>
                  <a:lnTo>
                    <a:pt x="54003" y="21831"/>
                  </a:lnTo>
                  <a:cubicBezTo>
                    <a:pt x="53984" y="21812"/>
                    <a:pt x="53955" y="21803"/>
                    <a:pt x="53927" y="21803"/>
                  </a:cubicBezTo>
                  <a:cubicBezTo>
                    <a:pt x="53898" y="21803"/>
                    <a:pt x="53869" y="21812"/>
                    <a:pt x="53850" y="21831"/>
                  </a:cubicBezTo>
                  <a:cubicBezTo>
                    <a:pt x="53850" y="21717"/>
                    <a:pt x="53850" y="21602"/>
                    <a:pt x="53850" y="21487"/>
                  </a:cubicBezTo>
                  <a:cubicBezTo>
                    <a:pt x="53850" y="21411"/>
                    <a:pt x="53888" y="21373"/>
                    <a:pt x="53888" y="21373"/>
                  </a:cubicBezTo>
                  <a:close/>
                  <a:moveTo>
                    <a:pt x="54615" y="21487"/>
                  </a:moveTo>
                  <a:lnTo>
                    <a:pt x="54386" y="21870"/>
                  </a:lnTo>
                  <a:cubicBezTo>
                    <a:pt x="54424" y="21755"/>
                    <a:pt x="54462" y="21640"/>
                    <a:pt x="54462" y="21526"/>
                  </a:cubicBezTo>
                  <a:lnTo>
                    <a:pt x="54577" y="21526"/>
                  </a:lnTo>
                  <a:cubicBezTo>
                    <a:pt x="54577" y="21487"/>
                    <a:pt x="54615" y="21487"/>
                    <a:pt x="54615" y="21487"/>
                  </a:cubicBezTo>
                  <a:close/>
                  <a:moveTo>
                    <a:pt x="53927" y="22099"/>
                  </a:moveTo>
                  <a:lnTo>
                    <a:pt x="53927" y="22137"/>
                  </a:lnTo>
                  <a:lnTo>
                    <a:pt x="53812" y="22252"/>
                  </a:lnTo>
                  <a:cubicBezTo>
                    <a:pt x="53812" y="22214"/>
                    <a:pt x="53812" y="22176"/>
                    <a:pt x="53812" y="22099"/>
                  </a:cubicBezTo>
                  <a:lnTo>
                    <a:pt x="53850" y="22099"/>
                  </a:lnTo>
                  <a:cubicBezTo>
                    <a:pt x="53850" y="22118"/>
                    <a:pt x="53860" y="22128"/>
                    <a:pt x="53874" y="22128"/>
                  </a:cubicBezTo>
                  <a:cubicBezTo>
                    <a:pt x="53888" y="22128"/>
                    <a:pt x="53907" y="22118"/>
                    <a:pt x="53927" y="22099"/>
                  </a:cubicBezTo>
                  <a:close/>
                  <a:moveTo>
                    <a:pt x="52970" y="22558"/>
                  </a:moveTo>
                  <a:cubicBezTo>
                    <a:pt x="52932" y="22635"/>
                    <a:pt x="52894" y="22711"/>
                    <a:pt x="52856" y="22788"/>
                  </a:cubicBezTo>
                  <a:lnTo>
                    <a:pt x="52817" y="22826"/>
                  </a:lnTo>
                  <a:cubicBezTo>
                    <a:pt x="52856" y="22749"/>
                    <a:pt x="52932" y="22635"/>
                    <a:pt x="52970" y="22558"/>
                  </a:cubicBezTo>
                  <a:close/>
                  <a:moveTo>
                    <a:pt x="2868" y="20072"/>
                  </a:moveTo>
                  <a:lnTo>
                    <a:pt x="2868" y="20072"/>
                  </a:lnTo>
                  <a:cubicBezTo>
                    <a:pt x="2754" y="20569"/>
                    <a:pt x="2677" y="21067"/>
                    <a:pt x="2601" y="21564"/>
                  </a:cubicBezTo>
                  <a:cubicBezTo>
                    <a:pt x="2562" y="21640"/>
                    <a:pt x="2562" y="21755"/>
                    <a:pt x="2524" y="21870"/>
                  </a:cubicBezTo>
                  <a:cubicBezTo>
                    <a:pt x="2371" y="22290"/>
                    <a:pt x="2218" y="22711"/>
                    <a:pt x="2027" y="23170"/>
                  </a:cubicBezTo>
                  <a:cubicBezTo>
                    <a:pt x="2333" y="22137"/>
                    <a:pt x="2601" y="21105"/>
                    <a:pt x="2868" y="20072"/>
                  </a:cubicBezTo>
                  <a:close/>
                  <a:moveTo>
                    <a:pt x="52588" y="19460"/>
                  </a:moveTo>
                  <a:cubicBezTo>
                    <a:pt x="52856" y="19498"/>
                    <a:pt x="53085" y="19575"/>
                    <a:pt x="53353" y="19613"/>
                  </a:cubicBezTo>
                  <a:cubicBezTo>
                    <a:pt x="52550" y="20875"/>
                    <a:pt x="51785" y="22137"/>
                    <a:pt x="51058" y="23400"/>
                  </a:cubicBezTo>
                  <a:cubicBezTo>
                    <a:pt x="51058" y="23352"/>
                    <a:pt x="51014" y="23320"/>
                    <a:pt x="50972" y="23320"/>
                  </a:cubicBezTo>
                  <a:cubicBezTo>
                    <a:pt x="50946" y="23320"/>
                    <a:pt x="50920" y="23332"/>
                    <a:pt x="50905" y="23361"/>
                  </a:cubicBezTo>
                  <a:cubicBezTo>
                    <a:pt x="50255" y="23859"/>
                    <a:pt x="49720" y="24432"/>
                    <a:pt x="49184" y="25044"/>
                  </a:cubicBezTo>
                  <a:cubicBezTo>
                    <a:pt x="48916" y="25388"/>
                    <a:pt x="48687" y="25694"/>
                    <a:pt x="48419" y="26000"/>
                  </a:cubicBezTo>
                  <a:cubicBezTo>
                    <a:pt x="48381" y="26039"/>
                    <a:pt x="48343" y="26077"/>
                    <a:pt x="48343" y="26077"/>
                  </a:cubicBezTo>
                  <a:cubicBezTo>
                    <a:pt x="48534" y="25656"/>
                    <a:pt x="48725" y="25197"/>
                    <a:pt x="48916" y="24738"/>
                  </a:cubicBezTo>
                  <a:cubicBezTo>
                    <a:pt x="49452" y="24279"/>
                    <a:pt x="49949" y="23744"/>
                    <a:pt x="50446" y="23208"/>
                  </a:cubicBezTo>
                  <a:cubicBezTo>
                    <a:pt x="50943" y="22749"/>
                    <a:pt x="51402" y="22252"/>
                    <a:pt x="51861" y="21755"/>
                  </a:cubicBezTo>
                  <a:cubicBezTo>
                    <a:pt x="51915" y="21674"/>
                    <a:pt x="51836" y="21593"/>
                    <a:pt x="51757" y="21593"/>
                  </a:cubicBezTo>
                  <a:cubicBezTo>
                    <a:pt x="51725" y="21593"/>
                    <a:pt x="51692" y="21607"/>
                    <a:pt x="51670" y="21640"/>
                  </a:cubicBezTo>
                  <a:cubicBezTo>
                    <a:pt x="50943" y="22596"/>
                    <a:pt x="49987" y="23323"/>
                    <a:pt x="49146" y="24203"/>
                  </a:cubicBezTo>
                  <a:cubicBezTo>
                    <a:pt x="49299" y="23859"/>
                    <a:pt x="49452" y="23476"/>
                    <a:pt x="49605" y="23132"/>
                  </a:cubicBezTo>
                  <a:cubicBezTo>
                    <a:pt x="49632" y="23159"/>
                    <a:pt x="49678" y="23186"/>
                    <a:pt x="49716" y="23186"/>
                  </a:cubicBezTo>
                  <a:cubicBezTo>
                    <a:pt x="49732" y="23186"/>
                    <a:pt x="49747" y="23181"/>
                    <a:pt x="49758" y="23170"/>
                  </a:cubicBezTo>
                  <a:cubicBezTo>
                    <a:pt x="50676" y="22443"/>
                    <a:pt x="51555" y="21640"/>
                    <a:pt x="52358" y="20761"/>
                  </a:cubicBezTo>
                  <a:cubicBezTo>
                    <a:pt x="52448" y="20701"/>
                    <a:pt x="52375" y="20572"/>
                    <a:pt x="52284" y="20572"/>
                  </a:cubicBezTo>
                  <a:cubicBezTo>
                    <a:pt x="52258" y="20572"/>
                    <a:pt x="52231" y="20582"/>
                    <a:pt x="52205" y="20608"/>
                  </a:cubicBezTo>
                  <a:cubicBezTo>
                    <a:pt x="51326" y="21334"/>
                    <a:pt x="50446" y="22137"/>
                    <a:pt x="49681" y="23017"/>
                  </a:cubicBezTo>
                  <a:cubicBezTo>
                    <a:pt x="49949" y="22405"/>
                    <a:pt x="50178" y="21755"/>
                    <a:pt x="50446" y="21143"/>
                  </a:cubicBezTo>
                  <a:cubicBezTo>
                    <a:pt x="50484" y="21181"/>
                    <a:pt x="50523" y="21181"/>
                    <a:pt x="50561" y="21181"/>
                  </a:cubicBezTo>
                  <a:lnTo>
                    <a:pt x="50561" y="21220"/>
                  </a:lnTo>
                  <a:cubicBezTo>
                    <a:pt x="51173" y="20722"/>
                    <a:pt x="51785" y="20187"/>
                    <a:pt x="52320" y="19537"/>
                  </a:cubicBezTo>
                  <a:cubicBezTo>
                    <a:pt x="52358" y="19498"/>
                    <a:pt x="52320" y="19460"/>
                    <a:pt x="52282" y="19460"/>
                  </a:cubicBezTo>
                  <a:close/>
                  <a:moveTo>
                    <a:pt x="1912" y="28295"/>
                  </a:moveTo>
                  <a:lnTo>
                    <a:pt x="2295" y="28448"/>
                  </a:lnTo>
                  <a:lnTo>
                    <a:pt x="1874" y="28333"/>
                  </a:lnTo>
                  <a:lnTo>
                    <a:pt x="1912" y="28295"/>
                  </a:lnTo>
                  <a:close/>
                  <a:moveTo>
                    <a:pt x="51020" y="23553"/>
                  </a:moveTo>
                  <a:lnTo>
                    <a:pt x="51020" y="23553"/>
                  </a:lnTo>
                  <a:cubicBezTo>
                    <a:pt x="50829" y="23897"/>
                    <a:pt x="50637" y="24241"/>
                    <a:pt x="50446" y="24585"/>
                  </a:cubicBezTo>
                  <a:cubicBezTo>
                    <a:pt x="50370" y="24585"/>
                    <a:pt x="50331" y="24585"/>
                    <a:pt x="50293" y="24623"/>
                  </a:cubicBezTo>
                  <a:cubicBezTo>
                    <a:pt x="49414" y="25503"/>
                    <a:pt x="48572" y="26421"/>
                    <a:pt x="47807" y="27415"/>
                  </a:cubicBezTo>
                  <a:cubicBezTo>
                    <a:pt x="47778" y="27474"/>
                    <a:pt x="47816" y="27555"/>
                    <a:pt x="47870" y="27555"/>
                  </a:cubicBezTo>
                  <a:cubicBezTo>
                    <a:pt x="47886" y="27555"/>
                    <a:pt x="47904" y="27548"/>
                    <a:pt x="47922" y="27530"/>
                  </a:cubicBezTo>
                  <a:cubicBezTo>
                    <a:pt x="48687" y="26880"/>
                    <a:pt x="49375" y="26115"/>
                    <a:pt x="49987" y="25350"/>
                  </a:cubicBezTo>
                  <a:lnTo>
                    <a:pt x="49987" y="25350"/>
                  </a:lnTo>
                  <a:cubicBezTo>
                    <a:pt x="49834" y="25656"/>
                    <a:pt x="49681" y="25962"/>
                    <a:pt x="49528" y="26268"/>
                  </a:cubicBezTo>
                  <a:cubicBezTo>
                    <a:pt x="49490" y="26230"/>
                    <a:pt x="49452" y="26211"/>
                    <a:pt x="49418" y="26211"/>
                  </a:cubicBezTo>
                  <a:cubicBezTo>
                    <a:pt x="49385" y="26211"/>
                    <a:pt x="49356" y="26230"/>
                    <a:pt x="49337" y="26268"/>
                  </a:cubicBezTo>
                  <a:cubicBezTo>
                    <a:pt x="48572" y="27033"/>
                    <a:pt x="47845" y="27836"/>
                    <a:pt x="47157" y="28678"/>
                  </a:cubicBezTo>
                  <a:cubicBezTo>
                    <a:pt x="47540" y="27874"/>
                    <a:pt x="47884" y="27071"/>
                    <a:pt x="48228" y="26268"/>
                  </a:cubicBezTo>
                  <a:lnTo>
                    <a:pt x="48266" y="26268"/>
                  </a:lnTo>
                  <a:cubicBezTo>
                    <a:pt x="48266" y="26306"/>
                    <a:pt x="48304" y="26345"/>
                    <a:pt x="48343" y="26345"/>
                  </a:cubicBezTo>
                  <a:cubicBezTo>
                    <a:pt x="48359" y="26360"/>
                    <a:pt x="48381" y="26370"/>
                    <a:pt x="48407" y="26370"/>
                  </a:cubicBezTo>
                  <a:cubicBezTo>
                    <a:pt x="48444" y="26370"/>
                    <a:pt x="48489" y="26351"/>
                    <a:pt x="48534" y="26306"/>
                  </a:cubicBezTo>
                  <a:cubicBezTo>
                    <a:pt x="48572" y="26268"/>
                    <a:pt x="48572" y="26230"/>
                    <a:pt x="48534" y="26192"/>
                  </a:cubicBezTo>
                  <a:cubicBezTo>
                    <a:pt x="48649" y="26153"/>
                    <a:pt x="48725" y="26115"/>
                    <a:pt x="48725" y="26115"/>
                  </a:cubicBezTo>
                  <a:cubicBezTo>
                    <a:pt x="48993" y="25847"/>
                    <a:pt x="49222" y="25541"/>
                    <a:pt x="49414" y="25197"/>
                  </a:cubicBezTo>
                  <a:cubicBezTo>
                    <a:pt x="49873" y="24623"/>
                    <a:pt x="50408" y="24050"/>
                    <a:pt x="51020" y="23553"/>
                  </a:cubicBezTo>
                  <a:close/>
                  <a:moveTo>
                    <a:pt x="1224" y="26421"/>
                  </a:moveTo>
                  <a:cubicBezTo>
                    <a:pt x="1224" y="26459"/>
                    <a:pt x="1262" y="26498"/>
                    <a:pt x="1300" y="26536"/>
                  </a:cubicBezTo>
                  <a:cubicBezTo>
                    <a:pt x="1109" y="27109"/>
                    <a:pt x="956" y="27683"/>
                    <a:pt x="803" y="28257"/>
                  </a:cubicBezTo>
                  <a:cubicBezTo>
                    <a:pt x="765" y="28372"/>
                    <a:pt x="803" y="28486"/>
                    <a:pt x="918" y="28563"/>
                  </a:cubicBezTo>
                  <a:cubicBezTo>
                    <a:pt x="918" y="28563"/>
                    <a:pt x="918" y="28601"/>
                    <a:pt x="918" y="28639"/>
                  </a:cubicBezTo>
                  <a:cubicBezTo>
                    <a:pt x="880" y="28639"/>
                    <a:pt x="841" y="28678"/>
                    <a:pt x="841" y="28716"/>
                  </a:cubicBezTo>
                  <a:lnTo>
                    <a:pt x="841" y="28831"/>
                  </a:lnTo>
                  <a:cubicBezTo>
                    <a:pt x="765" y="28716"/>
                    <a:pt x="727" y="28601"/>
                    <a:pt x="688" y="28486"/>
                  </a:cubicBezTo>
                  <a:cubicBezTo>
                    <a:pt x="841" y="27798"/>
                    <a:pt x="1033" y="27109"/>
                    <a:pt x="1224" y="26421"/>
                  </a:cubicBezTo>
                  <a:close/>
                  <a:moveTo>
                    <a:pt x="5240" y="15291"/>
                  </a:moveTo>
                  <a:lnTo>
                    <a:pt x="5240" y="15291"/>
                  </a:lnTo>
                  <a:cubicBezTo>
                    <a:pt x="4245" y="19422"/>
                    <a:pt x="3213" y="23514"/>
                    <a:pt x="2180" y="27607"/>
                  </a:cubicBezTo>
                  <a:cubicBezTo>
                    <a:pt x="2104" y="27683"/>
                    <a:pt x="2065" y="27836"/>
                    <a:pt x="2180" y="27913"/>
                  </a:cubicBezTo>
                  <a:cubicBezTo>
                    <a:pt x="2180" y="27913"/>
                    <a:pt x="2180" y="27913"/>
                    <a:pt x="2180" y="27951"/>
                  </a:cubicBezTo>
                  <a:cubicBezTo>
                    <a:pt x="2158" y="27973"/>
                    <a:pt x="2174" y="27995"/>
                    <a:pt x="2192" y="27995"/>
                  </a:cubicBezTo>
                  <a:cubicBezTo>
                    <a:pt x="2205" y="27995"/>
                    <a:pt x="2218" y="27983"/>
                    <a:pt x="2218" y="27951"/>
                  </a:cubicBezTo>
                  <a:cubicBezTo>
                    <a:pt x="2237" y="27970"/>
                    <a:pt x="2266" y="27980"/>
                    <a:pt x="2295" y="27980"/>
                  </a:cubicBezTo>
                  <a:cubicBezTo>
                    <a:pt x="2323" y="27980"/>
                    <a:pt x="2352" y="27970"/>
                    <a:pt x="2371" y="27951"/>
                  </a:cubicBezTo>
                  <a:cubicBezTo>
                    <a:pt x="3366" y="28372"/>
                    <a:pt x="4360" y="28792"/>
                    <a:pt x="5354" y="29175"/>
                  </a:cubicBezTo>
                  <a:cubicBezTo>
                    <a:pt x="4245" y="28754"/>
                    <a:pt x="3098" y="28372"/>
                    <a:pt x="1989" y="28027"/>
                  </a:cubicBezTo>
                  <a:cubicBezTo>
                    <a:pt x="2027" y="27874"/>
                    <a:pt x="2065" y="27760"/>
                    <a:pt x="2104" y="27607"/>
                  </a:cubicBezTo>
                  <a:cubicBezTo>
                    <a:pt x="2371" y="26574"/>
                    <a:pt x="2601" y="25541"/>
                    <a:pt x="2715" y="24509"/>
                  </a:cubicBezTo>
                  <a:cubicBezTo>
                    <a:pt x="2715" y="24470"/>
                    <a:pt x="2715" y="24432"/>
                    <a:pt x="2715" y="24394"/>
                  </a:cubicBezTo>
                  <a:cubicBezTo>
                    <a:pt x="2830" y="23935"/>
                    <a:pt x="2907" y="23514"/>
                    <a:pt x="3021" y="23055"/>
                  </a:cubicBezTo>
                  <a:lnTo>
                    <a:pt x="3021" y="23017"/>
                  </a:lnTo>
                  <a:cubicBezTo>
                    <a:pt x="3021" y="22941"/>
                    <a:pt x="3021" y="22864"/>
                    <a:pt x="2983" y="22826"/>
                  </a:cubicBezTo>
                  <a:lnTo>
                    <a:pt x="3404" y="21564"/>
                  </a:lnTo>
                  <a:cubicBezTo>
                    <a:pt x="3786" y="20569"/>
                    <a:pt x="4207" y="19613"/>
                    <a:pt x="4207" y="18542"/>
                  </a:cubicBezTo>
                  <a:cubicBezTo>
                    <a:pt x="4360" y="18083"/>
                    <a:pt x="4513" y="17663"/>
                    <a:pt x="4628" y="17204"/>
                  </a:cubicBezTo>
                  <a:cubicBezTo>
                    <a:pt x="4666" y="17165"/>
                    <a:pt x="4666" y="17127"/>
                    <a:pt x="4704" y="17089"/>
                  </a:cubicBezTo>
                  <a:cubicBezTo>
                    <a:pt x="4704" y="17051"/>
                    <a:pt x="4704" y="17012"/>
                    <a:pt x="4742" y="16936"/>
                  </a:cubicBezTo>
                  <a:cubicBezTo>
                    <a:pt x="4895" y="16401"/>
                    <a:pt x="5087" y="15827"/>
                    <a:pt x="5240" y="15291"/>
                  </a:cubicBezTo>
                  <a:close/>
                  <a:moveTo>
                    <a:pt x="1186" y="28754"/>
                  </a:moveTo>
                  <a:cubicBezTo>
                    <a:pt x="1224" y="28754"/>
                    <a:pt x="1224" y="28754"/>
                    <a:pt x="1262" y="28792"/>
                  </a:cubicBezTo>
                  <a:lnTo>
                    <a:pt x="1606" y="28907"/>
                  </a:lnTo>
                  <a:cubicBezTo>
                    <a:pt x="1989" y="29098"/>
                    <a:pt x="2371" y="29289"/>
                    <a:pt x="2715" y="29481"/>
                  </a:cubicBezTo>
                  <a:cubicBezTo>
                    <a:pt x="2104" y="29442"/>
                    <a:pt x="1492" y="29175"/>
                    <a:pt x="1071" y="28754"/>
                  </a:cubicBezTo>
                  <a:close/>
                  <a:moveTo>
                    <a:pt x="7458" y="10205"/>
                  </a:moveTo>
                  <a:lnTo>
                    <a:pt x="7458" y="10205"/>
                  </a:lnTo>
                  <a:cubicBezTo>
                    <a:pt x="7381" y="10625"/>
                    <a:pt x="7305" y="11008"/>
                    <a:pt x="7228" y="11390"/>
                  </a:cubicBezTo>
                  <a:cubicBezTo>
                    <a:pt x="7197" y="11374"/>
                    <a:pt x="7159" y="11365"/>
                    <a:pt x="7122" y="11365"/>
                  </a:cubicBezTo>
                  <a:cubicBezTo>
                    <a:pt x="7070" y="11365"/>
                    <a:pt x="7021" y="11384"/>
                    <a:pt x="6999" y="11429"/>
                  </a:cubicBezTo>
                  <a:cubicBezTo>
                    <a:pt x="6731" y="12155"/>
                    <a:pt x="6311" y="12805"/>
                    <a:pt x="6043" y="13532"/>
                  </a:cubicBezTo>
                  <a:cubicBezTo>
                    <a:pt x="6016" y="13586"/>
                    <a:pt x="6065" y="13640"/>
                    <a:pt x="6124" y="13640"/>
                  </a:cubicBezTo>
                  <a:cubicBezTo>
                    <a:pt x="6148" y="13640"/>
                    <a:pt x="6173" y="13631"/>
                    <a:pt x="6196" y="13609"/>
                  </a:cubicBezTo>
                  <a:cubicBezTo>
                    <a:pt x="6578" y="13035"/>
                    <a:pt x="6922" y="12423"/>
                    <a:pt x="7152" y="11735"/>
                  </a:cubicBezTo>
                  <a:lnTo>
                    <a:pt x="7152" y="11735"/>
                  </a:lnTo>
                  <a:cubicBezTo>
                    <a:pt x="6961" y="12691"/>
                    <a:pt x="6731" y="13647"/>
                    <a:pt x="6540" y="14603"/>
                  </a:cubicBezTo>
                  <a:cubicBezTo>
                    <a:pt x="5584" y="18542"/>
                    <a:pt x="4589" y="22482"/>
                    <a:pt x="3557" y="26383"/>
                  </a:cubicBezTo>
                  <a:cubicBezTo>
                    <a:pt x="3519" y="26498"/>
                    <a:pt x="3633" y="26612"/>
                    <a:pt x="3786" y="26612"/>
                  </a:cubicBezTo>
                  <a:cubicBezTo>
                    <a:pt x="3888" y="26606"/>
                    <a:pt x="3991" y="26603"/>
                    <a:pt x="4095" y="26603"/>
                  </a:cubicBezTo>
                  <a:cubicBezTo>
                    <a:pt x="5858" y="26603"/>
                    <a:pt x="7857" y="27492"/>
                    <a:pt x="9447" y="28142"/>
                  </a:cubicBezTo>
                  <a:cubicBezTo>
                    <a:pt x="10785" y="28678"/>
                    <a:pt x="12086" y="29289"/>
                    <a:pt x="13386" y="29863"/>
                  </a:cubicBezTo>
                  <a:lnTo>
                    <a:pt x="14151" y="30207"/>
                  </a:lnTo>
                  <a:cubicBezTo>
                    <a:pt x="14151" y="30246"/>
                    <a:pt x="14151" y="30284"/>
                    <a:pt x="14151" y="30284"/>
                  </a:cubicBezTo>
                  <a:lnTo>
                    <a:pt x="15107" y="31852"/>
                  </a:lnTo>
                  <a:cubicBezTo>
                    <a:pt x="15260" y="32081"/>
                    <a:pt x="15375" y="32273"/>
                    <a:pt x="15490" y="32502"/>
                  </a:cubicBezTo>
                  <a:lnTo>
                    <a:pt x="14610" y="32196"/>
                  </a:lnTo>
                  <a:cubicBezTo>
                    <a:pt x="14457" y="31967"/>
                    <a:pt x="14227" y="31775"/>
                    <a:pt x="14074" y="31508"/>
                  </a:cubicBezTo>
                  <a:cubicBezTo>
                    <a:pt x="13692" y="30972"/>
                    <a:pt x="13386" y="30437"/>
                    <a:pt x="13118" y="29825"/>
                  </a:cubicBezTo>
                  <a:cubicBezTo>
                    <a:pt x="13092" y="29785"/>
                    <a:pt x="13056" y="29768"/>
                    <a:pt x="13022" y="29768"/>
                  </a:cubicBezTo>
                  <a:cubicBezTo>
                    <a:pt x="12958" y="29768"/>
                    <a:pt x="12902" y="29827"/>
                    <a:pt x="12927" y="29901"/>
                  </a:cubicBezTo>
                  <a:cubicBezTo>
                    <a:pt x="13157" y="30475"/>
                    <a:pt x="13463" y="31049"/>
                    <a:pt x="13807" y="31546"/>
                  </a:cubicBezTo>
                  <a:cubicBezTo>
                    <a:pt x="13921" y="31699"/>
                    <a:pt x="13998" y="31852"/>
                    <a:pt x="14113" y="32043"/>
                  </a:cubicBezTo>
                  <a:lnTo>
                    <a:pt x="13195" y="31699"/>
                  </a:lnTo>
                  <a:cubicBezTo>
                    <a:pt x="12812" y="31049"/>
                    <a:pt x="12430" y="30399"/>
                    <a:pt x="12086" y="29748"/>
                  </a:cubicBezTo>
                  <a:cubicBezTo>
                    <a:pt x="12072" y="29708"/>
                    <a:pt x="12045" y="29692"/>
                    <a:pt x="12017" y="29692"/>
                  </a:cubicBezTo>
                  <a:cubicBezTo>
                    <a:pt x="11964" y="29692"/>
                    <a:pt x="11908" y="29750"/>
                    <a:pt x="11933" y="29825"/>
                  </a:cubicBezTo>
                  <a:cubicBezTo>
                    <a:pt x="12200" y="30360"/>
                    <a:pt x="12468" y="30972"/>
                    <a:pt x="12774" y="31546"/>
                  </a:cubicBezTo>
                  <a:lnTo>
                    <a:pt x="11933" y="31202"/>
                  </a:lnTo>
                  <a:cubicBezTo>
                    <a:pt x="11856" y="31164"/>
                    <a:pt x="11818" y="31087"/>
                    <a:pt x="11780" y="31011"/>
                  </a:cubicBezTo>
                  <a:cubicBezTo>
                    <a:pt x="11550" y="30552"/>
                    <a:pt x="11321" y="30093"/>
                    <a:pt x="11168" y="29595"/>
                  </a:cubicBezTo>
                  <a:cubicBezTo>
                    <a:pt x="11152" y="29547"/>
                    <a:pt x="11109" y="29526"/>
                    <a:pt x="11067" y="29526"/>
                  </a:cubicBezTo>
                  <a:cubicBezTo>
                    <a:pt x="11010" y="29526"/>
                    <a:pt x="10954" y="29567"/>
                    <a:pt x="10977" y="29634"/>
                  </a:cubicBezTo>
                  <a:cubicBezTo>
                    <a:pt x="11130" y="30131"/>
                    <a:pt x="11321" y="30590"/>
                    <a:pt x="11550" y="31049"/>
                  </a:cubicBezTo>
                  <a:lnTo>
                    <a:pt x="10862" y="30819"/>
                  </a:lnTo>
                  <a:lnTo>
                    <a:pt x="10824" y="30781"/>
                  </a:lnTo>
                  <a:cubicBezTo>
                    <a:pt x="10556" y="30284"/>
                    <a:pt x="10288" y="29787"/>
                    <a:pt x="10097" y="29289"/>
                  </a:cubicBezTo>
                  <a:cubicBezTo>
                    <a:pt x="10084" y="29249"/>
                    <a:pt x="10052" y="29233"/>
                    <a:pt x="10019" y="29233"/>
                  </a:cubicBezTo>
                  <a:cubicBezTo>
                    <a:pt x="9958" y="29233"/>
                    <a:pt x="9894" y="29291"/>
                    <a:pt x="9944" y="29366"/>
                  </a:cubicBezTo>
                  <a:cubicBezTo>
                    <a:pt x="10097" y="29787"/>
                    <a:pt x="10288" y="30246"/>
                    <a:pt x="10518" y="30705"/>
                  </a:cubicBezTo>
                  <a:lnTo>
                    <a:pt x="10135" y="30552"/>
                  </a:lnTo>
                  <a:cubicBezTo>
                    <a:pt x="9753" y="29825"/>
                    <a:pt x="9294" y="29136"/>
                    <a:pt x="8911" y="28448"/>
                  </a:cubicBezTo>
                  <a:cubicBezTo>
                    <a:pt x="8897" y="28406"/>
                    <a:pt x="8868" y="28390"/>
                    <a:pt x="8838" y="28390"/>
                  </a:cubicBezTo>
                  <a:cubicBezTo>
                    <a:pt x="8786" y="28390"/>
                    <a:pt x="8734" y="28438"/>
                    <a:pt x="8758" y="28486"/>
                  </a:cubicBezTo>
                  <a:cubicBezTo>
                    <a:pt x="9102" y="29136"/>
                    <a:pt x="9408" y="29787"/>
                    <a:pt x="9714" y="30399"/>
                  </a:cubicBezTo>
                  <a:lnTo>
                    <a:pt x="8950" y="30131"/>
                  </a:lnTo>
                  <a:cubicBezTo>
                    <a:pt x="8529" y="29481"/>
                    <a:pt x="8146" y="28831"/>
                    <a:pt x="7802" y="28142"/>
                  </a:cubicBezTo>
                  <a:cubicBezTo>
                    <a:pt x="7789" y="28102"/>
                    <a:pt x="7757" y="28085"/>
                    <a:pt x="7724" y="28085"/>
                  </a:cubicBezTo>
                  <a:cubicBezTo>
                    <a:pt x="7663" y="28085"/>
                    <a:pt x="7599" y="28144"/>
                    <a:pt x="7649" y="28219"/>
                  </a:cubicBezTo>
                  <a:cubicBezTo>
                    <a:pt x="7917" y="28792"/>
                    <a:pt x="8185" y="29366"/>
                    <a:pt x="8491" y="29940"/>
                  </a:cubicBezTo>
                  <a:lnTo>
                    <a:pt x="8032" y="29787"/>
                  </a:lnTo>
                  <a:cubicBezTo>
                    <a:pt x="7917" y="29595"/>
                    <a:pt x="7802" y="29404"/>
                    <a:pt x="7726" y="29251"/>
                  </a:cubicBezTo>
                  <a:cubicBezTo>
                    <a:pt x="7381" y="28639"/>
                    <a:pt x="7037" y="28066"/>
                    <a:pt x="6655" y="27492"/>
                  </a:cubicBezTo>
                  <a:cubicBezTo>
                    <a:pt x="6633" y="27459"/>
                    <a:pt x="6605" y="27445"/>
                    <a:pt x="6578" y="27445"/>
                  </a:cubicBezTo>
                  <a:cubicBezTo>
                    <a:pt x="6510" y="27445"/>
                    <a:pt x="6447" y="27535"/>
                    <a:pt x="6502" y="27645"/>
                  </a:cubicBezTo>
                  <a:cubicBezTo>
                    <a:pt x="6884" y="28295"/>
                    <a:pt x="7228" y="28907"/>
                    <a:pt x="7611" y="29557"/>
                  </a:cubicBezTo>
                  <a:lnTo>
                    <a:pt x="7649" y="29634"/>
                  </a:lnTo>
                  <a:lnTo>
                    <a:pt x="7649" y="29634"/>
                  </a:lnTo>
                  <a:lnTo>
                    <a:pt x="7152" y="29442"/>
                  </a:lnTo>
                  <a:cubicBezTo>
                    <a:pt x="7037" y="29289"/>
                    <a:pt x="6961" y="29175"/>
                    <a:pt x="6884" y="29022"/>
                  </a:cubicBezTo>
                  <a:cubicBezTo>
                    <a:pt x="6578" y="28563"/>
                    <a:pt x="6311" y="28027"/>
                    <a:pt x="6081" y="27492"/>
                  </a:cubicBezTo>
                  <a:cubicBezTo>
                    <a:pt x="6059" y="27469"/>
                    <a:pt x="6033" y="27460"/>
                    <a:pt x="6009" y="27460"/>
                  </a:cubicBezTo>
                  <a:cubicBezTo>
                    <a:pt x="5951" y="27460"/>
                    <a:pt x="5901" y="27514"/>
                    <a:pt x="5928" y="27568"/>
                  </a:cubicBezTo>
                  <a:cubicBezTo>
                    <a:pt x="6158" y="28142"/>
                    <a:pt x="6425" y="28678"/>
                    <a:pt x="6693" y="29213"/>
                  </a:cubicBezTo>
                  <a:lnTo>
                    <a:pt x="6731" y="29289"/>
                  </a:lnTo>
                  <a:lnTo>
                    <a:pt x="6272" y="29175"/>
                  </a:lnTo>
                  <a:lnTo>
                    <a:pt x="6119" y="28907"/>
                  </a:lnTo>
                  <a:cubicBezTo>
                    <a:pt x="5890" y="28410"/>
                    <a:pt x="5622" y="27951"/>
                    <a:pt x="5278" y="27568"/>
                  </a:cubicBezTo>
                  <a:cubicBezTo>
                    <a:pt x="5240" y="27549"/>
                    <a:pt x="5211" y="27540"/>
                    <a:pt x="5187" y="27540"/>
                  </a:cubicBezTo>
                  <a:cubicBezTo>
                    <a:pt x="5163" y="27540"/>
                    <a:pt x="5144" y="27549"/>
                    <a:pt x="5125" y="27568"/>
                  </a:cubicBezTo>
                  <a:cubicBezTo>
                    <a:pt x="5048" y="27607"/>
                    <a:pt x="5048" y="27645"/>
                    <a:pt x="5087" y="27721"/>
                  </a:cubicBezTo>
                  <a:lnTo>
                    <a:pt x="5125" y="27721"/>
                  </a:lnTo>
                  <a:cubicBezTo>
                    <a:pt x="5163" y="27836"/>
                    <a:pt x="5546" y="28601"/>
                    <a:pt x="5737" y="28983"/>
                  </a:cubicBezTo>
                  <a:lnTo>
                    <a:pt x="2524" y="27721"/>
                  </a:lnTo>
                  <a:cubicBezTo>
                    <a:pt x="3480" y="23744"/>
                    <a:pt x="4437" y="19766"/>
                    <a:pt x="5431" y="15789"/>
                  </a:cubicBezTo>
                  <a:lnTo>
                    <a:pt x="6234" y="12576"/>
                  </a:lnTo>
                  <a:lnTo>
                    <a:pt x="6311" y="12576"/>
                  </a:lnTo>
                  <a:cubicBezTo>
                    <a:pt x="6731" y="11811"/>
                    <a:pt x="7114" y="11008"/>
                    <a:pt x="7458" y="10205"/>
                  </a:cubicBezTo>
                  <a:close/>
                  <a:moveTo>
                    <a:pt x="11894" y="2020"/>
                  </a:moveTo>
                  <a:cubicBezTo>
                    <a:pt x="12353" y="2479"/>
                    <a:pt x="12965" y="2823"/>
                    <a:pt x="13616" y="2900"/>
                  </a:cubicBezTo>
                  <a:cubicBezTo>
                    <a:pt x="11550" y="9555"/>
                    <a:pt x="9600" y="16133"/>
                    <a:pt x="6999" y="22635"/>
                  </a:cubicBezTo>
                  <a:cubicBezTo>
                    <a:pt x="6961" y="22673"/>
                    <a:pt x="6961" y="22711"/>
                    <a:pt x="6999" y="22788"/>
                  </a:cubicBezTo>
                  <a:cubicBezTo>
                    <a:pt x="6846" y="23361"/>
                    <a:pt x="7420" y="23820"/>
                    <a:pt x="7879" y="24279"/>
                  </a:cubicBezTo>
                  <a:cubicBezTo>
                    <a:pt x="9294" y="25580"/>
                    <a:pt x="10900" y="26689"/>
                    <a:pt x="12621" y="27568"/>
                  </a:cubicBezTo>
                  <a:cubicBezTo>
                    <a:pt x="14495" y="28525"/>
                    <a:pt x="16522" y="28907"/>
                    <a:pt x="18396" y="29748"/>
                  </a:cubicBezTo>
                  <a:cubicBezTo>
                    <a:pt x="19773" y="30360"/>
                    <a:pt x="20729" y="31469"/>
                    <a:pt x="21724" y="32540"/>
                  </a:cubicBezTo>
                  <a:cubicBezTo>
                    <a:pt x="19658" y="31164"/>
                    <a:pt x="17325" y="30207"/>
                    <a:pt x="15069" y="29213"/>
                  </a:cubicBezTo>
                  <a:cubicBezTo>
                    <a:pt x="11856" y="27721"/>
                    <a:pt x="8605" y="26039"/>
                    <a:pt x="5278" y="24853"/>
                  </a:cubicBezTo>
                  <a:cubicBezTo>
                    <a:pt x="7420" y="17242"/>
                    <a:pt x="9982" y="9707"/>
                    <a:pt x="11894" y="2020"/>
                  </a:cubicBezTo>
                  <a:close/>
                  <a:moveTo>
                    <a:pt x="14457" y="30360"/>
                  </a:moveTo>
                  <a:lnTo>
                    <a:pt x="15490" y="30819"/>
                  </a:lnTo>
                  <a:cubicBezTo>
                    <a:pt x="15757" y="31393"/>
                    <a:pt x="16025" y="31967"/>
                    <a:pt x="16293" y="32540"/>
                  </a:cubicBezTo>
                  <a:cubicBezTo>
                    <a:pt x="16331" y="32617"/>
                    <a:pt x="16369" y="32732"/>
                    <a:pt x="16407" y="32808"/>
                  </a:cubicBezTo>
                  <a:lnTo>
                    <a:pt x="15948" y="32655"/>
                  </a:lnTo>
                  <a:cubicBezTo>
                    <a:pt x="15757" y="32349"/>
                    <a:pt x="15528" y="32043"/>
                    <a:pt x="15337" y="31737"/>
                  </a:cubicBezTo>
                  <a:cubicBezTo>
                    <a:pt x="15031" y="31278"/>
                    <a:pt x="14725" y="30819"/>
                    <a:pt x="14457" y="30360"/>
                  </a:cubicBezTo>
                  <a:close/>
                  <a:moveTo>
                    <a:pt x="4422" y="30318"/>
                  </a:moveTo>
                  <a:cubicBezTo>
                    <a:pt x="6122" y="30818"/>
                    <a:pt x="7696" y="31575"/>
                    <a:pt x="9408" y="32158"/>
                  </a:cubicBezTo>
                  <a:cubicBezTo>
                    <a:pt x="9714" y="32234"/>
                    <a:pt x="10059" y="32349"/>
                    <a:pt x="10365" y="32426"/>
                  </a:cubicBezTo>
                  <a:cubicBezTo>
                    <a:pt x="10365" y="32464"/>
                    <a:pt x="10365" y="32502"/>
                    <a:pt x="10403" y="32502"/>
                  </a:cubicBezTo>
                  <a:lnTo>
                    <a:pt x="11168" y="32846"/>
                  </a:lnTo>
                  <a:cubicBezTo>
                    <a:pt x="10594" y="32655"/>
                    <a:pt x="10059" y="32464"/>
                    <a:pt x="9485" y="32234"/>
                  </a:cubicBezTo>
                  <a:lnTo>
                    <a:pt x="4551" y="30360"/>
                  </a:lnTo>
                  <a:cubicBezTo>
                    <a:pt x="4509" y="30346"/>
                    <a:pt x="4466" y="30332"/>
                    <a:pt x="4422" y="30318"/>
                  </a:cubicBezTo>
                  <a:close/>
                  <a:moveTo>
                    <a:pt x="14572" y="414"/>
                  </a:moveTo>
                  <a:cubicBezTo>
                    <a:pt x="16446" y="2364"/>
                    <a:pt x="18549" y="4047"/>
                    <a:pt x="20844" y="5424"/>
                  </a:cubicBezTo>
                  <a:cubicBezTo>
                    <a:pt x="20860" y="5429"/>
                    <a:pt x="20875" y="5432"/>
                    <a:pt x="20889" y="5432"/>
                  </a:cubicBezTo>
                  <a:cubicBezTo>
                    <a:pt x="20977" y="5432"/>
                    <a:pt x="21025" y="5337"/>
                    <a:pt x="20959" y="5271"/>
                  </a:cubicBezTo>
                  <a:cubicBezTo>
                    <a:pt x="20653" y="5041"/>
                    <a:pt x="20385" y="4812"/>
                    <a:pt x="20117" y="4583"/>
                  </a:cubicBezTo>
                  <a:lnTo>
                    <a:pt x="20117" y="4583"/>
                  </a:lnTo>
                  <a:cubicBezTo>
                    <a:pt x="20844" y="5041"/>
                    <a:pt x="21647" y="5424"/>
                    <a:pt x="22489" y="5768"/>
                  </a:cubicBezTo>
                  <a:cubicBezTo>
                    <a:pt x="23789" y="6304"/>
                    <a:pt x="25127" y="6763"/>
                    <a:pt x="26466" y="7145"/>
                  </a:cubicBezTo>
                  <a:cubicBezTo>
                    <a:pt x="27996" y="7566"/>
                    <a:pt x="29679" y="7795"/>
                    <a:pt x="30788" y="9057"/>
                  </a:cubicBezTo>
                  <a:cubicBezTo>
                    <a:pt x="31094" y="9478"/>
                    <a:pt x="31362" y="9937"/>
                    <a:pt x="31553" y="10434"/>
                  </a:cubicBezTo>
                  <a:lnTo>
                    <a:pt x="31515" y="10549"/>
                  </a:lnTo>
                  <a:cubicBezTo>
                    <a:pt x="31438" y="10587"/>
                    <a:pt x="31362" y="10625"/>
                    <a:pt x="31285" y="10664"/>
                  </a:cubicBezTo>
                  <a:lnTo>
                    <a:pt x="31438" y="10472"/>
                  </a:lnTo>
                  <a:cubicBezTo>
                    <a:pt x="31500" y="10442"/>
                    <a:pt x="31437" y="10337"/>
                    <a:pt x="31371" y="10337"/>
                  </a:cubicBezTo>
                  <a:cubicBezTo>
                    <a:pt x="31355" y="10337"/>
                    <a:pt x="31338" y="10343"/>
                    <a:pt x="31323" y="10358"/>
                  </a:cubicBezTo>
                  <a:cubicBezTo>
                    <a:pt x="31170" y="10511"/>
                    <a:pt x="31056" y="10664"/>
                    <a:pt x="30903" y="10817"/>
                  </a:cubicBezTo>
                  <a:cubicBezTo>
                    <a:pt x="30903" y="10817"/>
                    <a:pt x="30903" y="10855"/>
                    <a:pt x="30903" y="10893"/>
                  </a:cubicBezTo>
                  <a:cubicBezTo>
                    <a:pt x="30864" y="10931"/>
                    <a:pt x="30864" y="10970"/>
                    <a:pt x="30826" y="11008"/>
                  </a:cubicBezTo>
                  <a:cubicBezTo>
                    <a:pt x="30859" y="10942"/>
                    <a:pt x="30835" y="10847"/>
                    <a:pt x="30754" y="10847"/>
                  </a:cubicBezTo>
                  <a:cubicBezTo>
                    <a:pt x="30741" y="10847"/>
                    <a:pt x="30727" y="10850"/>
                    <a:pt x="30711" y="10855"/>
                  </a:cubicBezTo>
                  <a:lnTo>
                    <a:pt x="30673" y="10855"/>
                  </a:lnTo>
                  <a:cubicBezTo>
                    <a:pt x="30635" y="10893"/>
                    <a:pt x="30597" y="10931"/>
                    <a:pt x="30597" y="11008"/>
                  </a:cubicBezTo>
                  <a:cubicBezTo>
                    <a:pt x="30553" y="11184"/>
                    <a:pt x="30616" y="11242"/>
                    <a:pt x="30721" y="11242"/>
                  </a:cubicBezTo>
                  <a:cubicBezTo>
                    <a:pt x="30890" y="11242"/>
                    <a:pt x="31167" y="11093"/>
                    <a:pt x="31285" y="11046"/>
                  </a:cubicBezTo>
                  <a:lnTo>
                    <a:pt x="31285" y="11046"/>
                  </a:lnTo>
                  <a:cubicBezTo>
                    <a:pt x="31017" y="11620"/>
                    <a:pt x="30711" y="12232"/>
                    <a:pt x="30444" y="12805"/>
                  </a:cubicBezTo>
                  <a:cubicBezTo>
                    <a:pt x="30138" y="13073"/>
                    <a:pt x="29832" y="13417"/>
                    <a:pt x="29832" y="13762"/>
                  </a:cubicBezTo>
                  <a:cubicBezTo>
                    <a:pt x="29832" y="13819"/>
                    <a:pt x="29870" y="13848"/>
                    <a:pt x="29908" y="13848"/>
                  </a:cubicBezTo>
                  <a:cubicBezTo>
                    <a:pt x="29946" y="13848"/>
                    <a:pt x="29985" y="13819"/>
                    <a:pt x="29985" y="13762"/>
                  </a:cubicBezTo>
                  <a:cubicBezTo>
                    <a:pt x="30023" y="13570"/>
                    <a:pt x="30138" y="13417"/>
                    <a:pt x="30252" y="13264"/>
                  </a:cubicBezTo>
                  <a:lnTo>
                    <a:pt x="30252" y="13264"/>
                  </a:lnTo>
                  <a:cubicBezTo>
                    <a:pt x="28340" y="17663"/>
                    <a:pt x="26772" y="22214"/>
                    <a:pt x="25166" y="26765"/>
                  </a:cubicBezTo>
                  <a:lnTo>
                    <a:pt x="25089" y="26918"/>
                  </a:lnTo>
                  <a:cubicBezTo>
                    <a:pt x="24936" y="25809"/>
                    <a:pt x="24516" y="24776"/>
                    <a:pt x="23865" y="23897"/>
                  </a:cubicBezTo>
                  <a:cubicBezTo>
                    <a:pt x="23855" y="23887"/>
                    <a:pt x="23842" y="23882"/>
                    <a:pt x="23829" y="23882"/>
                  </a:cubicBezTo>
                  <a:cubicBezTo>
                    <a:pt x="23794" y="23882"/>
                    <a:pt x="23761" y="23917"/>
                    <a:pt x="23789" y="23973"/>
                  </a:cubicBezTo>
                  <a:cubicBezTo>
                    <a:pt x="24477" y="25044"/>
                    <a:pt x="24860" y="26306"/>
                    <a:pt x="24898" y="27568"/>
                  </a:cubicBezTo>
                  <a:cubicBezTo>
                    <a:pt x="24860" y="27683"/>
                    <a:pt x="24822" y="27836"/>
                    <a:pt x="24783" y="27951"/>
                  </a:cubicBezTo>
                  <a:cubicBezTo>
                    <a:pt x="24554" y="27224"/>
                    <a:pt x="24210" y="26536"/>
                    <a:pt x="23827" y="25924"/>
                  </a:cubicBezTo>
                  <a:cubicBezTo>
                    <a:pt x="23816" y="25913"/>
                    <a:pt x="23801" y="25908"/>
                    <a:pt x="23787" y="25908"/>
                  </a:cubicBezTo>
                  <a:cubicBezTo>
                    <a:pt x="23751" y="25908"/>
                    <a:pt x="23712" y="25935"/>
                    <a:pt x="23712" y="25962"/>
                  </a:cubicBezTo>
                  <a:cubicBezTo>
                    <a:pt x="24018" y="26536"/>
                    <a:pt x="24286" y="27109"/>
                    <a:pt x="24477" y="27760"/>
                  </a:cubicBezTo>
                  <a:cubicBezTo>
                    <a:pt x="24554" y="27951"/>
                    <a:pt x="24592" y="28142"/>
                    <a:pt x="24592" y="28372"/>
                  </a:cubicBezTo>
                  <a:cubicBezTo>
                    <a:pt x="24477" y="28639"/>
                    <a:pt x="24363" y="28907"/>
                    <a:pt x="24248" y="29213"/>
                  </a:cubicBezTo>
                  <a:cubicBezTo>
                    <a:pt x="24133" y="28678"/>
                    <a:pt x="23904" y="28142"/>
                    <a:pt x="23636" y="27645"/>
                  </a:cubicBezTo>
                  <a:cubicBezTo>
                    <a:pt x="23626" y="27635"/>
                    <a:pt x="23613" y="27630"/>
                    <a:pt x="23599" y="27630"/>
                  </a:cubicBezTo>
                  <a:cubicBezTo>
                    <a:pt x="23562" y="27630"/>
                    <a:pt x="23521" y="27665"/>
                    <a:pt x="23521" y="27721"/>
                  </a:cubicBezTo>
                  <a:cubicBezTo>
                    <a:pt x="23827" y="28295"/>
                    <a:pt x="24018" y="28945"/>
                    <a:pt x="24095" y="29634"/>
                  </a:cubicBezTo>
                  <a:lnTo>
                    <a:pt x="24057" y="29748"/>
                  </a:lnTo>
                  <a:cubicBezTo>
                    <a:pt x="23636" y="30858"/>
                    <a:pt x="23024" y="31852"/>
                    <a:pt x="22603" y="32923"/>
                  </a:cubicBezTo>
                  <a:cubicBezTo>
                    <a:pt x="20882" y="31164"/>
                    <a:pt x="19505" y="29595"/>
                    <a:pt x="16943" y="28831"/>
                  </a:cubicBezTo>
                  <a:cubicBezTo>
                    <a:pt x="15222" y="28333"/>
                    <a:pt x="13539" y="27683"/>
                    <a:pt x="11971" y="26842"/>
                  </a:cubicBezTo>
                  <a:cubicBezTo>
                    <a:pt x="11130" y="26345"/>
                    <a:pt x="7267" y="24279"/>
                    <a:pt x="7152" y="22826"/>
                  </a:cubicBezTo>
                  <a:cubicBezTo>
                    <a:pt x="7190" y="22826"/>
                    <a:pt x="7267" y="22788"/>
                    <a:pt x="7267" y="22749"/>
                  </a:cubicBezTo>
                  <a:cubicBezTo>
                    <a:pt x="10135" y="15521"/>
                    <a:pt x="12965" y="8025"/>
                    <a:pt x="14572" y="414"/>
                  </a:cubicBezTo>
                  <a:close/>
                  <a:moveTo>
                    <a:pt x="15796" y="30934"/>
                  </a:moveTo>
                  <a:lnTo>
                    <a:pt x="16522" y="31278"/>
                  </a:lnTo>
                  <a:cubicBezTo>
                    <a:pt x="16675" y="31775"/>
                    <a:pt x="16828" y="32273"/>
                    <a:pt x="17058" y="32732"/>
                  </a:cubicBezTo>
                  <a:cubicBezTo>
                    <a:pt x="17096" y="32846"/>
                    <a:pt x="17172" y="32961"/>
                    <a:pt x="17211" y="33076"/>
                  </a:cubicBezTo>
                  <a:lnTo>
                    <a:pt x="16790" y="32923"/>
                  </a:lnTo>
                  <a:cubicBezTo>
                    <a:pt x="16713" y="32808"/>
                    <a:pt x="16675" y="32617"/>
                    <a:pt x="16599" y="32502"/>
                  </a:cubicBezTo>
                  <a:cubicBezTo>
                    <a:pt x="16484" y="32311"/>
                    <a:pt x="16369" y="32081"/>
                    <a:pt x="16254" y="31852"/>
                  </a:cubicBezTo>
                  <a:lnTo>
                    <a:pt x="15796" y="30934"/>
                  </a:lnTo>
                  <a:close/>
                  <a:moveTo>
                    <a:pt x="23177" y="32387"/>
                  </a:moveTo>
                  <a:lnTo>
                    <a:pt x="23177" y="32387"/>
                  </a:lnTo>
                  <a:cubicBezTo>
                    <a:pt x="23139" y="32617"/>
                    <a:pt x="23062" y="32808"/>
                    <a:pt x="22986" y="32999"/>
                  </a:cubicBezTo>
                  <a:cubicBezTo>
                    <a:pt x="22986" y="32999"/>
                    <a:pt x="22986" y="33076"/>
                    <a:pt x="22986" y="33076"/>
                  </a:cubicBezTo>
                  <a:lnTo>
                    <a:pt x="22909" y="33267"/>
                  </a:lnTo>
                  <a:lnTo>
                    <a:pt x="22833" y="33191"/>
                  </a:lnTo>
                  <a:cubicBezTo>
                    <a:pt x="22947" y="32923"/>
                    <a:pt x="23062" y="32655"/>
                    <a:pt x="23177" y="32387"/>
                  </a:cubicBezTo>
                  <a:close/>
                  <a:moveTo>
                    <a:pt x="16828" y="31431"/>
                  </a:moveTo>
                  <a:lnTo>
                    <a:pt x="17287" y="31661"/>
                  </a:lnTo>
                  <a:cubicBezTo>
                    <a:pt x="17517" y="32273"/>
                    <a:pt x="17784" y="32885"/>
                    <a:pt x="18090" y="33458"/>
                  </a:cubicBezTo>
                  <a:lnTo>
                    <a:pt x="17670" y="33267"/>
                  </a:lnTo>
                  <a:cubicBezTo>
                    <a:pt x="17555" y="33076"/>
                    <a:pt x="17402" y="32885"/>
                    <a:pt x="17287" y="32655"/>
                  </a:cubicBezTo>
                  <a:cubicBezTo>
                    <a:pt x="17096" y="32273"/>
                    <a:pt x="16943" y="31852"/>
                    <a:pt x="16828" y="31431"/>
                  </a:cubicBezTo>
                  <a:close/>
                  <a:moveTo>
                    <a:pt x="21456" y="33497"/>
                  </a:moveTo>
                  <a:lnTo>
                    <a:pt x="21609" y="33573"/>
                  </a:lnTo>
                  <a:lnTo>
                    <a:pt x="21532" y="33650"/>
                  </a:lnTo>
                  <a:cubicBezTo>
                    <a:pt x="21532" y="33611"/>
                    <a:pt x="21494" y="33535"/>
                    <a:pt x="21456" y="33497"/>
                  </a:cubicBezTo>
                  <a:close/>
                  <a:moveTo>
                    <a:pt x="17631" y="31814"/>
                  </a:moveTo>
                  <a:lnTo>
                    <a:pt x="18243" y="32081"/>
                  </a:lnTo>
                  <a:cubicBezTo>
                    <a:pt x="18434" y="32579"/>
                    <a:pt x="18626" y="33038"/>
                    <a:pt x="18855" y="33497"/>
                  </a:cubicBezTo>
                  <a:lnTo>
                    <a:pt x="19008" y="33841"/>
                  </a:lnTo>
                  <a:cubicBezTo>
                    <a:pt x="18893" y="33802"/>
                    <a:pt x="18740" y="33726"/>
                    <a:pt x="18626" y="33688"/>
                  </a:cubicBezTo>
                  <a:cubicBezTo>
                    <a:pt x="18473" y="33382"/>
                    <a:pt x="18281" y="33114"/>
                    <a:pt x="18129" y="32846"/>
                  </a:cubicBezTo>
                  <a:cubicBezTo>
                    <a:pt x="17976" y="32540"/>
                    <a:pt x="17784" y="32158"/>
                    <a:pt x="17631" y="31814"/>
                  </a:cubicBezTo>
                  <a:close/>
                  <a:moveTo>
                    <a:pt x="22642" y="33726"/>
                  </a:moveTo>
                  <a:lnTo>
                    <a:pt x="22718" y="33802"/>
                  </a:lnTo>
                  <a:cubicBezTo>
                    <a:pt x="22680" y="33841"/>
                    <a:pt x="22680" y="33879"/>
                    <a:pt x="22718" y="33917"/>
                  </a:cubicBezTo>
                  <a:lnTo>
                    <a:pt x="22527" y="33917"/>
                  </a:lnTo>
                  <a:cubicBezTo>
                    <a:pt x="22527" y="33917"/>
                    <a:pt x="22527" y="33879"/>
                    <a:pt x="22527" y="33841"/>
                  </a:cubicBezTo>
                  <a:cubicBezTo>
                    <a:pt x="22565" y="33841"/>
                    <a:pt x="22603" y="33802"/>
                    <a:pt x="22603" y="33764"/>
                  </a:cubicBezTo>
                  <a:lnTo>
                    <a:pt x="22642" y="33726"/>
                  </a:lnTo>
                  <a:close/>
                  <a:moveTo>
                    <a:pt x="20270" y="32999"/>
                  </a:moveTo>
                  <a:lnTo>
                    <a:pt x="21073" y="33344"/>
                  </a:lnTo>
                  <a:lnTo>
                    <a:pt x="21265" y="33802"/>
                  </a:lnTo>
                  <a:cubicBezTo>
                    <a:pt x="21112" y="33917"/>
                    <a:pt x="20997" y="33994"/>
                    <a:pt x="20882" y="34070"/>
                  </a:cubicBezTo>
                  <a:cubicBezTo>
                    <a:pt x="20806" y="33955"/>
                    <a:pt x="20767" y="33879"/>
                    <a:pt x="20691" y="33802"/>
                  </a:cubicBezTo>
                  <a:cubicBezTo>
                    <a:pt x="20576" y="33535"/>
                    <a:pt x="20423" y="33267"/>
                    <a:pt x="20270" y="32999"/>
                  </a:cubicBezTo>
                  <a:close/>
                  <a:moveTo>
                    <a:pt x="18587" y="32196"/>
                  </a:moveTo>
                  <a:lnTo>
                    <a:pt x="19123" y="32464"/>
                  </a:lnTo>
                  <a:cubicBezTo>
                    <a:pt x="19276" y="32885"/>
                    <a:pt x="19467" y="33267"/>
                    <a:pt x="19658" y="33688"/>
                  </a:cubicBezTo>
                  <a:lnTo>
                    <a:pt x="19811" y="34108"/>
                  </a:lnTo>
                  <a:cubicBezTo>
                    <a:pt x="19697" y="34070"/>
                    <a:pt x="19582" y="34032"/>
                    <a:pt x="19505" y="33994"/>
                  </a:cubicBezTo>
                  <a:cubicBezTo>
                    <a:pt x="19352" y="33764"/>
                    <a:pt x="19199" y="33535"/>
                    <a:pt x="19085" y="33344"/>
                  </a:cubicBezTo>
                  <a:cubicBezTo>
                    <a:pt x="18893" y="32961"/>
                    <a:pt x="18740" y="32579"/>
                    <a:pt x="18587" y="32196"/>
                  </a:cubicBezTo>
                  <a:close/>
                  <a:moveTo>
                    <a:pt x="19467" y="32579"/>
                  </a:moveTo>
                  <a:lnTo>
                    <a:pt x="20117" y="32885"/>
                  </a:lnTo>
                  <a:cubicBezTo>
                    <a:pt x="20041" y="32885"/>
                    <a:pt x="20003" y="32999"/>
                    <a:pt x="20041" y="33038"/>
                  </a:cubicBezTo>
                  <a:lnTo>
                    <a:pt x="20079" y="33038"/>
                  </a:lnTo>
                  <a:cubicBezTo>
                    <a:pt x="20232" y="33344"/>
                    <a:pt x="20347" y="33650"/>
                    <a:pt x="20500" y="33955"/>
                  </a:cubicBezTo>
                  <a:cubicBezTo>
                    <a:pt x="20538" y="33994"/>
                    <a:pt x="20576" y="34070"/>
                    <a:pt x="20614" y="34147"/>
                  </a:cubicBezTo>
                  <a:lnTo>
                    <a:pt x="20194" y="34147"/>
                  </a:lnTo>
                  <a:cubicBezTo>
                    <a:pt x="20079" y="33917"/>
                    <a:pt x="19964" y="33726"/>
                    <a:pt x="19888" y="33497"/>
                  </a:cubicBezTo>
                  <a:cubicBezTo>
                    <a:pt x="19735" y="33191"/>
                    <a:pt x="19582" y="32885"/>
                    <a:pt x="19467" y="32579"/>
                  </a:cubicBezTo>
                  <a:close/>
                  <a:moveTo>
                    <a:pt x="21226" y="34644"/>
                  </a:moveTo>
                  <a:lnTo>
                    <a:pt x="21145" y="34726"/>
                  </a:lnTo>
                  <a:lnTo>
                    <a:pt x="21145" y="34726"/>
                  </a:lnTo>
                  <a:cubicBezTo>
                    <a:pt x="21148" y="34713"/>
                    <a:pt x="21150" y="34698"/>
                    <a:pt x="21150" y="34682"/>
                  </a:cubicBezTo>
                  <a:lnTo>
                    <a:pt x="21226" y="34644"/>
                  </a:lnTo>
                  <a:close/>
                  <a:moveTo>
                    <a:pt x="20882" y="34682"/>
                  </a:moveTo>
                  <a:cubicBezTo>
                    <a:pt x="20920" y="34682"/>
                    <a:pt x="20920" y="34720"/>
                    <a:pt x="20920" y="34720"/>
                  </a:cubicBezTo>
                  <a:lnTo>
                    <a:pt x="20920" y="34759"/>
                  </a:lnTo>
                  <a:lnTo>
                    <a:pt x="20767" y="34682"/>
                  </a:lnTo>
                  <a:close/>
                  <a:moveTo>
                    <a:pt x="21079" y="34792"/>
                  </a:moveTo>
                  <a:lnTo>
                    <a:pt x="21073" y="34797"/>
                  </a:lnTo>
                  <a:lnTo>
                    <a:pt x="21035" y="34797"/>
                  </a:lnTo>
                  <a:cubicBezTo>
                    <a:pt x="21051" y="34797"/>
                    <a:pt x="21066" y="34795"/>
                    <a:pt x="21079" y="34792"/>
                  </a:cubicBezTo>
                  <a:close/>
                  <a:moveTo>
                    <a:pt x="24210" y="35103"/>
                  </a:moveTo>
                  <a:lnTo>
                    <a:pt x="25242" y="35409"/>
                  </a:lnTo>
                  <a:cubicBezTo>
                    <a:pt x="25089" y="35600"/>
                    <a:pt x="24898" y="35868"/>
                    <a:pt x="24707" y="36059"/>
                  </a:cubicBezTo>
                  <a:lnTo>
                    <a:pt x="24707" y="36097"/>
                  </a:lnTo>
                  <a:cubicBezTo>
                    <a:pt x="24516" y="35830"/>
                    <a:pt x="24401" y="35447"/>
                    <a:pt x="24210" y="35103"/>
                  </a:cubicBezTo>
                  <a:close/>
                  <a:moveTo>
                    <a:pt x="23751" y="35983"/>
                  </a:moveTo>
                  <a:cubicBezTo>
                    <a:pt x="23751" y="36021"/>
                    <a:pt x="23751" y="36059"/>
                    <a:pt x="23789" y="36097"/>
                  </a:cubicBezTo>
                  <a:lnTo>
                    <a:pt x="23789" y="36136"/>
                  </a:lnTo>
                  <a:lnTo>
                    <a:pt x="23674" y="36136"/>
                  </a:lnTo>
                  <a:cubicBezTo>
                    <a:pt x="23674" y="36059"/>
                    <a:pt x="23712" y="36021"/>
                    <a:pt x="23751" y="35983"/>
                  </a:cubicBezTo>
                  <a:close/>
                  <a:moveTo>
                    <a:pt x="19926" y="36288"/>
                  </a:moveTo>
                  <a:lnTo>
                    <a:pt x="20003" y="36327"/>
                  </a:lnTo>
                  <a:cubicBezTo>
                    <a:pt x="20003" y="36327"/>
                    <a:pt x="20003" y="36365"/>
                    <a:pt x="20003" y="36365"/>
                  </a:cubicBezTo>
                  <a:lnTo>
                    <a:pt x="19926" y="36288"/>
                  </a:lnTo>
                  <a:close/>
                  <a:moveTo>
                    <a:pt x="33442" y="10320"/>
                  </a:moveTo>
                  <a:cubicBezTo>
                    <a:pt x="34888" y="10320"/>
                    <a:pt x="36150" y="11080"/>
                    <a:pt x="37443" y="11658"/>
                  </a:cubicBezTo>
                  <a:cubicBezTo>
                    <a:pt x="38705" y="12270"/>
                    <a:pt x="40043" y="12767"/>
                    <a:pt x="41382" y="13188"/>
                  </a:cubicBezTo>
                  <a:cubicBezTo>
                    <a:pt x="42223" y="13456"/>
                    <a:pt x="43065" y="13647"/>
                    <a:pt x="43944" y="13800"/>
                  </a:cubicBezTo>
                  <a:lnTo>
                    <a:pt x="42835" y="13800"/>
                  </a:lnTo>
                  <a:cubicBezTo>
                    <a:pt x="42721" y="13800"/>
                    <a:pt x="42721" y="13991"/>
                    <a:pt x="42835" y="13991"/>
                  </a:cubicBezTo>
                  <a:cubicBezTo>
                    <a:pt x="44399" y="14237"/>
                    <a:pt x="45963" y="14352"/>
                    <a:pt x="47527" y="14352"/>
                  </a:cubicBezTo>
                  <a:cubicBezTo>
                    <a:pt x="48640" y="14352"/>
                    <a:pt x="49753" y="14294"/>
                    <a:pt x="50867" y="14182"/>
                  </a:cubicBezTo>
                  <a:lnTo>
                    <a:pt x="50867" y="14182"/>
                  </a:lnTo>
                  <a:cubicBezTo>
                    <a:pt x="47195" y="21028"/>
                    <a:pt x="44518" y="28601"/>
                    <a:pt x="42109" y="35944"/>
                  </a:cubicBezTo>
                  <a:cubicBezTo>
                    <a:pt x="42070" y="35983"/>
                    <a:pt x="42070" y="36021"/>
                    <a:pt x="42109" y="36059"/>
                  </a:cubicBezTo>
                  <a:cubicBezTo>
                    <a:pt x="41458" y="36327"/>
                    <a:pt x="40770" y="36518"/>
                    <a:pt x="40043" y="36556"/>
                  </a:cubicBezTo>
                  <a:cubicBezTo>
                    <a:pt x="39661" y="36556"/>
                    <a:pt x="39240" y="36518"/>
                    <a:pt x="38858" y="36480"/>
                  </a:cubicBezTo>
                  <a:cubicBezTo>
                    <a:pt x="37940" y="36441"/>
                    <a:pt x="37060" y="36327"/>
                    <a:pt x="36142" y="36136"/>
                  </a:cubicBezTo>
                  <a:cubicBezTo>
                    <a:pt x="34306" y="35753"/>
                    <a:pt x="32509" y="35179"/>
                    <a:pt x="30788" y="34414"/>
                  </a:cubicBezTo>
                  <a:cubicBezTo>
                    <a:pt x="29450" y="33833"/>
                    <a:pt x="28241" y="33654"/>
                    <a:pt x="27024" y="33654"/>
                  </a:cubicBezTo>
                  <a:cubicBezTo>
                    <a:pt x="25840" y="33654"/>
                    <a:pt x="24650" y="33823"/>
                    <a:pt x="23330" y="33955"/>
                  </a:cubicBezTo>
                  <a:cubicBezTo>
                    <a:pt x="23330" y="33917"/>
                    <a:pt x="23330" y="33879"/>
                    <a:pt x="23330" y="33879"/>
                  </a:cubicBezTo>
                  <a:cubicBezTo>
                    <a:pt x="23368" y="33802"/>
                    <a:pt x="23368" y="33688"/>
                    <a:pt x="23330" y="33650"/>
                  </a:cubicBezTo>
                  <a:lnTo>
                    <a:pt x="23330" y="33650"/>
                  </a:lnTo>
                  <a:cubicBezTo>
                    <a:pt x="23342" y="33652"/>
                    <a:pt x="23353" y="33654"/>
                    <a:pt x="23364" y="33654"/>
                  </a:cubicBezTo>
                  <a:cubicBezTo>
                    <a:pt x="23493" y="33654"/>
                    <a:pt x="23548" y="33455"/>
                    <a:pt x="23406" y="33420"/>
                  </a:cubicBezTo>
                  <a:lnTo>
                    <a:pt x="23253" y="33344"/>
                  </a:lnTo>
                  <a:lnTo>
                    <a:pt x="23215" y="33344"/>
                  </a:lnTo>
                  <a:cubicBezTo>
                    <a:pt x="23559" y="32387"/>
                    <a:pt x="23904" y="31431"/>
                    <a:pt x="24210" y="30475"/>
                  </a:cubicBezTo>
                  <a:cubicBezTo>
                    <a:pt x="24230" y="30485"/>
                    <a:pt x="24251" y="30490"/>
                    <a:pt x="24270" y="30490"/>
                  </a:cubicBezTo>
                  <a:cubicBezTo>
                    <a:pt x="24324" y="30490"/>
                    <a:pt x="24373" y="30455"/>
                    <a:pt x="24401" y="30399"/>
                  </a:cubicBezTo>
                  <a:cubicBezTo>
                    <a:pt x="24401" y="30284"/>
                    <a:pt x="24401" y="30131"/>
                    <a:pt x="24401" y="30016"/>
                  </a:cubicBezTo>
                  <a:lnTo>
                    <a:pt x="24592" y="29442"/>
                  </a:lnTo>
                  <a:lnTo>
                    <a:pt x="24592" y="29557"/>
                  </a:lnTo>
                  <a:cubicBezTo>
                    <a:pt x="24568" y="29604"/>
                    <a:pt x="24618" y="29637"/>
                    <a:pt x="24659" y="29637"/>
                  </a:cubicBezTo>
                  <a:cubicBezTo>
                    <a:pt x="24684" y="29637"/>
                    <a:pt x="24707" y="29625"/>
                    <a:pt x="24707" y="29595"/>
                  </a:cubicBezTo>
                  <a:cubicBezTo>
                    <a:pt x="24783" y="29404"/>
                    <a:pt x="24822" y="29213"/>
                    <a:pt x="24860" y="29022"/>
                  </a:cubicBezTo>
                  <a:cubicBezTo>
                    <a:pt x="25127" y="28678"/>
                    <a:pt x="25395" y="28333"/>
                    <a:pt x="25701" y="27989"/>
                  </a:cubicBezTo>
                  <a:cubicBezTo>
                    <a:pt x="25728" y="27962"/>
                    <a:pt x="25698" y="27935"/>
                    <a:pt x="25664" y="27935"/>
                  </a:cubicBezTo>
                  <a:cubicBezTo>
                    <a:pt x="25650" y="27935"/>
                    <a:pt x="25636" y="27940"/>
                    <a:pt x="25625" y="27951"/>
                  </a:cubicBezTo>
                  <a:cubicBezTo>
                    <a:pt x="25357" y="28180"/>
                    <a:pt x="25127" y="28448"/>
                    <a:pt x="24860" y="28754"/>
                  </a:cubicBezTo>
                  <a:cubicBezTo>
                    <a:pt x="24860" y="28601"/>
                    <a:pt x="24860" y="28486"/>
                    <a:pt x="24822" y="28333"/>
                  </a:cubicBezTo>
                  <a:cubicBezTo>
                    <a:pt x="25204" y="27683"/>
                    <a:pt x="25701" y="27148"/>
                    <a:pt x="26313" y="26727"/>
                  </a:cubicBezTo>
                  <a:cubicBezTo>
                    <a:pt x="26340" y="26700"/>
                    <a:pt x="26329" y="26673"/>
                    <a:pt x="26307" y="26673"/>
                  </a:cubicBezTo>
                  <a:cubicBezTo>
                    <a:pt x="26297" y="26673"/>
                    <a:pt x="26286" y="26678"/>
                    <a:pt x="26275" y="26689"/>
                  </a:cubicBezTo>
                  <a:cubicBezTo>
                    <a:pt x="25854" y="26918"/>
                    <a:pt x="25472" y="27262"/>
                    <a:pt x="25166" y="27645"/>
                  </a:cubicBezTo>
                  <a:cubicBezTo>
                    <a:pt x="25357" y="27186"/>
                    <a:pt x="25548" y="26765"/>
                    <a:pt x="25778" y="26345"/>
                  </a:cubicBezTo>
                  <a:cubicBezTo>
                    <a:pt x="26390" y="25618"/>
                    <a:pt x="27231" y="25044"/>
                    <a:pt x="28149" y="24776"/>
                  </a:cubicBezTo>
                  <a:cubicBezTo>
                    <a:pt x="28214" y="24776"/>
                    <a:pt x="28196" y="24692"/>
                    <a:pt x="28165" y="24692"/>
                  </a:cubicBezTo>
                  <a:cubicBezTo>
                    <a:pt x="28160" y="24692"/>
                    <a:pt x="28154" y="24694"/>
                    <a:pt x="28149" y="24700"/>
                  </a:cubicBezTo>
                  <a:cubicBezTo>
                    <a:pt x="27193" y="24929"/>
                    <a:pt x="26313" y="25427"/>
                    <a:pt x="25625" y="26115"/>
                  </a:cubicBezTo>
                  <a:lnTo>
                    <a:pt x="25892" y="25388"/>
                  </a:lnTo>
                  <a:lnTo>
                    <a:pt x="25954" y="25327"/>
                  </a:lnTo>
                  <a:lnTo>
                    <a:pt x="25954" y="25327"/>
                  </a:lnTo>
                  <a:cubicBezTo>
                    <a:pt x="25946" y="25347"/>
                    <a:pt x="25938" y="25368"/>
                    <a:pt x="25931" y="25388"/>
                  </a:cubicBezTo>
                  <a:lnTo>
                    <a:pt x="26849" y="24432"/>
                  </a:lnTo>
                  <a:lnTo>
                    <a:pt x="25954" y="25327"/>
                  </a:lnTo>
                  <a:lnTo>
                    <a:pt x="25954" y="25327"/>
                  </a:lnTo>
                  <a:cubicBezTo>
                    <a:pt x="27018" y="22518"/>
                    <a:pt x="28157" y="19746"/>
                    <a:pt x="29296" y="16974"/>
                  </a:cubicBezTo>
                  <a:cubicBezTo>
                    <a:pt x="29679" y="16630"/>
                    <a:pt x="30023" y="16209"/>
                    <a:pt x="30329" y="15789"/>
                  </a:cubicBezTo>
                  <a:cubicBezTo>
                    <a:pt x="30360" y="15758"/>
                    <a:pt x="30316" y="15702"/>
                    <a:pt x="30277" y="15702"/>
                  </a:cubicBezTo>
                  <a:cubicBezTo>
                    <a:pt x="30268" y="15702"/>
                    <a:pt x="30260" y="15705"/>
                    <a:pt x="30252" y="15712"/>
                  </a:cubicBezTo>
                  <a:cubicBezTo>
                    <a:pt x="29985" y="16095"/>
                    <a:pt x="29679" y="16401"/>
                    <a:pt x="29373" y="16745"/>
                  </a:cubicBezTo>
                  <a:cubicBezTo>
                    <a:pt x="29488" y="16477"/>
                    <a:pt x="29564" y="16248"/>
                    <a:pt x="29679" y="15980"/>
                  </a:cubicBezTo>
                  <a:cubicBezTo>
                    <a:pt x="30291" y="15177"/>
                    <a:pt x="30941" y="14450"/>
                    <a:pt x="31706" y="13762"/>
                  </a:cubicBezTo>
                  <a:cubicBezTo>
                    <a:pt x="31736" y="13762"/>
                    <a:pt x="31718" y="13713"/>
                    <a:pt x="31670" y="13713"/>
                  </a:cubicBezTo>
                  <a:cubicBezTo>
                    <a:pt x="31658" y="13713"/>
                    <a:pt x="31645" y="13716"/>
                    <a:pt x="31629" y="13723"/>
                  </a:cubicBezTo>
                  <a:cubicBezTo>
                    <a:pt x="31017" y="14182"/>
                    <a:pt x="30444" y="14718"/>
                    <a:pt x="29946" y="15291"/>
                  </a:cubicBezTo>
                  <a:cubicBezTo>
                    <a:pt x="29985" y="15177"/>
                    <a:pt x="30023" y="15100"/>
                    <a:pt x="30061" y="15024"/>
                  </a:cubicBezTo>
                  <a:cubicBezTo>
                    <a:pt x="30329" y="14718"/>
                    <a:pt x="30597" y="14412"/>
                    <a:pt x="30903" y="14144"/>
                  </a:cubicBezTo>
                  <a:cubicBezTo>
                    <a:pt x="31362" y="13723"/>
                    <a:pt x="31859" y="13303"/>
                    <a:pt x="32279" y="12920"/>
                  </a:cubicBezTo>
                  <a:cubicBezTo>
                    <a:pt x="32311" y="12858"/>
                    <a:pt x="32291" y="12795"/>
                    <a:pt x="32262" y="12795"/>
                  </a:cubicBezTo>
                  <a:cubicBezTo>
                    <a:pt x="32255" y="12795"/>
                    <a:pt x="32248" y="12798"/>
                    <a:pt x="32241" y="12805"/>
                  </a:cubicBezTo>
                  <a:cubicBezTo>
                    <a:pt x="31553" y="13226"/>
                    <a:pt x="30903" y="13723"/>
                    <a:pt x="30329" y="14259"/>
                  </a:cubicBezTo>
                  <a:lnTo>
                    <a:pt x="30520" y="13800"/>
                  </a:lnTo>
                  <a:cubicBezTo>
                    <a:pt x="30673" y="13609"/>
                    <a:pt x="30826" y="13456"/>
                    <a:pt x="31017" y="13264"/>
                  </a:cubicBezTo>
                  <a:cubicBezTo>
                    <a:pt x="31400" y="12920"/>
                    <a:pt x="31820" y="12614"/>
                    <a:pt x="32279" y="12308"/>
                  </a:cubicBezTo>
                  <a:cubicBezTo>
                    <a:pt x="32341" y="12277"/>
                    <a:pt x="32303" y="12221"/>
                    <a:pt x="32266" y="12221"/>
                  </a:cubicBezTo>
                  <a:cubicBezTo>
                    <a:pt x="32257" y="12221"/>
                    <a:pt x="32249" y="12224"/>
                    <a:pt x="32241" y="12232"/>
                  </a:cubicBezTo>
                  <a:cubicBezTo>
                    <a:pt x="31706" y="12461"/>
                    <a:pt x="31247" y="12729"/>
                    <a:pt x="30788" y="13111"/>
                  </a:cubicBezTo>
                  <a:lnTo>
                    <a:pt x="30979" y="12576"/>
                  </a:lnTo>
                  <a:lnTo>
                    <a:pt x="31323" y="12346"/>
                  </a:lnTo>
                  <a:cubicBezTo>
                    <a:pt x="31782" y="12002"/>
                    <a:pt x="32279" y="11696"/>
                    <a:pt x="32815" y="11429"/>
                  </a:cubicBezTo>
                  <a:cubicBezTo>
                    <a:pt x="32883" y="11395"/>
                    <a:pt x="32830" y="11269"/>
                    <a:pt x="32763" y="11269"/>
                  </a:cubicBezTo>
                  <a:cubicBezTo>
                    <a:pt x="32755" y="11269"/>
                    <a:pt x="32747" y="11271"/>
                    <a:pt x="32738" y="11276"/>
                  </a:cubicBezTo>
                  <a:cubicBezTo>
                    <a:pt x="32165" y="11543"/>
                    <a:pt x="31629" y="11849"/>
                    <a:pt x="31132" y="12232"/>
                  </a:cubicBezTo>
                  <a:cubicBezTo>
                    <a:pt x="31323" y="11773"/>
                    <a:pt x="31476" y="11276"/>
                    <a:pt x="31668" y="10817"/>
                  </a:cubicBezTo>
                  <a:cubicBezTo>
                    <a:pt x="31744" y="10970"/>
                    <a:pt x="31820" y="11123"/>
                    <a:pt x="31935" y="11161"/>
                  </a:cubicBezTo>
                  <a:cubicBezTo>
                    <a:pt x="31859" y="11237"/>
                    <a:pt x="31820" y="11314"/>
                    <a:pt x="31744" y="11390"/>
                  </a:cubicBezTo>
                  <a:cubicBezTo>
                    <a:pt x="31713" y="11421"/>
                    <a:pt x="31757" y="11477"/>
                    <a:pt x="31795" y="11477"/>
                  </a:cubicBezTo>
                  <a:cubicBezTo>
                    <a:pt x="31804" y="11477"/>
                    <a:pt x="31813" y="11474"/>
                    <a:pt x="31820" y="11467"/>
                  </a:cubicBezTo>
                  <a:cubicBezTo>
                    <a:pt x="32165" y="11084"/>
                    <a:pt x="32585" y="10817"/>
                    <a:pt x="33083" y="10664"/>
                  </a:cubicBezTo>
                  <a:cubicBezTo>
                    <a:pt x="33159" y="10664"/>
                    <a:pt x="33159" y="10549"/>
                    <a:pt x="33083" y="10549"/>
                  </a:cubicBezTo>
                  <a:cubicBezTo>
                    <a:pt x="32738" y="10625"/>
                    <a:pt x="32432" y="10778"/>
                    <a:pt x="32165" y="10970"/>
                  </a:cubicBezTo>
                  <a:cubicBezTo>
                    <a:pt x="32203" y="10931"/>
                    <a:pt x="32203" y="10893"/>
                    <a:pt x="32165" y="10855"/>
                  </a:cubicBezTo>
                  <a:lnTo>
                    <a:pt x="32165" y="10817"/>
                  </a:lnTo>
                  <a:cubicBezTo>
                    <a:pt x="32144" y="10806"/>
                    <a:pt x="32121" y="10802"/>
                    <a:pt x="32098" y="10802"/>
                  </a:cubicBezTo>
                  <a:cubicBezTo>
                    <a:pt x="32035" y="10802"/>
                    <a:pt x="31973" y="10837"/>
                    <a:pt x="31973" y="10893"/>
                  </a:cubicBezTo>
                  <a:cubicBezTo>
                    <a:pt x="31973" y="10855"/>
                    <a:pt x="31973" y="10778"/>
                    <a:pt x="31973" y="10740"/>
                  </a:cubicBezTo>
                  <a:cubicBezTo>
                    <a:pt x="32012" y="10740"/>
                    <a:pt x="32050" y="10740"/>
                    <a:pt x="32050" y="10702"/>
                  </a:cubicBezTo>
                  <a:lnTo>
                    <a:pt x="32050" y="10664"/>
                  </a:lnTo>
                  <a:cubicBezTo>
                    <a:pt x="32318" y="10511"/>
                    <a:pt x="32624" y="10434"/>
                    <a:pt x="32891" y="10358"/>
                  </a:cubicBezTo>
                  <a:cubicBezTo>
                    <a:pt x="33078" y="10332"/>
                    <a:pt x="33261" y="10320"/>
                    <a:pt x="33442" y="10320"/>
                  </a:cubicBezTo>
                  <a:close/>
                  <a:moveTo>
                    <a:pt x="21647" y="36594"/>
                  </a:moveTo>
                  <a:cubicBezTo>
                    <a:pt x="21593" y="36608"/>
                    <a:pt x="21548" y="36636"/>
                    <a:pt x="21515" y="36673"/>
                  </a:cubicBezTo>
                  <a:lnTo>
                    <a:pt x="21515" y="36673"/>
                  </a:lnTo>
                  <a:cubicBezTo>
                    <a:pt x="21522" y="36660"/>
                    <a:pt x="21528" y="36647"/>
                    <a:pt x="21532" y="36633"/>
                  </a:cubicBezTo>
                  <a:cubicBezTo>
                    <a:pt x="21571" y="36594"/>
                    <a:pt x="21609" y="36594"/>
                    <a:pt x="21647" y="36594"/>
                  </a:cubicBezTo>
                  <a:close/>
                  <a:moveTo>
                    <a:pt x="21478" y="36728"/>
                  </a:moveTo>
                  <a:cubicBezTo>
                    <a:pt x="21446" y="36789"/>
                    <a:pt x="21437" y="36864"/>
                    <a:pt x="21456" y="36939"/>
                  </a:cubicBezTo>
                  <a:lnTo>
                    <a:pt x="21265" y="36862"/>
                  </a:lnTo>
                  <a:cubicBezTo>
                    <a:pt x="21344" y="36836"/>
                    <a:pt x="21424" y="36791"/>
                    <a:pt x="21478" y="36728"/>
                  </a:cubicBezTo>
                  <a:close/>
                  <a:moveTo>
                    <a:pt x="46622" y="35294"/>
                  </a:moveTo>
                  <a:cubicBezTo>
                    <a:pt x="46622" y="35332"/>
                    <a:pt x="46583" y="35371"/>
                    <a:pt x="46583" y="35409"/>
                  </a:cubicBezTo>
                  <a:lnTo>
                    <a:pt x="45780" y="37053"/>
                  </a:lnTo>
                  <a:lnTo>
                    <a:pt x="46622" y="35294"/>
                  </a:lnTo>
                  <a:close/>
                  <a:moveTo>
                    <a:pt x="25280" y="36939"/>
                  </a:moveTo>
                  <a:lnTo>
                    <a:pt x="25548" y="37053"/>
                  </a:lnTo>
                  <a:lnTo>
                    <a:pt x="25510" y="37092"/>
                  </a:lnTo>
                  <a:lnTo>
                    <a:pt x="25280" y="36939"/>
                  </a:lnTo>
                  <a:close/>
                  <a:moveTo>
                    <a:pt x="25625" y="37092"/>
                  </a:moveTo>
                  <a:lnTo>
                    <a:pt x="26045" y="37245"/>
                  </a:lnTo>
                  <a:lnTo>
                    <a:pt x="25931" y="37321"/>
                  </a:lnTo>
                  <a:lnTo>
                    <a:pt x="25586" y="37130"/>
                  </a:lnTo>
                  <a:lnTo>
                    <a:pt x="25625" y="37092"/>
                  </a:lnTo>
                  <a:close/>
                  <a:moveTo>
                    <a:pt x="26198" y="37283"/>
                  </a:moveTo>
                  <a:lnTo>
                    <a:pt x="26925" y="37589"/>
                  </a:lnTo>
                  <a:lnTo>
                    <a:pt x="26810" y="37704"/>
                  </a:lnTo>
                  <a:cubicBezTo>
                    <a:pt x="26619" y="37627"/>
                    <a:pt x="26428" y="37551"/>
                    <a:pt x="26198" y="37512"/>
                  </a:cubicBezTo>
                  <a:lnTo>
                    <a:pt x="26084" y="37436"/>
                  </a:lnTo>
                  <a:cubicBezTo>
                    <a:pt x="26122" y="37359"/>
                    <a:pt x="26160" y="37321"/>
                    <a:pt x="26198" y="37283"/>
                  </a:cubicBezTo>
                  <a:close/>
                  <a:moveTo>
                    <a:pt x="27116" y="37665"/>
                  </a:moveTo>
                  <a:lnTo>
                    <a:pt x="27805" y="37933"/>
                  </a:lnTo>
                  <a:lnTo>
                    <a:pt x="27728" y="38010"/>
                  </a:lnTo>
                  <a:lnTo>
                    <a:pt x="26963" y="37780"/>
                  </a:lnTo>
                  <a:cubicBezTo>
                    <a:pt x="27040" y="37742"/>
                    <a:pt x="27078" y="37704"/>
                    <a:pt x="27116" y="37665"/>
                  </a:cubicBezTo>
                  <a:close/>
                  <a:moveTo>
                    <a:pt x="28034" y="38010"/>
                  </a:moveTo>
                  <a:lnTo>
                    <a:pt x="28493" y="38201"/>
                  </a:lnTo>
                  <a:lnTo>
                    <a:pt x="28417" y="38239"/>
                  </a:lnTo>
                  <a:lnTo>
                    <a:pt x="27958" y="38086"/>
                  </a:lnTo>
                  <a:lnTo>
                    <a:pt x="28034" y="38010"/>
                  </a:lnTo>
                  <a:close/>
                  <a:moveTo>
                    <a:pt x="50025" y="16668"/>
                  </a:moveTo>
                  <a:cubicBezTo>
                    <a:pt x="50502" y="16954"/>
                    <a:pt x="51032" y="17108"/>
                    <a:pt x="51570" y="17108"/>
                  </a:cubicBezTo>
                  <a:cubicBezTo>
                    <a:pt x="51680" y="17108"/>
                    <a:pt x="51790" y="17102"/>
                    <a:pt x="51900" y="17089"/>
                  </a:cubicBezTo>
                  <a:lnTo>
                    <a:pt x="51900" y="17127"/>
                  </a:lnTo>
                  <a:cubicBezTo>
                    <a:pt x="48419" y="24241"/>
                    <a:pt x="45512" y="31661"/>
                    <a:pt x="42300" y="38889"/>
                  </a:cubicBezTo>
                  <a:cubicBezTo>
                    <a:pt x="38972" y="37665"/>
                    <a:pt x="35416" y="36862"/>
                    <a:pt x="31973" y="35906"/>
                  </a:cubicBezTo>
                  <a:cubicBezTo>
                    <a:pt x="29602" y="35256"/>
                    <a:pt x="27193" y="34491"/>
                    <a:pt x="24745" y="34223"/>
                  </a:cubicBezTo>
                  <a:cubicBezTo>
                    <a:pt x="25623" y="34108"/>
                    <a:pt x="26488" y="33978"/>
                    <a:pt x="27355" y="33978"/>
                  </a:cubicBezTo>
                  <a:cubicBezTo>
                    <a:pt x="27923" y="33978"/>
                    <a:pt x="28492" y="34034"/>
                    <a:pt x="29067" y="34185"/>
                  </a:cubicBezTo>
                  <a:cubicBezTo>
                    <a:pt x="31094" y="34720"/>
                    <a:pt x="32853" y="35753"/>
                    <a:pt x="34918" y="36212"/>
                  </a:cubicBezTo>
                  <a:cubicBezTo>
                    <a:pt x="36432" y="36552"/>
                    <a:pt x="37971" y="36742"/>
                    <a:pt x="39535" y="36742"/>
                  </a:cubicBezTo>
                  <a:cubicBezTo>
                    <a:pt x="39907" y="36742"/>
                    <a:pt x="40281" y="36731"/>
                    <a:pt x="40655" y="36709"/>
                  </a:cubicBezTo>
                  <a:cubicBezTo>
                    <a:pt x="41267" y="36671"/>
                    <a:pt x="41994" y="36671"/>
                    <a:pt x="42300" y="36136"/>
                  </a:cubicBezTo>
                  <a:cubicBezTo>
                    <a:pt x="42338" y="36136"/>
                    <a:pt x="42376" y="36097"/>
                    <a:pt x="42376" y="36059"/>
                  </a:cubicBezTo>
                  <a:cubicBezTo>
                    <a:pt x="44556" y="29404"/>
                    <a:pt x="47310" y="23055"/>
                    <a:pt x="50025" y="16668"/>
                  </a:cubicBezTo>
                  <a:close/>
                  <a:moveTo>
                    <a:pt x="28378" y="38889"/>
                  </a:moveTo>
                  <a:lnTo>
                    <a:pt x="28378" y="38889"/>
                  </a:lnTo>
                  <a:cubicBezTo>
                    <a:pt x="28646" y="39004"/>
                    <a:pt x="28876" y="39080"/>
                    <a:pt x="29143" y="39195"/>
                  </a:cubicBezTo>
                  <a:lnTo>
                    <a:pt x="28417" y="39004"/>
                  </a:lnTo>
                  <a:cubicBezTo>
                    <a:pt x="28417" y="38966"/>
                    <a:pt x="28378" y="38927"/>
                    <a:pt x="28378" y="38889"/>
                  </a:cubicBezTo>
                  <a:close/>
                  <a:moveTo>
                    <a:pt x="53085" y="20569"/>
                  </a:moveTo>
                  <a:cubicBezTo>
                    <a:pt x="53085" y="20608"/>
                    <a:pt x="53123" y="20684"/>
                    <a:pt x="53162" y="20722"/>
                  </a:cubicBezTo>
                  <a:cubicBezTo>
                    <a:pt x="53238" y="21334"/>
                    <a:pt x="52167" y="23361"/>
                    <a:pt x="52091" y="23553"/>
                  </a:cubicBezTo>
                  <a:cubicBezTo>
                    <a:pt x="51632" y="24432"/>
                    <a:pt x="51211" y="25350"/>
                    <a:pt x="50752" y="26230"/>
                  </a:cubicBezTo>
                  <a:cubicBezTo>
                    <a:pt x="50561" y="26650"/>
                    <a:pt x="50331" y="27109"/>
                    <a:pt x="50102" y="27568"/>
                  </a:cubicBezTo>
                  <a:cubicBezTo>
                    <a:pt x="49796" y="28142"/>
                    <a:pt x="49490" y="28678"/>
                    <a:pt x="49222" y="29251"/>
                  </a:cubicBezTo>
                  <a:cubicBezTo>
                    <a:pt x="48457" y="30628"/>
                    <a:pt x="47769" y="32043"/>
                    <a:pt x="47195" y="33497"/>
                  </a:cubicBezTo>
                  <a:cubicBezTo>
                    <a:pt x="46354" y="35179"/>
                    <a:pt x="45512" y="36862"/>
                    <a:pt x="44671" y="38545"/>
                  </a:cubicBezTo>
                  <a:cubicBezTo>
                    <a:pt x="44212" y="38966"/>
                    <a:pt x="43715" y="39386"/>
                    <a:pt x="43256" y="39807"/>
                  </a:cubicBezTo>
                  <a:cubicBezTo>
                    <a:pt x="44786" y="36594"/>
                    <a:pt x="46316" y="33382"/>
                    <a:pt x="47960" y="30207"/>
                  </a:cubicBezTo>
                  <a:cubicBezTo>
                    <a:pt x="49567" y="27033"/>
                    <a:pt x="51402" y="23820"/>
                    <a:pt x="53009" y="20569"/>
                  </a:cubicBezTo>
                  <a:close/>
                  <a:moveTo>
                    <a:pt x="49261" y="26727"/>
                  </a:moveTo>
                  <a:lnTo>
                    <a:pt x="48572" y="27951"/>
                  </a:lnTo>
                  <a:cubicBezTo>
                    <a:pt x="48572" y="27932"/>
                    <a:pt x="48553" y="27922"/>
                    <a:pt x="48529" y="27922"/>
                  </a:cubicBezTo>
                  <a:cubicBezTo>
                    <a:pt x="48505" y="27922"/>
                    <a:pt x="48477" y="27932"/>
                    <a:pt x="48457" y="27951"/>
                  </a:cubicBezTo>
                  <a:cubicBezTo>
                    <a:pt x="47960" y="28716"/>
                    <a:pt x="47387" y="29404"/>
                    <a:pt x="46813" y="30054"/>
                  </a:cubicBezTo>
                  <a:cubicBezTo>
                    <a:pt x="46754" y="30113"/>
                    <a:pt x="46808" y="30194"/>
                    <a:pt x="46854" y="30194"/>
                  </a:cubicBezTo>
                  <a:cubicBezTo>
                    <a:pt x="46867" y="30194"/>
                    <a:pt x="46880" y="30187"/>
                    <a:pt x="46889" y="30169"/>
                  </a:cubicBezTo>
                  <a:cubicBezTo>
                    <a:pt x="47463" y="29595"/>
                    <a:pt x="47998" y="28945"/>
                    <a:pt x="48419" y="28295"/>
                  </a:cubicBezTo>
                  <a:lnTo>
                    <a:pt x="48419" y="28295"/>
                  </a:lnTo>
                  <a:cubicBezTo>
                    <a:pt x="47960" y="29175"/>
                    <a:pt x="47540" y="30054"/>
                    <a:pt x="47081" y="30934"/>
                  </a:cubicBezTo>
                  <a:lnTo>
                    <a:pt x="47042" y="30934"/>
                  </a:lnTo>
                  <a:cubicBezTo>
                    <a:pt x="46583" y="31431"/>
                    <a:pt x="46201" y="32005"/>
                    <a:pt x="45895" y="32655"/>
                  </a:cubicBezTo>
                  <a:cubicBezTo>
                    <a:pt x="45895" y="32682"/>
                    <a:pt x="45914" y="32709"/>
                    <a:pt x="45939" y="32709"/>
                  </a:cubicBezTo>
                  <a:cubicBezTo>
                    <a:pt x="45949" y="32709"/>
                    <a:pt x="45960" y="32705"/>
                    <a:pt x="45971" y="32693"/>
                  </a:cubicBezTo>
                  <a:cubicBezTo>
                    <a:pt x="46239" y="32349"/>
                    <a:pt x="46507" y="31967"/>
                    <a:pt x="46736" y="31622"/>
                  </a:cubicBezTo>
                  <a:lnTo>
                    <a:pt x="46736" y="31622"/>
                  </a:lnTo>
                  <a:cubicBezTo>
                    <a:pt x="45551" y="34032"/>
                    <a:pt x="44365" y="36518"/>
                    <a:pt x="43256" y="38927"/>
                  </a:cubicBezTo>
                  <a:cubicBezTo>
                    <a:pt x="43103" y="39348"/>
                    <a:pt x="42912" y="39731"/>
                    <a:pt x="42682" y="40113"/>
                  </a:cubicBezTo>
                  <a:cubicBezTo>
                    <a:pt x="42478" y="40299"/>
                    <a:pt x="42274" y="40376"/>
                    <a:pt x="42048" y="40376"/>
                  </a:cubicBezTo>
                  <a:cubicBezTo>
                    <a:pt x="41808" y="40376"/>
                    <a:pt x="41544" y="40289"/>
                    <a:pt x="41229" y="40151"/>
                  </a:cubicBezTo>
                  <a:cubicBezTo>
                    <a:pt x="40655" y="39922"/>
                    <a:pt x="40005" y="39463"/>
                    <a:pt x="39317" y="39195"/>
                  </a:cubicBezTo>
                  <a:cubicBezTo>
                    <a:pt x="37749" y="38545"/>
                    <a:pt x="36104" y="38010"/>
                    <a:pt x="34459" y="37589"/>
                  </a:cubicBezTo>
                  <a:cubicBezTo>
                    <a:pt x="30941" y="36594"/>
                    <a:pt x="27460" y="35600"/>
                    <a:pt x="23942" y="34644"/>
                  </a:cubicBezTo>
                  <a:cubicBezTo>
                    <a:pt x="23942" y="34606"/>
                    <a:pt x="23942" y="34606"/>
                    <a:pt x="23904" y="34567"/>
                  </a:cubicBezTo>
                  <a:lnTo>
                    <a:pt x="23904" y="34567"/>
                  </a:lnTo>
                  <a:cubicBezTo>
                    <a:pt x="26925" y="34759"/>
                    <a:pt x="29870" y="35715"/>
                    <a:pt x="32777" y="36480"/>
                  </a:cubicBezTo>
                  <a:cubicBezTo>
                    <a:pt x="35913" y="37359"/>
                    <a:pt x="39087" y="38392"/>
                    <a:pt x="42300" y="38966"/>
                  </a:cubicBezTo>
                  <a:cubicBezTo>
                    <a:pt x="42319" y="39061"/>
                    <a:pt x="42386" y="39109"/>
                    <a:pt x="42458" y="39109"/>
                  </a:cubicBezTo>
                  <a:cubicBezTo>
                    <a:pt x="42529" y="39109"/>
                    <a:pt x="42606" y="39061"/>
                    <a:pt x="42644" y="38966"/>
                  </a:cubicBezTo>
                  <a:cubicBezTo>
                    <a:pt x="43179" y="37742"/>
                    <a:pt x="43715" y="36480"/>
                    <a:pt x="44289" y="35256"/>
                  </a:cubicBezTo>
                  <a:lnTo>
                    <a:pt x="44365" y="35256"/>
                  </a:lnTo>
                  <a:cubicBezTo>
                    <a:pt x="44595" y="34950"/>
                    <a:pt x="44824" y="34644"/>
                    <a:pt x="45054" y="34300"/>
                  </a:cubicBezTo>
                  <a:cubicBezTo>
                    <a:pt x="45082" y="34244"/>
                    <a:pt x="45028" y="34208"/>
                    <a:pt x="44982" y="34208"/>
                  </a:cubicBezTo>
                  <a:cubicBezTo>
                    <a:pt x="44965" y="34208"/>
                    <a:pt x="44949" y="34213"/>
                    <a:pt x="44939" y="34223"/>
                  </a:cubicBezTo>
                  <a:cubicBezTo>
                    <a:pt x="44786" y="34453"/>
                    <a:pt x="44556" y="34720"/>
                    <a:pt x="44403" y="34950"/>
                  </a:cubicBezTo>
                  <a:cubicBezTo>
                    <a:pt x="45283" y="32885"/>
                    <a:pt x="46201" y="30858"/>
                    <a:pt x="47119" y="28831"/>
                  </a:cubicBezTo>
                  <a:cubicBezTo>
                    <a:pt x="47119" y="28875"/>
                    <a:pt x="47145" y="28894"/>
                    <a:pt x="47182" y="28894"/>
                  </a:cubicBezTo>
                  <a:cubicBezTo>
                    <a:pt x="47208" y="28894"/>
                    <a:pt x="47240" y="28885"/>
                    <a:pt x="47272" y="28869"/>
                  </a:cubicBezTo>
                  <a:cubicBezTo>
                    <a:pt x="47960" y="28219"/>
                    <a:pt x="48649" y="27492"/>
                    <a:pt x="49261" y="26727"/>
                  </a:cubicBezTo>
                  <a:close/>
                  <a:moveTo>
                    <a:pt x="44480" y="38966"/>
                  </a:moveTo>
                  <a:lnTo>
                    <a:pt x="44480" y="38966"/>
                  </a:lnTo>
                  <a:cubicBezTo>
                    <a:pt x="44365" y="39119"/>
                    <a:pt x="44289" y="39310"/>
                    <a:pt x="44212" y="39501"/>
                  </a:cubicBezTo>
                  <a:lnTo>
                    <a:pt x="42912" y="40496"/>
                  </a:lnTo>
                  <a:lnTo>
                    <a:pt x="43065" y="40151"/>
                  </a:lnTo>
                  <a:cubicBezTo>
                    <a:pt x="43562" y="39769"/>
                    <a:pt x="44021" y="39386"/>
                    <a:pt x="44480" y="38966"/>
                  </a:cubicBezTo>
                  <a:close/>
                  <a:moveTo>
                    <a:pt x="29793" y="40037"/>
                  </a:moveTo>
                  <a:lnTo>
                    <a:pt x="29793" y="40037"/>
                  </a:lnTo>
                  <a:cubicBezTo>
                    <a:pt x="30291" y="40190"/>
                    <a:pt x="30788" y="40343"/>
                    <a:pt x="31247" y="40496"/>
                  </a:cubicBezTo>
                  <a:cubicBezTo>
                    <a:pt x="32509" y="40878"/>
                    <a:pt x="33771" y="41299"/>
                    <a:pt x="34995" y="41719"/>
                  </a:cubicBezTo>
                  <a:lnTo>
                    <a:pt x="35224" y="41834"/>
                  </a:lnTo>
                  <a:cubicBezTo>
                    <a:pt x="34383" y="41566"/>
                    <a:pt x="33503" y="41299"/>
                    <a:pt x="32662" y="40993"/>
                  </a:cubicBezTo>
                  <a:cubicBezTo>
                    <a:pt x="31706" y="40687"/>
                    <a:pt x="30750" y="40381"/>
                    <a:pt x="29793" y="40037"/>
                  </a:cubicBezTo>
                  <a:close/>
                  <a:moveTo>
                    <a:pt x="25510" y="35447"/>
                  </a:moveTo>
                  <a:lnTo>
                    <a:pt x="32815" y="37512"/>
                  </a:lnTo>
                  <a:cubicBezTo>
                    <a:pt x="34192" y="37895"/>
                    <a:pt x="35607" y="38239"/>
                    <a:pt x="36945" y="38698"/>
                  </a:cubicBezTo>
                  <a:cubicBezTo>
                    <a:pt x="38666" y="39233"/>
                    <a:pt x="40846" y="39845"/>
                    <a:pt x="42223" y="41069"/>
                  </a:cubicBezTo>
                  <a:cubicBezTo>
                    <a:pt x="41994" y="41260"/>
                    <a:pt x="41764" y="41452"/>
                    <a:pt x="41573" y="41643"/>
                  </a:cubicBezTo>
                  <a:cubicBezTo>
                    <a:pt x="41507" y="41742"/>
                    <a:pt x="41584" y="41842"/>
                    <a:pt x="41656" y="41842"/>
                  </a:cubicBezTo>
                  <a:cubicBezTo>
                    <a:pt x="41667" y="41842"/>
                    <a:pt x="41678" y="41839"/>
                    <a:pt x="41688" y="41834"/>
                  </a:cubicBezTo>
                  <a:cubicBezTo>
                    <a:pt x="42453" y="41299"/>
                    <a:pt x="43179" y="40725"/>
                    <a:pt x="43906" y="40113"/>
                  </a:cubicBezTo>
                  <a:lnTo>
                    <a:pt x="43906" y="40113"/>
                  </a:lnTo>
                  <a:cubicBezTo>
                    <a:pt x="43791" y="40304"/>
                    <a:pt x="43715" y="40457"/>
                    <a:pt x="43638" y="40649"/>
                  </a:cubicBezTo>
                  <a:cubicBezTo>
                    <a:pt x="43626" y="40636"/>
                    <a:pt x="43613" y="40632"/>
                    <a:pt x="43602" y="40632"/>
                  </a:cubicBezTo>
                  <a:cubicBezTo>
                    <a:pt x="43579" y="40632"/>
                    <a:pt x="43562" y="40649"/>
                    <a:pt x="43562" y="40649"/>
                  </a:cubicBezTo>
                  <a:cubicBezTo>
                    <a:pt x="42912" y="41337"/>
                    <a:pt x="42185" y="41872"/>
                    <a:pt x="41497" y="42446"/>
                  </a:cubicBezTo>
                  <a:cubicBezTo>
                    <a:pt x="37863" y="41184"/>
                    <a:pt x="34268" y="39922"/>
                    <a:pt x="30673" y="38583"/>
                  </a:cubicBezTo>
                  <a:lnTo>
                    <a:pt x="29067" y="37971"/>
                  </a:lnTo>
                  <a:cubicBezTo>
                    <a:pt x="29411" y="37665"/>
                    <a:pt x="29679" y="37321"/>
                    <a:pt x="29908" y="36939"/>
                  </a:cubicBezTo>
                  <a:cubicBezTo>
                    <a:pt x="29935" y="36912"/>
                    <a:pt x="29906" y="36868"/>
                    <a:pt x="29874" y="36868"/>
                  </a:cubicBezTo>
                  <a:cubicBezTo>
                    <a:pt x="29859" y="36868"/>
                    <a:pt x="29844" y="36877"/>
                    <a:pt x="29832" y="36900"/>
                  </a:cubicBezTo>
                  <a:cubicBezTo>
                    <a:pt x="29564" y="37283"/>
                    <a:pt x="29258" y="37627"/>
                    <a:pt x="28876" y="37895"/>
                  </a:cubicBezTo>
                  <a:lnTo>
                    <a:pt x="28340" y="37704"/>
                  </a:lnTo>
                  <a:lnTo>
                    <a:pt x="28455" y="37551"/>
                  </a:lnTo>
                  <a:cubicBezTo>
                    <a:pt x="28723" y="37321"/>
                    <a:pt x="28952" y="37053"/>
                    <a:pt x="29182" y="36786"/>
                  </a:cubicBezTo>
                  <a:cubicBezTo>
                    <a:pt x="29209" y="36732"/>
                    <a:pt x="29159" y="36678"/>
                    <a:pt x="29114" y="36678"/>
                  </a:cubicBezTo>
                  <a:cubicBezTo>
                    <a:pt x="29096" y="36678"/>
                    <a:pt x="29078" y="36687"/>
                    <a:pt x="29067" y="36709"/>
                  </a:cubicBezTo>
                  <a:cubicBezTo>
                    <a:pt x="28799" y="36977"/>
                    <a:pt x="28531" y="37245"/>
                    <a:pt x="28264" y="37512"/>
                  </a:cubicBezTo>
                  <a:lnTo>
                    <a:pt x="28149" y="37627"/>
                  </a:lnTo>
                  <a:lnTo>
                    <a:pt x="27690" y="37436"/>
                  </a:lnTo>
                  <a:lnTo>
                    <a:pt x="27422" y="37359"/>
                  </a:lnTo>
                  <a:cubicBezTo>
                    <a:pt x="27613" y="37130"/>
                    <a:pt x="27805" y="36900"/>
                    <a:pt x="27958" y="36709"/>
                  </a:cubicBezTo>
                  <a:cubicBezTo>
                    <a:pt x="27985" y="36626"/>
                    <a:pt x="27933" y="36564"/>
                    <a:pt x="27874" y="36564"/>
                  </a:cubicBezTo>
                  <a:cubicBezTo>
                    <a:pt x="27850" y="36564"/>
                    <a:pt x="27826" y="36573"/>
                    <a:pt x="27805" y="36594"/>
                  </a:cubicBezTo>
                  <a:cubicBezTo>
                    <a:pt x="27613" y="36824"/>
                    <a:pt x="27422" y="37053"/>
                    <a:pt x="27231" y="37283"/>
                  </a:cubicBezTo>
                  <a:lnTo>
                    <a:pt x="26428" y="37015"/>
                  </a:lnTo>
                  <a:cubicBezTo>
                    <a:pt x="26619" y="36824"/>
                    <a:pt x="26810" y="36556"/>
                    <a:pt x="26963" y="36327"/>
                  </a:cubicBezTo>
                  <a:cubicBezTo>
                    <a:pt x="26990" y="36273"/>
                    <a:pt x="26941" y="36219"/>
                    <a:pt x="26896" y="36219"/>
                  </a:cubicBezTo>
                  <a:cubicBezTo>
                    <a:pt x="26878" y="36219"/>
                    <a:pt x="26860" y="36228"/>
                    <a:pt x="26849" y="36250"/>
                  </a:cubicBezTo>
                  <a:cubicBezTo>
                    <a:pt x="26657" y="36518"/>
                    <a:pt x="26466" y="36747"/>
                    <a:pt x="26275" y="36977"/>
                  </a:cubicBezTo>
                  <a:cubicBezTo>
                    <a:pt x="26122" y="36939"/>
                    <a:pt x="25969" y="36862"/>
                    <a:pt x="25854" y="36824"/>
                  </a:cubicBezTo>
                  <a:cubicBezTo>
                    <a:pt x="25969" y="36633"/>
                    <a:pt x="26045" y="36403"/>
                    <a:pt x="26160" y="36212"/>
                  </a:cubicBezTo>
                  <a:cubicBezTo>
                    <a:pt x="26160" y="36193"/>
                    <a:pt x="26151" y="36183"/>
                    <a:pt x="26141" y="36183"/>
                  </a:cubicBezTo>
                  <a:cubicBezTo>
                    <a:pt x="26131" y="36183"/>
                    <a:pt x="26122" y="36193"/>
                    <a:pt x="26122" y="36212"/>
                  </a:cubicBezTo>
                  <a:cubicBezTo>
                    <a:pt x="26007" y="36403"/>
                    <a:pt x="25892" y="36594"/>
                    <a:pt x="25739" y="36786"/>
                  </a:cubicBezTo>
                  <a:cubicBezTo>
                    <a:pt x="25586" y="36709"/>
                    <a:pt x="25433" y="36671"/>
                    <a:pt x="25242" y="36594"/>
                  </a:cubicBezTo>
                  <a:cubicBezTo>
                    <a:pt x="25433" y="36403"/>
                    <a:pt x="25586" y="36174"/>
                    <a:pt x="25739" y="35983"/>
                  </a:cubicBezTo>
                  <a:cubicBezTo>
                    <a:pt x="25766" y="35928"/>
                    <a:pt x="25717" y="35874"/>
                    <a:pt x="25672" y="35874"/>
                  </a:cubicBezTo>
                  <a:cubicBezTo>
                    <a:pt x="25654" y="35874"/>
                    <a:pt x="25636" y="35884"/>
                    <a:pt x="25625" y="35906"/>
                  </a:cubicBezTo>
                  <a:cubicBezTo>
                    <a:pt x="25472" y="36097"/>
                    <a:pt x="25319" y="36288"/>
                    <a:pt x="25127" y="36480"/>
                  </a:cubicBezTo>
                  <a:lnTo>
                    <a:pt x="24974" y="36403"/>
                  </a:lnTo>
                  <a:cubicBezTo>
                    <a:pt x="24936" y="36365"/>
                    <a:pt x="24860" y="36288"/>
                    <a:pt x="24822" y="36250"/>
                  </a:cubicBezTo>
                  <a:cubicBezTo>
                    <a:pt x="25051" y="35983"/>
                    <a:pt x="25280" y="35715"/>
                    <a:pt x="25510" y="35447"/>
                  </a:cubicBezTo>
                  <a:close/>
                  <a:moveTo>
                    <a:pt x="43371" y="41184"/>
                  </a:moveTo>
                  <a:lnTo>
                    <a:pt x="43027" y="41872"/>
                  </a:lnTo>
                  <a:cubicBezTo>
                    <a:pt x="42721" y="42140"/>
                    <a:pt x="42376" y="42370"/>
                    <a:pt x="42032" y="42637"/>
                  </a:cubicBezTo>
                  <a:lnTo>
                    <a:pt x="41841" y="42561"/>
                  </a:lnTo>
                  <a:cubicBezTo>
                    <a:pt x="42376" y="42140"/>
                    <a:pt x="42874" y="41681"/>
                    <a:pt x="43371" y="41184"/>
                  </a:cubicBezTo>
                  <a:close/>
                  <a:moveTo>
                    <a:pt x="28684" y="38239"/>
                  </a:moveTo>
                  <a:lnTo>
                    <a:pt x="30864" y="39042"/>
                  </a:lnTo>
                  <a:cubicBezTo>
                    <a:pt x="34306" y="40343"/>
                    <a:pt x="37749" y="41528"/>
                    <a:pt x="41229" y="42714"/>
                  </a:cubicBezTo>
                  <a:cubicBezTo>
                    <a:pt x="41191" y="42714"/>
                    <a:pt x="41191" y="42714"/>
                    <a:pt x="41191" y="42752"/>
                  </a:cubicBezTo>
                  <a:cubicBezTo>
                    <a:pt x="38514" y="41796"/>
                    <a:pt x="35798" y="40916"/>
                    <a:pt x="33121" y="39922"/>
                  </a:cubicBezTo>
                  <a:cubicBezTo>
                    <a:pt x="31706" y="39425"/>
                    <a:pt x="30252" y="38889"/>
                    <a:pt x="28837" y="38354"/>
                  </a:cubicBezTo>
                  <a:lnTo>
                    <a:pt x="28570" y="38277"/>
                  </a:lnTo>
                  <a:cubicBezTo>
                    <a:pt x="28608" y="38277"/>
                    <a:pt x="28646" y="38277"/>
                    <a:pt x="28684" y="38239"/>
                  </a:cubicBezTo>
                  <a:close/>
                  <a:moveTo>
                    <a:pt x="42682" y="42523"/>
                  </a:moveTo>
                  <a:cubicBezTo>
                    <a:pt x="42644" y="42599"/>
                    <a:pt x="42606" y="42714"/>
                    <a:pt x="42568" y="42790"/>
                  </a:cubicBezTo>
                  <a:lnTo>
                    <a:pt x="42415" y="42752"/>
                  </a:lnTo>
                  <a:lnTo>
                    <a:pt x="42682" y="42523"/>
                  </a:lnTo>
                  <a:close/>
                  <a:moveTo>
                    <a:pt x="41458" y="42790"/>
                  </a:moveTo>
                  <a:lnTo>
                    <a:pt x="41688" y="42867"/>
                  </a:lnTo>
                  <a:lnTo>
                    <a:pt x="41650" y="42905"/>
                  </a:lnTo>
                  <a:lnTo>
                    <a:pt x="41420" y="42829"/>
                  </a:lnTo>
                  <a:lnTo>
                    <a:pt x="41458" y="42790"/>
                  </a:lnTo>
                  <a:close/>
                  <a:moveTo>
                    <a:pt x="42109" y="43020"/>
                  </a:moveTo>
                  <a:lnTo>
                    <a:pt x="42453" y="43135"/>
                  </a:lnTo>
                  <a:cubicBezTo>
                    <a:pt x="42491" y="43173"/>
                    <a:pt x="42529" y="43211"/>
                    <a:pt x="42606" y="43211"/>
                  </a:cubicBezTo>
                  <a:cubicBezTo>
                    <a:pt x="42584" y="43233"/>
                    <a:pt x="42600" y="43255"/>
                    <a:pt x="42617" y="43255"/>
                  </a:cubicBezTo>
                  <a:cubicBezTo>
                    <a:pt x="42619" y="43255"/>
                    <a:pt x="42621" y="43255"/>
                    <a:pt x="42622" y="43255"/>
                  </a:cubicBezTo>
                  <a:lnTo>
                    <a:pt x="42622" y="43255"/>
                  </a:lnTo>
                  <a:lnTo>
                    <a:pt x="42529" y="43440"/>
                  </a:lnTo>
                  <a:cubicBezTo>
                    <a:pt x="42529" y="43326"/>
                    <a:pt x="42453" y="43211"/>
                    <a:pt x="42338" y="43173"/>
                  </a:cubicBezTo>
                  <a:lnTo>
                    <a:pt x="42032" y="43058"/>
                  </a:lnTo>
                  <a:lnTo>
                    <a:pt x="42109" y="43020"/>
                  </a:lnTo>
                  <a:close/>
                  <a:moveTo>
                    <a:pt x="38208" y="42829"/>
                  </a:moveTo>
                  <a:lnTo>
                    <a:pt x="38590" y="42943"/>
                  </a:lnTo>
                  <a:cubicBezTo>
                    <a:pt x="38666" y="42943"/>
                    <a:pt x="39278" y="43249"/>
                    <a:pt x="39967" y="43517"/>
                  </a:cubicBezTo>
                  <a:cubicBezTo>
                    <a:pt x="39240" y="43249"/>
                    <a:pt x="38590" y="42982"/>
                    <a:pt x="38208" y="42829"/>
                  </a:cubicBezTo>
                  <a:close/>
                  <a:moveTo>
                    <a:pt x="42950" y="44129"/>
                  </a:moveTo>
                  <a:cubicBezTo>
                    <a:pt x="42950" y="44205"/>
                    <a:pt x="42988" y="44244"/>
                    <a:pt x="43027" y="44320"/>
                  </a:cubicBezTo>
                  <a:lnTo>
                    <a:pt x="42606" y="44320"/>
                  </a:lnTo>
                  <a:cubicBezTo>
                    <a:pt x="42682" y="44320"/>
                    <a:pt x="42759" y="44282"/>
                    <a:pt x="42835" y="44244"/>
                  </a:cubicBezTo>
                  <a:lnTo>
                    <a:pt x="42797" y="44244"/>
                  </a:lnTo>
                  <a:lnTo>
                    <a:pt x="42950" y="44129"/>
                  </a:lnTo>
                  <a:close/>
                  <a:moveTo>
                    <a:pt x="45512" y="40304"/>
                  </a:moveTo>
                  <a:lnTo>
                    <a:pt x="45512" y="40304"/>
                  </a:lnTo>
                  <a:cubicBezTo>
                    <a:pt x="44862" y="41681"/>
                    <a:pt x="44174" y="43058"/>
                    <a:pt x="43524" y="44473"/>
                  </a:cubicBezTo>
                  <a:cubicBezTo>
                    <a:pt x="43447" y="44397"/>
                    <a:pt x="43485" y="44282"/>
                    <a:pt x="43600" y="44244"/>
                  </a:cubicBezTo>
                  <a:lnTo>
                    <a:pt x="45512" y="40304"/>
                  </a:lnTo>
                  <a:close/>
                  <a:moveTo>
                    <a:pt x="14546" y="0"/>
                  </a:moveTo>
                  <a:cubicBezTo>
                    <a:pt x="14509" y="0"/>
                    <a:pt x="14473" y="21"/>
                    <a:pt x="14457" y="69"/>
                  </a:cubicBezTo>
                  <a:cubicBezTo>
                    <a:pt x="14439" y="52"/>
                    <a:pt x="14417" y="44"/>
                    <a:pt x="14396" y="44"/>
                  </a:cubicBezTo>
                  <a:cubicBezTo>
                    <a:pt x="14324" y="44"/>
                    <a:pt x="14254" y="126"/>
                    <a:pt x="14342" y="184"/>
                  </a:cubicBezTo>
                  <a:lnTo>
                    <a:pt x="14419" y="261"/>
                  </a:lnTo>
                  <a:cubicBezTo>
                    <a:pt x="14151" y="1102"/>
                    <a:pt x="13883" y="1944"/>
                    <a:pt x="13616" y="2785"/>
                  </a:cubicBezTo>
                  <a:cubicBezTo>
                    <a:pt x="12965" y="2594"/>
                    <a:pt x="12392" y="2250"/>
                    <a:pt x="11971" y="1714"/>
                  </a:cubicBezTo>
                  <a:cubicBezTo>
                    <a:pt x="11941" y="1673"/>
                    <a:pt x="11905" y="1657"/>
                    <a:pt x="11871" y="1657"/>
                  </a:cubicBezTo>
                  <a:cubicBezTo>
                    <a:pt x="11776" y="1657"/>
                    <a:pt x="11695" y="1783"/>
                    <a:pt x="11780" y="1867"/>
                  </a:cubicBezTo>
                  <a:cubicBezTo>
                    <a:pt x="9179" y="9402"/>
                    <a:pt x="7228" y="17127"/>
                    <a:pt x="4934" y="24738"/>
                  </a:cubicBezTo>
                  <a:cubicBezTo>
                    <a:pt x="4872" y="24831"/>
                    <a:pt x="4961" y="24950"/>
                    <a:pt x="5079" y="24950"/>
                  </a:cubicBezTo>
                  <a:cubicBezTo>
                    <a:pt x="5106" y="24950"/>
                    <a:pt x="5135" y="24944"/>
                    <a:pt x="5163" y="24929"/>
                  </a:cubicBezTo>
                  <a:cubicBezTo>
                    <a:pt x="8032" y="26536"/>
                    <a:pt x="11091" y="27760"/>
                    <a:pt x="14074" y="29136"/>
                  </a:cubicBezTo>
                  <a:cubicBezTo>
                    <a:pt x="16817" y="30394"/>
                    <a:pt x="19674" y="31537"/>
                    <a:pt x="22115" y="33360"/>
                  </a:cubicBezTo>
                  <a:lnTo>
                    <a:pt x="22115" y="33360"/>
                  </a:lnTo>
                  <a:cubicBezTo>
                    <a:pt x="22106" y="33355"/>
                    <a:pt x="22096" y="33353"/>
                    <a:pt x="22087" y="33353"/>
                  </a:cubicBezTo>
                  <a:cubicBezTo>
                    <a:pt x="22068" y="33353"/>
                    <a:pt x="22049" y="33363"/>
                    <a:pt x="22030" y="33382"/>
                  </a:cubicBezTo>
                  <a:cubicBezTo>
                    <a:pt x="18817" y="31928"/>
                    <a:pt x="15604" y="30437"/>
                    <a:pt x="12353" y="28983"/>
                  </a:cubicBezTo>
                  <a:cubicBezTo>
                    <a:pt x="10824" y="28257"/>
                    <a:pt x="9217" y="27607"/>
                    <a:pt x="7611" y="27071"/>
                  </a:cubicBezTo>
                  <a:cubicBezTo>
                    <a:pt x="6922" y="26880"/>
                    <a:pt x="6196" y="26765"/>
                    <a:pt x="5546" y="26574"/>
                  </a:cubicBezTo>
                  <a:cubicBezTo>
                    <a:pt x="5125" y="26459"/>
                    <a:pt x="4284" y="26345"/>
                    <a:pt x="4092" y="25886"/>
                  </a:cubicBezTo>
                  <a:cubicBezTo>
                    <a:pt x="3978" y="25580"/>
                    <a:pt x="4437" y="24585"/>
                    <a:pt x="4513" y="24279"/>
                  </a:cubicBezTo>
                  <a:cubicBezTo>
                    <a:pt x="6119" y="18160"/>
                    <a:pt x="7764" y="11888"/>
                    <a:pt x="8797" y="5615"/>
                  </a:cubicBezTo>
                  <a:lnTo>
                    <a:pt x="8988" y="5309"/>
                  </a:lnTo>
                  <a:cubicBezTo>
                    <a:pt x="9026" y="5233"/>
                    <a:pt x="8988" y="5156"/>
                    <a:pt x="8873" y="5156"/>
                  </a:cubicBezTo>
                  <a:cubicBezTo>
                    <a:pt x="8988" y="4430"/>
                    <a:pt x="9102" y="3703"/>
                    <a:pt x="9217" y="3014"/>
                  </a:cubicBezTo>
                  <a:cubicBezTo>
                    <a:pt x="9408" y="3167"/>
                    <a:pt x="9676" y="3244"/>
                    <a:pt x="9906" y="3359"/>
                  </a:cubicBezTo>
                  <a:cubicBezTo>
                    <a:pt x="10135" y="3550"/>
                    <a:pt x="10403" y="3741"/>
                    <a:pt x="10632" y="3932"/>
                  </a:cubicBezTo>
                  <a:cubicBezTo>
                    <a:pt x="10654" y="3947"/>
                    <a:pt x="10676" y="3953"/>
                    <a:pt x="10697" y="3953"/>
                  </a:cubicBezTo>
                  <a:cubicBezTo>
                    <a:pt x="10784" y="3953"/>
                    <a:pt x="10847" y="3841"/>
                    <a:pt x="10785" y="3779"/>
                  </a:cubicBezTo>
                  <a:cubicBezTo>
                    <a:pt x="10451" y="3297"/>
                    <a:pt x="9794" y="2707"/>
                    <a:pt x="9161" y="2707"/>
                  </a:cubicBezTo>
                  <a:cubicBezTo>
                    <a:pt x="9141" y="2707"/>
                    <a:pt x="9122" y="2707"/>
                    <a:pt x="9102" y="2708"/>
                  </a:cubicBezTo>
                  <a:cubicBezTo>
                    <a:pt x="8988" y="2708"/>
                    <a:pt x="8988" y="2861"/>
                    <a:pt x="9064" y="2900"/>
                  </a:cubicBezTo>
                  <a:lnTo>
                    <a:pt x="9102" y="2900"/>
                  </a:lnTo>
                  <a:cubicBezTo>
                    <a:pt x="9026" y="3167"/>
                    <a:pt x="8950" y="3435"/>
                    <a:pt x="8911" y="3703"/>
                  </a:cubicBezTo>
                  <a:lnTo>
                    <a:pt x="8835" y="3626"/>
                  </a:lnTo>
                  <a:cubicBezTo>
                    <a:pt x="8835" y="3588"/>
                    <a:pt x="8758" y="3550"/>
                    <a:pt x="8720" y="3550"/>
                  </a:cubicBezTo>
                  <a:cubicBezTo>
                    <a:pt x="8567" y="3550"/>
                    <a:pt x="8414" y="3626"/>
                    <a:pt x="8299" y="3703"/>
                  </a:cubicBezTo>
                  <a:lnTo>
                    <a:pt x="8070" y="3703"/>
                  </a:lnTo>
                  <a:cubicBezTo>
                    <a:pt x="7764" y="3588"/>
                    <a:pt x="7458" y="3512"/>
                    <a:pt x="7190" y="3435"/>
                  </a:cubicBezTo>
                  <a:cubicBezTo>
                    <a:pt x="7114" y="3435"/>
                    <a:pt x="7075" y="3473"/>
                    <a:pt x="7075" y="3512"/>
                  </a:cubicBezTo>
                  <a:cubicBezTo>
                    <a:pt x="7075" y="3435"/>
                    <a:pt x="7075" y="3359"/>
                    <a:pt x="7114" y="3282"/>
                  </a:cubicBezTo>
                  <a:cubicBezTo>
                    <a:pt x="7114" y="3263"/>
                    <a:pt x="7095" y="3253"/>
                    <a:pt x="7075" y="3253"/>
                  </a:cubicBezTo>
                  <a:cubicBezTo>
                    <a:pt x="7056" y="3253"/>
                    <a:pt x="7037" y="3263"/>
                    <a:pt x="7037" y="3282"/>
                  </a:cubicBezTo>
                  <a:cubicBezTo>
                    <a:pt x="5507" y="7298"/>
                    <a:pt x="4666" y="11658"/>
                    <a:pt x="3595" y="15827"/>
                  </a:cubicBezTo>
                  <a:cubicBezTo>
                    <a:pt x="2486" y="19957"/>
                    <a:pt x="1453" y="23973"/>
                    <a:pt x="382" y="28066"/>
                  </a:cubicBezTo>
                  <a:cubicBezTo>
                    <a:pt x="229" y="28333"/>
                    <a:pt x="115" y="28601"/>
                    <a:pt x="0" y="28831"/>
                  </a:cubicBezTo>
                  <a:cubicBezTo>
                    <a:pt x="0" y="28907"/>
                    <a:pt x="38" y="29022"/>
                    <a:pt x="115" y="29060"/>
                  </a:cubicBezTo>
                  <a:cubicBezTo>
                    <a:pt x="3251" y="30360"/>
                    <a:pt x="6464" y="31508"/>
                    <a:pt x="9676" y="32732"/>
                  </a:cubicBezTo>
                  <a:cubicBezTo>
                    <a:pt x="12851" y="33917"/>
                    <a:pt x="15987" y="35447"/>
                    <a:pt x="19238" y="36327"/>
                  </a:cubicBezTo>
                  <a:cubicBezTo>
                    <a:pt x="19253" y="36332"/>
                    <a:pt x="19268" y="36334"/>
                    <a:pt x="19283" y="36334"/>
                  </a:cubicBezTo>
                  <a:cubicBezTo>
                    <a:pt x="19380" y="36334"/>
                    <a:pt x="19457" y="36235"/>
                    <a:pt x="19391" y="36136"/>
                  </a:cubicBezTo>
                  <a:lnTo>
                    <a:pt x="19391" y="36136"/>
                  </a:lnTo>
                  <a:lnTo>
                    <a:pt x="19505" y="36174"/>
                  </a:lnTo>
                  <a:cubicBezTo>
                    <a:pt x="19505" y="36212"/>
                    <a:pt x="19505" y="36212"/>
                    <a:pt x="19505" y="36212"/>
                  </a:cubicBezTo>
                  <a:cubicBezTo>
                    <a:pt x="19697" y="36403"/>
                    <a:pt x="19926" y="36556"/>
                    <a:pt x="20117" y="36709"/>
                  </a:cubicBezTo>
                  <a:cubicBezTo>
                    <a:pt x="20705" y="37780"/>
                    <a:pt x="21791" y="38414"/>
                    <a:pt x="22982" y="38414"/>
                  </a:cubicBezTo>
                  <a:cubicBezTo>
                    <a:pt x="23110" y="38414"/>
                    <a:pt x="23239" y="38407"/>
                    <a:pt x="23368" y="38392"/>
                  </a:cubicBezTo>
                  <a:cubicBezTo>
                    <a:pt x="23483" y="38411"/>
                    <a:pt x="23588" y="38421"/>
                    <a:pt x="23693" y="38421"/>
                  </a:cubicBezTo>
                  <a:cubicBezTo>
                    <a:pt x="23798" y="38421"/>
                    <a:pt x="23904" y="38411"/>
                    <a:pt x="24018" y="38392"/>
                  </a:cubicBezTo>
                  <a:lnTo>
                    <a:pt x="24133" y="38507"/>
                  </a:lnTo>
                  <a:cubicBezTo>
                    <a:pt x="24095" y="38545"/>
                    <a:pt x="24133" y="38621"/>
                    <a:pt x="24210" y="38660"/>
                  </a:cubicBezTo>
                  <a:cubicBezTo>
                    <a:pt x="26543" y="39692"/>
                    <a:pt x="28952" y="40572"/>
                    <a:pt x="31438" y="41299"/>
                  </a:cubicBezTo>
                  <a:lnTo>
                    <a:pt x="31820" y="41413"/>
                  </a:lnTo>
                  <a:lnTo>
                    <a:pt x="36486" y="43020"/>
                  </a:lnTo>
                  <a:cubicBezTo>
                    <a:pt x="38819" y="43861"/>
                    <a:pt x="41152" y="44703"/>
                    <a:pt x="43562" y="45429"/>
                  </a:cubicBezTo>
                  <a:cubicBezTo>
                    <a:pt x="43638" y="45429"/>
                    <a:pt x="43715" y="45391"/>
                    <a:pt x="43753" y="45315"/>
                  </a:cubicBezTo>
                  <a:cubicBezTo>
                    <a:pt x="43830" y="45047"/>
                    <a:pt x="43906" y="44779"/>
                    <a:pt x="43944" y="44511"/>
                  </a:cubicBezTo>
                  <a:cubicBezTo>
                    <a:pt x="45780" y="40687"/>
                    <a:pt x="47578" y="36862"/>
                    <a:pt x="49375" y="33038"/>
                  </a:cubicBezTo>
                  <a:cubicBezTo>
                    <a:pt x="50561" y="30513"/>
                    <a:pt x="51900" y="28027"/>
                    <a:pt x="53085" y="25465"/>
                  </a:cubicBezTo>
                  <a:cubicBezTo>
                    <a:pt x="53123" y="25350"/>
                    <a:pt x="53200" y="25235"/>
                    <a:pt x="53238" y="25121"/>
                  </a:cubicBezTo>
                  <a:cubicBezTo>
                    <a:pt x="53812" y="23859"/>
                    <a:pt x="54386" y="22558"/>
                    <a:pt x="54844" y="21220"/>
                  </a:cubicBezTo>
                  <a:cubicBezTo>
                    <a:pt x="54844" y="21193"/>
                    <a:pt x="54825" y="21165"/>
                    <a:pt x="54801" y="21165"/>
                  </a:cubicBezTo>
                  <a:cubicBezTo>
                    <a:pt x="54790" y="21165"/>
                    <a:pt x="54779" y="21170"/>
                    <a:pt x="54768" y="21181"/>
                  </a:cubicBezTo>
                  <a:cubicBezTo>
                    <a:pt x="54730" y="21220"/>
                    <a:pt x="54691" y="21334"/>
                    <a:pt x="54653" y="21373"/>
                  </a:cubicBezTo>
                  <a:cubicBezTo>
                    <a:pt x="54653" y="21334"/>
                    <a:pt x="54653" y="21296"/>
                    <a:pt x="54615" y="21258"/>
                  </a:cubicBezTo>
                  <a:lnTo>
                    <a:pt x="54538" y="21220"/>
                  </a:lnTo>
                  <a:cubicBezTo>
                    <a:pt x="54538" y="21164"/>
                    <a:pt x="54497" y="21128"/>
                    <a:pt x="54461" y="21128"/>
                  </a:cubicBezTo>
                  <a:cubicBezTo>
                    <a:pt x="54447" y="21128"/>
                    <a:pt x="54434" y="21133"/>
                    <a:pt x="54424" y="21143"/>
                  </a:cubicBezTo>
                  <a:cubicBezTo>
                    <a:pt x="54194" y="21028"/>
                    <a:pt x="53965" y="20990"/>
                    <a:pt x="53774" y="20875"/>
                  </a:cubicBezTo>
                  <a:lnTo>
                    <a:pt x="53582" y="20761"/>
                  </a:lnTo>
                  <a:cubicBezTo>
                    <a:pt x="53544" y="20608"/>
                    <a:pt x="53468" y="20455"/>
                    <a:pt x="53353" y="20340"/>
                  </a:cubicBezTo>
                  <a:cubicBezTo>
                    <a:pt x="53334" y="20321"/>
                    <a:pt x="53315" y="20311"/>
                    <a:pt x="53296" y="20311"/>
                  </a:cubicBezTo>
                  <a:cubicBezTo>
                    <a:pt x="53276" y="20311"/>
                    <a:pt x="53257" y="20321"/>
                    <a:pt x="53238" y="20340"/>
                  </a:cubicBezTo>
                  <a:lnTo>
                    <a:pt x="53123" y="20340"/>
                  </a:lnTo>
                  <a:lnTo>
                    <a:pt x="53506" y="19613"/>
                  </a:lnTo>
                  <a:cubicBezTo>
                    <a:pt x="53621" y="19613"/>
                    <a:pt x="53697" y="19498"/>
                    <a:pt x="53621" y="19422"/>
                  </a:cubicBezTo>
                  <a:cubicBezTo>
                    <a:pt x="53334" y="19160"/>
                    <a:pt x="52855" y="19061"/>
                    <a:pt x="52395" y="19061"/>
                  </a:cubicBezTo>
                  <a:cubicBezTo>
                    <a:pt x="52118" y="19061"/>
                    <a:pt x="51848" y="19097"/>
                    <a:pt x="51632" y="19154"/>
                  </a:cubicBezTo>
                  <a:cubicBezTo>
                    <a:pt x="51517" y="19193"/>
                    <a:pt x="51517" y="19384"/>
                    <a:pt x="51632" y="19384"/>
                  </a:cubicBezTo>
                  <a:lnTo>
                    <a:pt x="52167" y="19384"/>
                  </a:lnTo>
                  <a:cubicBezTo>
                    <a:pt x="51639" y="19950"/>
                    <a:pt x="51074" y="20515"/>
                    <a:pt x="50471" y="21008"/>
                  </a:cubicBezTo>
                  <a:lnTo>
                    <a:pt x="50471" y="21008"/>
                  </a:lnTo>
                  <a:cubicBezTo>
                    <a:pt x="51036" y="19689"/>
                    <a:pt x="51563" y="18370"/>
                    <a:pt x="52091" y="17051"/>
                  </a:cubicBezTo>
                  <a:cubicBezTo>
                    <a:pt x="52234" y="17015"/>
                    <a:pt x="52210" y="16779"/>
                    <a:pt x="52050" y="16779"/>
                  </a:cubicBezTo>
                  <a:cubicBezTo>
                    <a:pt x="52039" y="16779"/>
                    <a:pt x="52027" y="16780"/>
                    <a:pt x="52014" y="16783"/>
                  </a:cubicBezTo>
                  <a:cubicBezTo>
                    <a:pt x="51819" y="16817"/>
                    <a:pt x="51621" y="16835"/>
                    <a:pt x="51422" y="16835"/>
                  </a:cubicBezTo>
                  <a:cubicBezTo>
                    <a:pt x="50958" y="16835"/>
                    <a:pt x="50492" y="16741"/>
                    <a:pt x="50064" y="16554"/>
                  </a:cubicBezTo>
                  <a:cubicBezTo>
                    <a:pt x="50408" y="15750"/>
                    <a:pt x="50752" y="14909"/>
                    <a:pt x="51096" y="14106"/>
                  </a:cubicBezTo>
                  <a:lnTo>
                    <a:pt x="51211" y="14106"/>
                  </a:lnTo>
                  <a:cubicBezTo>
                    <a:pt x="51326" y="14106"/>
                    <a:pt x="51288" y="13915"/>
                    <a:pt x="51211" y="13915"/>
                  </a:cubicBezTo>
                  <a:cubicBezTo>
                    <a:pt x="51238" y="13861"/>
                    <a:pt x="51172" y="13790"/>
                    <a:pt x="51103" y="13790"/>
                  </a:cubicBezTo>
                  <a:cubicBezTo>
                    <a:pt x="51073" y="13790"/>
                    <a:pt x="51043" y="13803"/>
                    <a:pt x="51020" y="13838"/>
                  </a:cubicBezTo>
                  <a:lnTo>
                    <a:pt x="50982" y="13915"/>
                  </a:lnTo>
                  <a:lnTo>
                    <a:pt x="48610" y="13915"/>
                  </a:lnTo>
                  <a:lnTo>
                    <a:pt x="48878" y="13876"/>
                  </a:lnTo>
                  <a:cubicBezTo>
                    <a:pt x="48993" y="13876"/>
                    <a:pt x="48955" y="13723"/>
                    <a:pt x="48840" y="13723"/>
                  </a:cubicBezTo>
                  <a:cubicBezTo>
                    <a:pt x="48226" y="13803"/>
                    <a:pt x="47616" y="13840"/>
                    <a:pt x="47009" y="13840"/>
                  </a:cubicBezTo>
                  <a:cubicBezTo>
                    <a:pt x="44407" y="13840"/>
                    <a:pt x="41875" y="13155"/>
                    <a:pt x="39393" y="12193"/>
                  </a:cubicBezTo>
                  <a:cubicBezTo>
                    <a:pt x="37675" y="11486"/>
                    <a:pt x="35778" y="10125"/>
                    <a:pt x="33861" y="10125"/>
                  </a:cubicBezTo>
                  <a:cubicBezTo>
                    <a:pt x="33601" y="10125"/>
                    <a:pt x="33342" y="10150"/>
                    <a:pt x="33083" y="10205"/>
                  </a:cubicBezTo>
                  <a:cubicBezTo>
                    <a:pt x="32815" y="10205"/>
                    <a:pt x="32547" y="10243"/>
                    <a:pt x="32279" y="10319"/>
                  </a:cubicBezTo>
                  <a:lnTo>
                    <a:pt x="32050" y="10358"/>
                  </a:lnTo>
                  <a:lnTo>
                    <a:pt x="32050" y="10052"/>
                  </a:lnTo>
                  <a:cubicBezTo>
                    <a:pt x="32050" y="10004"/>
                    <a:pt x="32016" y="9982"/>
                    <a:pt x="31977" y="9982"/>
                  </a:cubicBezTo>
                  <a:cubicBezTo>
                    <a:pt x="31923" y="9982"/>
                    <a:pt x="31859" y="10023"/>
                    <a:pt x="31859" y="10090"/>
                  </a:cubicBezTo>
                  <a:cubicBezTo>
                    <a:pt x="31859" y="10071"/>
                    <a:pt x="31849" y="10061"/>
                    <a:pt x="31835" y="10061"/>
                  </a:cubicBezTo>
                  <a:cubicBezTo>
                    <a:pt x="31820" y="10061"/>
                    <a:pt x="31801" y="10071"/>
                    <a:pt x="31782" y="10090"/>
                  </a:cubicBezTo>
                  <a:cubicBezTo>
                    <a:pt x="31668" y="9822"/>
                    <a:pt x="31515" y="9631"/>
                    <a:pt x="31362" y="9402"/>
                  </a:cubicBezTo>
                  <a:cubicBezTo>
                    <a:pt x="31209" y="9210"/>
                    <a:pt x="31056" y="8981"/>
                    <a:pt x="30864" y="8828"/>
                  </a:cubicBezTo>
                  <a:cubicBezTo>
                    <a:pt x="29449" y="7069"/>
                    <a:pt x="26734" y="6954"/>
                    <a:pt x="24707" y="6265"/>
                  </a:cubicBezTo>
                  <a:cubicBezTo>
                    <a:pt x="21571" y="5271"/>
                    <a:pt x="18664" y="3818"/>
                    <a:pt x="16446" y="1446"/>
                  </a:cubicBezTo>
                  <a:cubicBezTo>
                    <a:pt x="16423" y="1424"/>
                    <a:pt x="16398" y="1415"/>
                    <a:pt x="16373" y="1415"/>
                  </a:cubicBezTo>
                  <a:cubicBezTo>
                    <a:pt x="16315" y="1415"/>
                    <a:pt x="16266" y="1469"/>
                    <a:pt x="16293" y="1523"/>
                  </a:cubicBezTo>
                  <a:cubicBezTo>
                    <a:pt x="16369" y="1638"/>
                    <a:pt x="16446" y="1676"/>
                    <a:pt x="16484" y="1714"/>
                  </a:cubicBezTo>
                  <a:cubicBezTo>
                    <a:pt x="15872" y="1217"/>
                    <a:pt x="15260" y="681"/>
                    <a:pt x="14648" y="184"/>
                  </a:cubicBezTo>
                  <a:cubicBezTo>
                    <a:pt x="14648" y="146"/>
                    <a:pt x="14648" y="108"/>
                    <a:pt x="14648" y="108"/>
                  </a:cubicBezTo>
                  <a:cubicBezTo>
                    <a:pt x="14648" y="41"/>
                    <a:pt x="14596" y="0"/>
                    <a:pt x="14546"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9"/>
            <p:cNvSpPr/>
            <p:nvPr/>
          </p:nvSpPr>
          <p:spPr>
            <a:xfrm>
              <a:off x="1612000" y="767825"/>
              <a:ext cx="1450" cy="1375"/>
            </a:xfrm>
            <a:custGeom>
              <a:rect b="b" l="l" r="r" t="t"/>
              <a:pathLst>
                <a:path extrusionOk="0" h="55" w="58">
                  <a:moveTo>
                    <a:pt x="3" y="0"/>
                  </a:moveTo>
                  <a:cubicBezTo>
                    <a:pt x="0" y="0"/>
                    <a:pt x="19" y="27"/>
                    <a:pt x="19" y="54"/>
                  </a:cubicBezTo>
                  <a:cubicBezTo>
                    <a:pt x="19" y="54"/>
                    <a:pt x="58" y="16"/>
                    <a:pt x="19" y="16"/>
                  </a:cubicBezTo>
                  <a:cubicBezTo>
                    <a:pt x="8" y="5"/>
                    <a:pt x="4" y="0"/>
                    <a:pt x="3"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9"/>
            <p:cNvSpPr/>
            <p:nvPr/>
          </p:nvSpPr>
          <p:spPr>
            <a:xfrm>
              <a:off x="1597525" y="766625"/>
              <a:ext cx="46100" cy="43925"/>
            </a:xfrm>
            <a:custGeom>
              <a:rect b="b" l="l" r="r" t="t"/>
              <a:pathLst>
                <a:path extrusionOk="0" h="1757" w="1844">
                  <a:moveTo>
                    <a:pt x="1673" y="1"/>
                  </a:moveTo>
                  <a:cubicBezTo>
                    <a:pt x="1646" y="1"/>
                    <a:pt x="1619" y="8"/>
                    <a:pt x="1593" y="26"/>
                  </a:cubicBezTo>
                  <a:cubicBezTo>
                    <a:pt x="1134" y="599"/>
                    <a:pt x="560" y="1097"/>
                    <a:pt x="63" y="1632"/>
                  </a:cubicBezTo>
                  <a:cubicBezTo>
                    <a:pt x="0" y="1694"/>
                    <a:pt x="40" y="1757"/>
                    <a:pt x="98" y="1757"/>
                  </a:cubicBezTo>
                  <a:cubicBezTo>
                    <a:pt x="111" y="1757"/>
                    <a:pt x="125" y="1754"/>
                    <a:pt x="139" y="1747"/>
                  </a:cubicBezTo>
                  <a:cubicBezTo>
                    <a:pt x="751" y="1250"/>
                    <a:pt x="1287" y="752"/>
                    <a:pt x="1784" y="179"/>
                  </a:cubicBezTo>
                  <a:cubicBezTo>
                    <a:pt x="1843" y="90"/>
                    <a:pt x="1765" y="1"/>
                    <a:pt x="1673"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9"/>
            <p:cNvSpPr/>
            <p:nvPr/>
          </p:nvSpPr>
          <p:spPr>
            <a:xfrm>
              <a:off x="1495825" y="1006450"/>
              <a:ext cx="34175" cy="49425"/>
            </a:xfrm>
            <a:custGeom>
              <a:rect b="b" l="l" r="r" t="t"/>
              <a:pathLst>
                <a:path extrusionOk="0" h="1977" w="1367">
                  <a:moveTo>
                    <a:pt x="1258" y="1"/>
                  </a:moveTo>
                  <a:cubicBezTo>
                    <a:pt x="1234" y="1"/>
                    <a:pt x="1208" y="10"/>
                    <a:pt x="1186" y="32"/>
                  </a:cubicBezTo>
                  <a:cubicBezTo>
                    <a:pt x="727" y="606"/>
                    <a:pt x="345" y="1218"/>
                    <a:pt x="0" y="1868"/>
                  </a:cubicBezTo>
                  <a:cubicBezTo>
                    <a:pt x="0" y="1922"/>
                    <a:pt x="39" y="1976"/>
                    <a:pt x="75" y="1976"/>
                  </a:cubicBezTo>
                  <a:cubicBezTo>
                    <a:pt x="89" y="1976"/>
                    <a:pt x="104" y="1967"/>
                    <a:pt x="115" y="1945"/>
                  </a:cubicBezTo>
                  <a:cubicBezTo>
                    <a:pt x="574" y="1371"/>
                    <a:pt x="995" y="759"/>
                    <a:pt x="1339" y="109"/>
                  </a:cubicBezTo>
                  <a:cubicBezTo>
                    <a:pt x="1366" y="55"/>
                    <a:pt x="1317" y="1"/>
                    <a:pt x="1258"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9"/>
            <p:cNvSpPr/>
            <p:nvPr/>
          </p:nvSpPr>
          <p:spPr>
            <a:xfrm>
              <a:off x="1459500" y="1088650"/>
              <a:ext cx="27450" cy="34700"/>
            </a:xfrm>
            <a:custGeom>
              <a:rect b="b" l="l" r="r" t="t"/>
              <a:pathLst>
                <a:path extrusionOk="0" h="1388" w="1098">
                  <a:moveTo>
                    <a:pt x="1007" y="1"/>
                  </a:moveTo>
                  <a:cubicBezTo>
                    <a:pt x="987" y="1"/>
                    <a:pt x="968" y="10"/>
                    <a:pt x="956" y="34"/>
                  </a:cubicBezTo>
                  <a:cubicBezTo>
                    <a:pt x="612" y="416"/>
                    <a:pt x="306" y="837"/>
                    <a:pt x="0" y="1296"/>
                  </a:cubicBezTo>
                  <a:cubicBezTo>
                    <a:pt x="0" y="1352"/>
                    <a:pt x="41" y="1387"/>
                    <a:pt x="78" y="1387"/>
                  </a:cubicBezTo>
                  <a:cubicBezTo>
                    <a:pt x="92" y="1387"/>
                    <a:pt x="105" y="1382"/>
                    <a:pt x="115" y="1372"/>
                  </a:cubicBezTo>
                  <a:cubicBezTo>
                    <a:pt x="382" y="913"/>
                    <a:pt x="727" y="493"/>
                    <a:pt x="1071" y="72"/>
                  </a:cubicBezTo>
                  <a:cubicBezTo>
                    <a:pt x="1097" y="45"/>
                    <a:pt x="1051" y="1"/>
                    <a:pt x="1007"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9"/>
            <p:cNvSpPr/>
            <p:nvPr/>
          </p:nvSpPr>
          <p:spPr>
            <a:xfrm>
              <a:off x="1038200" y="842525"/>
              <a:ext cx="23200" cy="14625"/>
            </a:xfrm>
            <a:custGeom>
              <a:rect b="b" l="l" r="r" t="t"/>
              <a:pathLst>
                <a:path extrusionOk="0" h="585" w="928">
                  <a:moveTo>
                    <a:pt x="852" y="1"/>
                  </a:moveTo>
                  <a:cubicBezTo>
                    <a:pt x="843" y="1"/>
                    <a:pt x="834" y="4"/>
                    <a:pt x="827" y="11"/>
                  </a:cubicBezTo>
                  <a:cubicBezTo>
                    <a:pt x="559" y="164"/>
                    <a:pt x="292" y="355"/>
                    <a:pt x="24" y="547"/>
                  </a:cubicBezTo>
                  <a:cubicBezTo>
                    <a:pt x="16" y="539"/>
                    <a:pt x="12" y="536"/>
                    <a:pt x="10" y="536"/>
                  </a:cubicBezTo>
                  <a:cubicBezTo>
                    <a:pt x="1" y="536"/>
                    <a:pt x="32" y="585"/>
                    <a:pt x="62" y="585"/>
                  </a:cubicBezTo>
                  <a:cubicBezTo>
                    <a:pt x="330" y="394"/>
                    <a:pt x="598" y="241"/>
                    <a:pt x="865" y="88"/>
                  </a:cubicBezTo>
                  <a:cubicBezTo>
                    <a:pt x="927" y="57"/>
                    <a:pt x="889" y="1"/>
                    <a:pt x="852"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9"/>
            <p:cNvSpPr/>
            <p:nvPr/>
          </p:nvSpPr>
          <p:spPr>
            <a:xfrm>
              <a:off x="947000" y="1020625"/>
              <a:ext cx="25" cy="25"/>
            </a:xfrm>
            <a:custGeom>
              <a:rect b="b" l="l" r="r" t="t"/>
              <a:pathLst>
                <a:path extrusionOk="0" h="1" w="1">
                  <a:moveTo>
                    <a:pt x="0" y="1"/>
                  </a:moveTo>
                  <a:lnTo>
                    <a:pt x="0" y="1"/>
                  </a:lnTo>
                  <a:cubicBezTo>
                    <a:pt x="0" y="1"/>
                    <a:pt x="0" y="1"/>
                    <a:pt x="0"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 name="Google Shape;712;p29"/>
          <p:cNvGrpSpPr/>
          <p:nvPr/>
        </p:nvGrpSpPr>
        <p:grpSpPr>
          <a:xfrm flipH="1">
            <a:off x="880109" y="3144630"/>
            <a:ext cx="1073595" cy="1271881"/>
            <a:chOff x="1085625" y="2746025"/>
            <a:chExt cx="970525" cy="1149775"/>
          </a:xfrm>
        </p:grpSpPr>
        <p:sp>
          <p:nvSpPr>
            <p:cNvPr id="713" name="Google Shape;713;p29"/>
            <p:cNvSpPr/>
            <p:nvPr/>
          </p:nvSpPr>
          <p:spPr>
            <a:xfrm>
              <a:off x="1085625" y="2746025"/>
              <a:ext cx="970525" cy="1149775"/>
            </a:xfrm>
            <a:custGeom>
              <a:rect b="b" l="l" r="r" t="t"/>
              <a:pathLst>
                <a:path extrusionOk="0" h="45991" w="38821">
                  <a:moveTo>
                    <a:pt x="15032" y="1472"/>
                  </a:moveTo>
                  <a:lnTo>
                    <a:pt x="15032" y="1472"/>
                  </a:lnTo>
                  <a:cubicBezTo>
                    <a:pt x="15146" y="1511"/>
                    <a:pt x="15299" y="1549"/>
                    <a:pt x="15414" y="1587"/>
                  </a:cubicBezTo>
                  <a:cubicBezTo>
                    <a:pt x="15376" y="1587"/>
                    <a:pt x="15376" y="1625"/>
                    <a:pt x="15414" y="1664"/>
                  </a:cubicBezTo>
                  <a:cubicBezTo>
                    <a:pt x="15452" y="1817"/>
                    <a:pt x="15452" y="1970"/>
                    <a:pt x="15490" y="2123"/>
                  </a:cubicBezTo>
                  <a:lnTo>
                    <a:pt x="15452" y="2046"/>
                  </a:lnTo>
                  <a:cubicBezTo>
                    <a:pt x="15376" y="1893"/>
                    <a:pt x="15299" y="1702"/>
                    <a:pt x="15223" y="1549"/>
                  </a:cubicBezTo>
                  <a:cubicBezTo>
                    <a:pt x="15204" y="1530"/>
                    <a:pt x="15175" y="1520"/>
                    <a:pt x="15151" y="1520"/>
                  </a:cubicBezTo>
                  <a:cubicBezTo>
                    <a:pt x="15127" y="1520"/>
                    <a:pt x="15108" y="1530"/>
                    <a:pt x="15108" y="1549"/>
                  </a:cubicBezTo>
                  <a:lnTo>
                    <a:pt x="15032" y="1472"/>
                  </a:lnTo>
                  <a:close/>
                  <a:moveTo>
                    <a:pt x="15567" y="1549"/>
                  </a:moveTo>
                  <a:cubicBezTo>
                    <a:pt x="15638" y="1566"/>
                    <a:pt x="15708" y="1584"/>
                    <a:pt x="15779" y="1598"/>
                  </a:cubicBezTo>
                  <a:lnTo>
                    <a:pt x="15779" y="1598"/>
                  </a:lnTo>
                  <a:cubicBezTo>
                    <a:pt x="15756" y="1612"/>
                    <a:pt x="15744" y="1635"/>
                    <a:pt x="15758" y="1664"/>
                  </a:cubicBezTo>
                  <a:cubicBezTo>
                    <a:pt x="15796" y="2046"/>
                    <a:pt x="15873" y="2428"/>
                    <a:pt x="15911" y="2811"/>
                  </a:cubicBezTo>
                  <a:cubicBezTo>
                    <a:pt x="15873" y="2734"/>
                    <a:pt x="15796" y="2620"/>
                    <a:pt x="15720" y="2505"/>
                  </a:cubicBezTo>
                  <a:cubicBezTo>
                    <a:pt x="15682" y="2161"/>
                    <a:pt x="15605" y="1855"/>
                    <a:pt x="15567" y="1549"/>
                  </a:cubicBezTo>
                  <a:close/>
                  <a:moveTo>
                    <a:pt x="17391" y="2566"/>
                  </a:moveTo>
                  <a:lnTo>
                    <a:pt x="17391" y="2566"/>
                  </a:lnTo>
                  <a:cubicBezTo>
                    <a:pt x="17420" y="2672"/>
                    <a:pt x="17450" y="2761"/>
                    <a:pt x="17479" y="2849"/>
                  </a:cubicBezTo>
                  <a:cubicBezTo>
                    <a:pt x="17479" y="2849"/>
                    <a:pt x="17479" y="2887"/>
                    <a:pt x="17479" y="2926"/>
                  </a:cubicBezTo>
                  <a:lnTo>
                    <a:pt x="17556" y="3346"/>
                  </a:lnTo>
                  <a:cubicBezTo>
                    <a:pt x="17556" y="3379"/>
                    <a:pt x="17556" y="3410"/>
                    <a:pt x="17557" y="3439"/>
                  </a:cubicBezTo>
                  <a:lnTo>
                    <a:pt x="17557" y="3439"/>
                  </a:lnTo>
                  <a:cubicBezTo>
                    <a:pt x="17519" y="3148"/>
                    <a:pt x="17463" y="2850"/>
                    <a:pt x="17391" y="2566"/>
                  </a:cubicBezTo>
                  <a:close/>
                  <a:moveTo>
                    <a:pt x="17823" y="3538"/>
                  </a:moveTo>
                  <a:lnTo>
                    <a:pt x="17900" y="3691"/>
                  </a:lnTo>
                  <a:lnTo>
                    <a:pt x="17823" y="3691"/>
                  </a:lnTo>
                  <a:cubicBezTo>
                    <a:pt x="17823" y="3652"/>
                    <a:pt x="17823" y="3614"/>
                    <a:pt x="17823" y="3538"/>
                  </a:cubicBezTo>
                  <a:close/>
                  <a:moveTo>
                    <a:pt x="17568" y="3523"/>
                  </a:moveTo>
                  <a:cubicBezTo>
                    <a:pt x="17584" y="3591"/>
                    <a:pt x="17622" y="3647"/>
                    <a:pt x="17709" y="3691"/>
                  </a:cubicBezTo>
                  <a:cubicBezTo>
                    <a:pt x="17709" y="3698"/>
                    <a:pt x="17710" y="3704"/>
                    <a:pt x="17712" y="3708"/>
                  </a:cubicBezTo>
                  <a:lnTo>
                    <a:pt x="17712" y="3708"/>
                  </a:lnTo>
                  <a:lnTo>
                    <a:pt x="17594" y="3767"/>
                  </a:lnTo>
                  <a:cubicBezTo>
                    <a:pt x="17587" y="3687"/>
                    <a:pt x="17578" y="3605"/>
                    <a:pt x="17568" y="3523"/>
                  </a:cubicBezTo>
                  <a:close/>
                  <a:moveTo>
                    <a:pt x="16982" y="1664"/>
                  </a:moveTo>
                  <a:lnTo>
                    <a:pt x="16982" y="1664"/>
                  </a:lnTo>
                  <a:cubicBezTo>
                    <a:pt x="17059" y="1817"/>
                    <a:pt x="17135" y="1970"/>
                    <a:pt x="17173" y="2123"/>
                  </a:cubicBezTo>
                  <a:cubicBezTo>
                    <a:pt x="17173" y="2123"/>
                    <a:pt x="17135" y="2161"/>
                    <a:pt x="17135" y="2199"/>
                  </a:cubicBezTo>
                  <a:cubicBezTo>
                    <a:pt x="17250" y="2773"/>
                    <a:pt x="17288" y="3346"/>
                    <a:pt x="17365" y="3920"/>
                  </a:cubicBezTo>
                  <a:lnTo>
                    <a:pt x="17288" y="3958"/>
                  </a:lnTo>
                  <a:cubicBezTo>
                    <a:pt x="17212" y="3193"/>
                    <a:pt x="17135" y="2428"/>
                    <a:pt x="16982" y="1664"/>
                  </a:cubicBezTo>
                  <a:close/>
                  <a:moveTo>
                    <a:pt x="16561" y="325"/>
                  </a:moveTo>
                  <a:cubicBezTo>
                    <a:pt x="16561" y="516"/>
                    <a:pt x="16600" y="746"/>
                    <a:pt x="16676" y="975"/>
                  </a:cubicBezTo>
                  <a:cubicBezTo>
                    <a:pt x="16753" y="2008"/>
                    <a:pt x="16867" y="3040"/>
                    <a:pt x="17059" y="4073"/>
                  </a:cubicBezTo>
                  <a:lnTo>
                    <a:pt x="16982" y="4111"/>
                  </a:lnTo>
                  <a:lnTo>
                    <a:pt x="16944" y="4111"/>
                  </a:lnTo>
                  <a:cubicBezTo>
                    <a:pt x="16829" y="2964"/>
                    <a:pt x="16714" y="1817"/>
                    <a:pt x="16523" y="669"/>
                  </a:cubicBezTo>
                  <a:lnTo>
                    <a:pt x="16485" y="669"/>
                  </a:lnTo>
                  <a:cubicBezTo>
                    <a:pt x="16485" y="1358"/>
                    <a:pt x="16523" y="2008"/>
                    <a:pt x="16561" y="2696"/>
                  </a:cubicBezTo>
                  <a:cubicBezTo>
                    <a:pt x="16523" y="2314"/>
                    <a:pt x="16447" y="1931"/>
                    <a:pt x="16370" y="1587"/>
                  </a:cubicBezTo>
                  <a:cubicBezTo>
                    <a:pt x="16370" y="1549"/>
                    <a:pt x="16322" y="1530"/>
                    <a:pt x="16279" y="1530"/>
                  </a:cubicBezTo>
                  <a:cubicBezTo>
                    <a:pt x="16236" y="1530"/>
                    <a:pt x="16198" y="1549"/>
                    <a:pt x="16217" y="1587"/>
                  </a:cubicBezTo>
                  <a:cubicBezTo>
                    <a:pt x="16255" y="2046"/>
                    <a:pt x="16332" y="2581"/>
                    <a:pt x="16370" y="3079"/>
                  </a:cubicBezTo>
                  <a:cubicBezTo>
                    <a:pt x="16370" y="3346"/>
                    <a:pt x="16370" y="3652"/>
                    <a:pt x="16408" y="3920"/>
                  </a:cubicBezTo>
                  <a:cubicBezTo>
                    <a:pt x="16332" y="3805"/>
                    <a:pt x="16294" y="3652"/>
                    <a:pt x="16255" y="3538"/>
                  </a:cubicBezTo>
                  <a:cubicBezTo>
                    <a:pt x="16217" y="2887"/>
                    <a:pt x="16102" y="2237"/>
                    <a:pt x="15911" y="1625"/>
                  </a:cubicBezTo>
                  <a:cubicBezTo>
                    <a:pt x="15910" y="1623"/>
                    <a:pt x="15909" y="1621"/>
                    <a:pt x="15907" y="1618"/>
                  </a:cubicBezTo>
                  <a:lnTo>
                    <a:pt x="15907" y="1618"/>
                  </a:lnTo>
                  <a:cubicBezTo>
                    <a:pt x="15947" y="1623"/>
                    <a:pt x="15986" y="1625"/>
                    <a:pt x="16026" y="1625"/>
                  </a:cubicBezTo>
                  <a:cubicBezTo>
                    <a:pt x="16045" y="1664"/>
                    <a:pt x="16083" y="1683"/>
                    <a:pt x="16117" y="1683"/>
                  </a:cubicBezTo>
                  <a:cubicBezTo>
                    <a:pt x="16150" y="1683"/>
                    <a:pt x="16179" y="1664"/>
                    <a:pt x="16179" y="1625"/>
                  </a:cubicBezTo>
                  <a:cubicBezTo>
                    <a:pt x="16255" y="1358"/>
                    <a:pt x="16294" y="1128"/>
                    <a:pt x="16370" y="860"/>
                  </a:cubicBezTo>
                  <a:cubicBezTo>
                    <a:pt x="16447" y="593"/>
                    <a:pt x="16485" y="478"/>
                    <a:pt x="16561" y="325"/>
                  </a:cubicBezTo>
                  <a:close/>
                  <a:moveTo>
                    <a:pt x="16638" y="3805"/>
                  </a:moveTo>
                  <a:cubicBezTo>
                    <a:pt x="16676" y="3958"/>
                    <a:pt x="16676" y="4111"/>
                    <a:pt x="16676" y="4226"/>
                  </a:cubicBezTo>
                  <a:lnTo>
                    <a:pt x="16600" y="4264"/>
                  </a:lnTo>
                  <a:cubicBezTo>
                    <a:pt x="16638" y="4111"/>
                    <a:pt x="16676" y="3958"/>
                    <a:pt x="16638" y="3805"/>
                  </a:cubicBezTo>
                  <a:close/>
                  <a:moveTo>
                    <a:pt x="5891" y="8701"/>
                  </a:moveTo>
                  <a:cubicBezTo>
                    <a:pt x="6006" y="9236"/>
                    <a:pt x="6159" y="9733"/>
                    <a:pt x="6273" y="10269"/>
                  </a:cubicBezTo>
                  <a:cubicBezTo>
                    <a:pt x="6235" y="10269"/>
                    <a:pt x="6197" y="10269"/>
                    <a:pt x="6197" y="10345"/>
                  </a:cubicBezTo>
                  <a:cubicBezTo>
                    <a:pt x="6235" y="11072"/>
                    <a:pt x="6197" y="11799"/>
                    <a:pt x="6311" y="12525"/>
                  </a:cubicBezTo>
                  <a:lnTo>
                    <a:pt x="5967" y="11646"/>
                  </a:lnTo>
                  <a:cubicBezTo>
                    <a:pt x="6044" y="10881"/>
                    <a:pt x="6006" y="10116"/>
                    <a:pt x="5853" y="9351"/>
                  </a:cubicBezTo>
                  <a:cubicBezTo>
                    <a:pt x="5853" y="9322"/>
                    <a:pt x="5825" y="9309"/>
                    <a:pt x="5792" y="9309"/>
                  </a:cubicBezTo>
                  <a:cubicBezTo>
                    <a:pt x="5740" y="9309"/>
                    <a:pt x="5676" y="9342"/>
                    <a:pt x="5700" y="9389"/>
                  </a:cubicBezTo>
                  <a:cubicBezTo>
                    <a:pt x="5776" y="10039"/>
                    <a:pt x="5814" y="10690"/>
                    <a:pt x="5814" y="11302"/>
                  </a:cubicBezTo>
                  <a:cubicBezTo>
                    <a:pt x="5547" y="10575"/>
                    <a:pt x="5241" y="9810"/>
                    <a:pt x="4896" y="9045"/>
                  </a:cubicBezTo>
                  <a:lnTo>
                    <a:pt x="5432" y="8854"/>
                  </a:lnTo>
                  <a:cubicBezTo>
                    <a:pt x="5432" y="8892"/>
                    <a:pt x="5432" y="8892"/>
                    <a:pt x="5432" y="8892"/>
                  </a:cubicBezTo>
                  <a:cubicBezTo>
                    <a:pt x="5508" y="9389"/>
                    <a:pt x="5547" y="9886"/>
                    <a:pt x="5585" y="10384"/>
                  </a:cubicBezTo>
                  <a:cubicBezTo>
                    <a:pt x="5566" y="10403"/>
                    <a:pt x="5585" y="10412"/>
                    <a:pt x="5609" y="10412"/>
                  </a:cubicBezTo>
                  <a:cubicBezTo>
                    <a:pt x="5633" y="10412"/>
                    <a:pt x="5661" y="10403"/>
                    <a:pt x="5661" y="10384"/>
                  </a:cubicBezTo>
                  <a:cubicBezTo>
                    <a:pt x="5661" y="9886"/>
                    <a:pt x="5623" y="9351"/>
                    <a:pt x="5547" y="8892"/>
                  </a:cubicBezTo>
                  <a:cubicBezTo>
                    <a:pt x="5547" y="8892"/>
                    <a:pt x="5547" y="8854"/>
                    <a:pt x="5508" y="8854"/>
                  </a:cubicBezTo>
                  <a:lnTo>
                    <a:pt x="5891" y="8701"/>
                  </a:lnTo>
                  <a:close/>
                  <a:moveTo>
                    <a:pt x="36455" y="32536"/>
                  </a:moveTo>
                  <a:cubicBezTo>
                    <a:pt x="36461" y="32536"/>
                    <a:pt x="36470" y="32578"/>
                    <a:pt x="36487" y="32681"/>
                  </a:cubicBezTo>
                  <a:lnTo>
                    <a:pt x="36449" y="32681"/>
                  </a:lnTo>
                  <a:cubicBezTo>
                    <a:pt x="36449" y="32597"/>
                    <a:pt x="36449" y="32536"/>
                    <a:pt x="36455" y="32536"/>
                  </a:cubicBezTo>
                  <a:close/>
                  <a:moveTo>
                    <a:pt x="36717" y="35550"/>
                  </a:moveTo>
                  <a:lnTo>
                    <a:pt x="36870" y="35741"/>
                  </a:lnTo>
                  <a:cubicBezTo>
                    <a:pt x="36793" y="35703"/>
                    <a:pt x="36717" y="35626"/>
                    <a:pt x="36679" y="35550"/>
                  </a:cubicBezTo>
                  <a:close/>
                  <a:moveTo>
                    <a:pt x="38208" y="36353"/>
                  </a:moveTo>
                  <a:lnTo>
                    <a:pt x="38208" y="36391"/>
                  </a:lnTo>
                  <a:lnTo>
                    <a:pt x="38132" y="36353"/>
                  </a:lnTo>
                  <a:close/>
                  <a:moveTo>
                    <a:pt x="25090" y="1472"/>
                  </a:moveTo>
                  <a:lnTo>
                    <a:pt x="36487" y="31763"/>
                  </a:lnTo>
                  <a:lnTo>
                    <a:pt x="16906" y="39183"/>
                  </a:lnTo>
                  <a:cubicBezTo>
                    <a:pt x="14955" y="34134"/>
                    <a:pt x="13081" y="29086"/>
                    <a:pt x="11283" y="24037"/>
                  </a:cubicBezTo>
                  <a:cubicBezTo>
                    <a:pt x="9448" y="18951"/>
                    <a:pt x="7956" y="13673"/>
                    <a:pt x="5929" y="8663"/>
                  </a:cubicBezTo>
                  <a:lnTo>
                    <a:pt x="16829" y="4570"/>
                  </a:lnTo>
                  <a:cubicBezTo>
                    <a:pt x="16867" y="4570"/>
                    <a:pt x="16906" y="4532"/>
                    <a:pt x="16944" y="4532"/>
                  </a:cubicBezTo>
                  <a:lnTo>
                    <a:pt x="17403" y="4341"/>
                  </a:lnTo>
                  <a:cubicBezTo>
                    <a:pt x="17430" y="4368"/>
                    <a:pt x="17462" y="4381"/>
                    <a:pt x="17492" y="4381"/>
                  </a:cubicBezTo>
                  <a:cubicBezTo>
                    <a:pt x="17546" y="4381"/>
                    <a:pt x="17594" y="4338"/>
                    <a:pt x="17594" y="4264"/>
                  </a:cubicBezTo>
                  <a:lnTo>
                    <a:pt x="18168" y="4073"/>
                  </a:lnTo>
                  <a:lnTo>
                    <a:pt x="18206" y="4111"/>
                  </a:lnTo>
                  <a:cubicBezTo>
                    <a:pt x="18216" y="4122"/>
                    <a:pt x="18229" y="4126"/>
                    <a:pt x="18243" y="4126"/>
                  </a:cubicBezTo>
                  <a:cubicBezTo>
                    <a:pt x="18280" y="4126"/>
                    <a:pt x="18321" y="4091"/>
                    <a:pt x="18321" y="4035"/>
                  </a:cubicBezTo>
                  <a:cubicBezTo>
                    <a:pt x="18321" y="4035"/>
                    <a:pt x="18321" y="4035"/>
                    <a:pt x="18321" y="3997"/>
                  </a:cubicBezTo>
                  <a:lnTo>
                    <a:pt x="25090" y="1472"/>
                  </a:lnTo>
                  <a:close/>
                  <a:moveTo>
                    <a:pt x="6408" y="10777"/>
                  </a:moveTo>
                  <a:cubicBezTo>
                    <a:pt x="6513" y="11121"/>
                    <a:pt x="6636" y="11446"/>
                    <a:pt x="6732" y="11799"/>
                  </a:cubicBezTo>
                  <a:cubicBezTo>
                    <a:pt x="6732" y="11799"/>
                    <a:pt x="6732" y="11837"/>
                    <a:pt x="6732" y="11837"/>
                  </a:cubicBezTo>
                  <a:cubicBezTo>
                    <a:pt x="6885" y="12564"/>
                    <a:pt x="6962" y="13329"/>
                    <a:pt x="6962" y="14094"/>
                  </a:cubicBezTo>
                  <a:lnTo>
                    <a:pt x="7000" y="14094"/>
                  </a:lnTo>
                  <a:cubicBezTo>
                    <a:pt x="7000" y="13520"/>
                    <a:pt x="7000" y="12946"/>
                    <a:pt x="6923" y="12372"/>
                  </a:cubicBezTo>
                  <a:lnTo>
                    <a:pt x="6923" y="12372"/>
                  </a:lnTo>
                  <a:lnTo>
                    <a:pt x="7153" y="13176"/>
                  </a:lnTo>
                  <a:cubicBezTo>
                    <a:pt x="7268" y="13902"/>
                    <a:pt x="7306" y="14591"/>
                    <a:pt x="7459" y="15279"/>
                  </a:cubicBezTo>
                  <a:cubicBezTo>
                    <a:pt x="7459" y="15317"/>
                    <a:pt x="7497" y="15337"/>
                    <a:pt x="7535" y="15337"/>
                  </a:cubicBezTo>
                  <a:cubicBezTo>
                    <a:pt x="7574" y="15337"/>
                    <a:pt x="7612" y="15317"/>
                    <a:pt x="7612" y="15279"/>
                  </a:cubicBezTo>
                  <a:cubicBezTo>
                    <a:pt x="7612" y="14935"/>
                    <a:pt x="7535" y="14591"/>
                    <a:pt x="7497" y="14246"/>
                  </a:cubicBezTo>
                  <a:lnTo>
                    <a:pt x="7497" y="14246"/>
                  </a:lnTo>
                  <a:cubicBezTo>
                    <a:pt x="7612" y="14514"/>
                    <a:pt x="7688" y="14820"/>
                    <a:pt x="7803" y="15088"/>
                  </a:cubicBezTo>
                  <a:cubicBezTo>
                    <a:pt x="7880" y="15623"/>
                    <a:pt x="7956" y="16159"/>
                    <a:pt x="8033" y="16656"/>
                  </a:cubicBezTo>
                  <a:cubicBezTo>
                    <a:pt x="8033" y="16694"/>
                    <a:pt x="8061" y="16713"/>
                    <a:pt x="8090" y="16713"/>
                  </a:cubicBezTo>
                  <a:cubicBezTo>
                    <a:pt x="8119" y="16713"/>
                    <a:pt x="8147" y="16694"/>
                    <a:pt x="8147" y="16656"/>
                  </a:cubicBezTo>
                  <a:cubicBezTo>
                    <a:pt x="8147" y="16465"/>
                    <a:pt x="8109" y="16235"/>
                    <a:pt x="8071" y="16006"/>
                  </a:cubicBezTo>
                  <a:lnTo>
                    <a:pt x="8071" y="16006"/>
                  </a:lnTo>
                  <a:cubicBezTo>
                    <a:pt x="8147" y="16159"/>
                    <a:pt x="8224" y="16350"/>
                    <a:pt x="8262" y="16541"/>
                  </a:cubicBezTo>
                  <a:cubicBezTo>
                    <a:pt x="8300" y="16924"/>
                    <a:pt x="8377" y="17306"/>
                    <a:pt x="8415" y="17689"/>
                  </a:cubicBezTo>
                  <a:cubicBezTo>
                    <a:pt x="8415" y="17708"/>
                    <a:pt x="8434" y="17717"/>
                    <a:pt x="8453" y="17717"/>
                  </a:cubicBezTo>
                  <a:cubicBezTo>
                    <a:pt x="8472" y="17717"/>
                    <a:pt x="8492" y="17708"/>
                    <a:pt x="8492" y="17689"/>
                  </a:cubicBezTo>
                  <a:lnTo>
                    <a:pt x="8492" y="17115"/>
                  </a:lnTo>
                  <a:cubicBezTo>
                    <a:pt x="8606" y="17612"/>
                    <a:pt x="8644" y="18071"/>
                    <a:pt x="8759" y="18568"/>
                  </a:cubicBezTo>
                  <a:cubicBezTo>
                    <a:pt x="8778" y="18587"/>
                    <a:pt x="8807" y="18597"/>
                    <a:pt x="8831" y="18597"/>
                  </a:cubicBezTo>
                  <a:cubicBezTo>
                    <a:pt x="8855" y="18597"/>
                    <a:pt x="8874" y="18587"/>
                    <a:pt x="8874" y="18568"/>
                  </a:cubicBezTo>
                  <a:cubicBezTo>
                    <a:pt x="8874" y="18454"/>
                    <a:pt x="8874" y="18301"/>
                    <a:pt x="8874" y="18224"/>
                  </a:cubicBezTo>
                  <a:lnTo>
                    <a:pt x="9027" y="18607"/>
                  </a:lnTo>
                  <a:cubicBezTo>
                    <a:pt x="9016" y="18595"/>
                    <a:pt x="9005" y="18591"/>
                    <a:pt x="8994" y="18591"/>
                  </a:cubicBezTo>
                  <a:cubicBezTo>
                    <a:pt x="8970" y="18591"/>
                    <a:pt x="8950" y="18618"/>
                    <a:pt x="8950" y="18645"/>
                  </a:cubicBezTo>
                  <a:cubicBezTo>
                    <a:pt x="8989" y="18951"/>
                    <a:pt x="9027" y="19295"/>
                    <a:pt x="9103" y="19601"/>
                  </a:cubicBezTo>
                  <a:cubicBezTo>
                    <a:pt x="9103" y="19620"/>
                    <a:pt x="9113" y="19630"/>
                    <a:pt x="9127" y="19630"/>
                  </a:cubicBezTo>
                  <a:cubicBezTo>
                    <a:pt x="9142" y="19630"/>
                    <a:pt x="9161" y="19620"/>
                    <a:pt x="9180" y="19601"/>
                  </a:cubicBezTo>
                  <a:cubicBezTo>
                    <a:pt x="9180" y="19333"/>
                    <a:pt x="9103" y="19027"/>
                    <a:pt x="9065" y="18760"/>
                  </a:cubicBezTo>
                  <a:lnTo>
                    <a:pt x="9065" y="18760"/>
                  </a:lnTo>
                  <a:cubicBezTo>
                    <a:pt x="9715" y="20557"/>
                    <a:pt x="10404" y="22355"/>
                    <a:pt x="11016" y="24152"/>
                  </a:cubicBezTo>
                  <a:cubicBezTo>
                    <a:pt x="12813" y="29239"/>
                    <a:pt x="14687" y="34326"/>
                    <a:pt x="16638" y="39336"/>
                  </a:cubicBezTo>
                  <a:lnTo>
                    <a:pt x="16408" y="39412"/>
                  </a:lnTo>
                  <a:cubicBezTo>
                    <a:pt x="14420" y="34211"/>
                    <a:pt x="12469" y="29048"/>
                    <a:pt x="10519" y="23885"/>
                  </a:cubicBezTo>
                  <a:cubicBezTo>
                    <a:pt x="9142" y="20213"/>
                    <a:pt x="7841" y="16503"/>
                    <a:pt x="6426" y="12831"/>
                  </a:cubicBezTo>
                  <a:cubicBezTo>
                    <a:pt x="6464" y="12831"/>
                    <a:pt x="6464" y="12793"/>
                    <a:pt x="6464" y="12755"/>
                  </a:cubicBezTo>
                  <a:cubicBezTo>
                    <a:pt x="6499" y="12096"/>
                    <a:pt x="6471" y="11436"/>
                    <a:pt x="6408" y="10777"/>
                  </a:cubicBezTo>
                  <a:close/>
                  <a:moveTo>
                    <a:pt x="13808" y="40713"/>
                  </a:moveTo>
                  <a:lnTo>
                    <a:pt x="13693" y="40789"/>
                  </a:lnTo>
                  <a:lnTo>
                    <a:pt x="13540" y="40866"/>
                  </a:lnTo>
                  <a:cubicBezTo>
                    <a:pt x="13616" y="40828"/>
                    <a:pt x="13693" y="40789"/>
                    <a:pt x="13808" y="40713"/>
                  </a:cubicBezTo>
                  <a:close/>
                  <a:moveTo>
                    <a:pt x="36067" y="32413"/>
                  </a:moveTo>
                  <a:cubicBezTo>
                    <a:pt x="35952" y="32605"/>
                    <a:pt x="35914" y="32758"/>
                    <a:pt x="35875" y="32949"/>
                  </a:cubicBezTo>
                  <a:cubicBezTo>
                    <a:pt x="28379" y="35894"/>
                    <a:pt x="20768" y="38571"/>
                    <a:pt x="13387" y="41784"/>
                  </a:cubicBezTo>
                  <a:cubicBezTo>
                    <a:pt x="13540" y="41401"/>
                    <a:pt x="13808" y="41095"/>
                    <a:pt x="14114" y="40827"/>
                  </a:cubicBezTo>
                  <a:cubicBezTo>
                    <a:pt x="21495" y="38265"/>
                    <a:pt x="28762" y="35205"/>
                    <a:pt x="36067" y="32413"/>
                  </a:cubicBezTo>
                  <a:close/>
                  <a:moveTo>
                    <a:pt x="13502" y="41019"/>
                  </a:moveTo>
                  <a:cubicBezTo>
                    <a:pt x="13310" y="41325"/>
                    <a:pt x="13157" y="41631"/>
                    <a:pt x="13043" y="41937"/>
                  </a:cubicBezTo>
                  <a:lnTo>
                    <a:pt x="13005" y="41937"/>
                  </a:lnTo>
                  <a:lnTo>
                    <a:pt x="12966" y="41898"/>
                  </a:lnTo>
                  <a:cubicBezTo>
                    <a:pt x="12966" y="41898"/>
                    <a:pt x="13005" y="41898"/>
                    <a:pt x="13005" y="41860"/>
                  </a:cubicBezTo>
                  <a:cubicBezTo>
                    <a:pt x="13043" y="41784"/>
                    <a:pt x="13081" y="41707"/>
                    <a:pt x="13081" y="41631"/>
                  </a:cubicBezTo>
                  <a:cubicBezTo>
                    <a:pt x="13081" y="41575"/>
                    <a:pt x="13061" y="41539"/>
                    <a:pt x="13035" y="41539"/>
                  </a:cubicBezTo>
                  <a:cubicBezTo>
                    <a:pt x="13025" y="41539"/>
                    <a:pt x="13015" y="41544"/>
                    <a:pt x="13005" y="41554"/>
                  </a:cubicBezTo>
                  <a:cubicBezTo>
                    <a:pt x="12966" y="41631"/>
                    <a:pt x="12928" y="41707"/>
                    <a:pt x="12890" y="41784"/>
                  </a:cubicBezTo>
                  <a:cubicBezTo>
                    <a:pt x="12852" y="41822"/>
                    <a:pt x="12852" y="41860"/>
                    <a:pt x="12890" y="41860"/>
                  </a:cubicBezTo>
                  <a:cubicBezTo>
                    <a:pt x="12852" y="41860"/>
                    <a:pt x="12813" y="41937"/>
                    <a:pt x="12852" y="41975"/>
                  </a:cubicBezTo>
                  <a:cubicBezTo>
                    <a:pt x="12890" y="42013"/>
                    <a:pt x="12928" y="42051"/>
                    <a:pt x="12966" y="42090"/>
                  </a:cubicBezTo>
                  <a:cubicBezTo>
                    <a:pt x="12966" y="42204"/>
                    <a:pt x="12928" y="42281"/>
                    <a:pt x="12928" y="42357"/>
                  </a:cubicBezTo>
                  <a:cubicBezTo>
                    <a:pt x="12775" y="42319"/>
                    <a:pt x="12622" y="42243"/>
                    <a:pt x="12469" y="42204"/>
                  </a:cubicBezTo>
                  <a:lnTo>
                    <a:pt x="12546" y="42051"/>
                  </a:lnTo>
                  <a:cubicBezTo>
                    <a:pt x="12699" y="41707"/>
                    <a:pt x="12928" y="41401"/>
                    <a:pt x="13234" y="41133"/>
                  </a:cubicBezTo>
                  <a:lnTo>
                    <a:pt x="13502" y="41019"/>
                  </a:lnTo>
                  <a:close/>
                  <a:moveTo>
                    <a:pt x="35799" y="33370"/>
                  </a:moveTo>
                  <a:lnTo>
                    <a:pt x="35799" y="33370"/>
                  </a:lnTo>
                  <a:cubicBezTo>
                    <a:pt x="35761" y="33523"/>
                    <a:pt x="35761" y="33675"/>
                    <a:pt x="35723" y="33828"/>
                  </a:cubicBezTo>
                  <a:cubicBezTo>
                    <a:pt x="28303" y="36773"/>
                    <a:pt x="20692" y="39451"/>
                    <a:pt x="13387" y="42625"/>
                  </a:cubicBezTo>
                  <a:cubicBezTo>
                    <a:pt x="13387" y="42625"/>
                    <a:pt x="13387" y="42587"/>
                    <a:pt x="13387" y="42587"/>
                  </a:cubicBezTo>
                  <a:cubicBezTo>
                    <a:pt x="13310" y="42549"/>
                    <a:pt x="13272" y="42510"/>
                    <a:pt x="13234" y="42510"/>
                  </a:cubicBezTo>
                  <a:cubicBezTo>
                    <a:pt x="13234" y="42281"/>
                    <a:pt x="13272" y="42090"/>
                    <a:pt x="13349" y="41937"/>
                  </a:cubicBezTo>
                  <a:cubicBezTo>
                    <a:pt x="20921" y="39336"/>
                    <a:pt x="28303" y="36200"/>
                    <a:pt x="35799" y="33370"/>
                  </a:cubicBezTo>
                  <a:close/>
                  <a:moveTo>
                    <a:pt x="12431" y="42319"/>
                  </a:moveTo>
                  <a:cubicBezTo>
                    <a:pt x="12584" y="42396"/>
                    <a:pt x="12737" y="42472"/>
                    <a:pt x="12928" y="42549"/>
                  </a:cubicBezTo>
                  <a:lnTo>
                    <a:pt x="12928" y="42855"/>
                  </a:lnTo>
                  <a:lnTo>
                    <a:pt x="12852" y="42855"/>
                  </a:lnTo>
                  <a:cubicBezTo>
                    <a:pt x="12737" y="42778"/>
                    <a:pt x="12584" y="42663"/>
                    <a:pt x="12507" y="42549"/>
                  </a:cubicBezTo>
                  <a:lnTo>
                    <a:pt x="12431" y="42549"/>
                  </a:lnTo>
                  <a:cubicBezTo>
                    <a:pt x="12393" y="42434"/>
                    <a:pt x="12431" y="42396"/>
                    <a:pt x="12431" y="42319"/>
                  </a:cubicBezTo>
                  <a:close/>
                  <a:moveTo>
                    <a:pt x="4743" y="9122"/>
                  </a:moveTo>
                  <a:cubicBezTo>
                    <a:pt x="6388" y="14246"/>
                    <a:pt x="8415" y="19257"/>
                    <a:pt x="10327" y="24305"/>
                  </a:cubicBezTo>
                  <a:cubicBezTo>
                    <a:pt x="12201" y="29354"/>
                    <a:pt x="14152" y="34440"/>
                    <a:pt x="16064" y="39489"/>
                  </a:cubicBezTo>
                  <a:lnTo>
                    <a:pt x="14037" y="40254"/>
                  </a:lnTo>
                  <a:cubicBezTo>
                    <a:pt x="13234" y="40522"/>
                    <a:pt x="12584" y="41133"/>
                    <a:pt x="12240" y="41937"/>
                  </a:cubicBezTo>
                  <a:cubicBezTo>
                    <a:pt x="12087" y="42243"/>
                    <a:pt x="12010" y="42549"/>
                    <a:pt x="11972" y="42893"/>
                  </a:cubicBezTo>
                  <a:lnTo>
                    <a:pt x="919" y="13596"/>
                  </a:lnTo>
                  <a:cubicBezTo>
                    <a:pt x="383" y="12105"/>
                    <a:pt x="1148" y="10498"/>
                    <a:pt x="2602" y="9925"/>
                  </a:cubicBezTo>
                  <a:lnTo>
                    <a:pt x="4743" y="9122"/>
                  </a:lnTo>
                  <a:close/>
                  <a:moveTo>
                    <a:pt x="12354" y="42663"/>
                  </a:moveTo>
                  <a:cubicBezTo>
                    <a:pt x="12507" y="42816"/>
                    <a:pt x="12699" y="42931"/>
                    <a:pt x="12890" y="43046"/>
                  </a:cubicBezTo>
                  <a:lnTo>
                    <a:pt x="12890" y="43199"/>
                  </a:lnTo>
                  <a:lnTo>
                    <a:pt x="12890" y="43390"/>
                  </a:lnTo>
                  <a:cubicBezTo>
                    <a:pt x="12852" y="43390"/>
                    <a:pt x="12775" y="43352"/>
                    <a:pt x="12699" y="43313"/>
                  </a:cubicBezTo>
                  <a:cubicBezTo>
                    <a:pt x="12546" y="43237"/>
                    <a:pt x="12393" y="43122"/>
                    <a:pt x="12278" y="43008"/>
                  </a:cubicBezTo>
                  <a:cubicBezTo>
                    <a:pt x="12278" y="42893"/>
                    <a:pt x="12316" y="42778"/>
                    <a:pt x="12354" y="42663"/>
                  </a:cubicBezTo>
                  <a:close/>
                  <a:moveTo>
                    <a:pt x="12278" y="43199"/>
                  </a:moveTo>
                  <a:cubicBezTo>
                    <a:pt x="12393" y="43313"/>
                    <a:pt x="12507" y="43390"/>
                    <a:pt x="12660" y="43466"/>
                  </a:cubicBezTo>
                  <a:cubicBezTo>
                    <a:pt x="12737" y="43505"/>
                    <a:pt x="12852" y="43543"/>
                    <a:pt x="12928" y="43581"/>
                  </a:cubicBezTo>
                  <a:cubicBezTo>
                    <a:pt x="12966" y="43658"/>
                    <a:pt x="13005" y="43734"/>
                    <a:pt x="13005" y="43811"/>
                  </a:cubicBezTo>
                  <a:lnTo>
                    <a:pt x="12852" y="43772"/>
                  </a:lnTo>
                  <a:cubicBezTo>
                    <a:pt x="12660" y="43658"/>
                    <a:pt x="12469" y="43543"/>
                    <a:pt x="12278" y="43428"/>
                  </a:cubicBezTo>
                  <a:cubicBezTo>
                    <a:pt x="12278" y="43352"/>
                    <a:pt x="12278" y="43275"/>
                    <a:pt x="12278" y="43199"/>
                  </a:cubicBezTo>
                  <a:close/>
                  <a:moveTo>
                    <a:pt x="12316" y="43619"/>
                  </a:moveTo>
                  <a:lnTo>
                    <a:pt x="12316" y="43619"/>
                  </a:lnTo>
                  <a:cubicBezTo>
                    <a:pt x="12469" y="43734"/>
                    <a:pt x="12660" y="43849"/>
                    <a:pt x="12813" y="43925"/>
                  </a:cubicBezTo>
                  <a:lnTo>
                    <a:pt x="13043" y="44040"/>
                  </a:lnTo>
                  <a:cubicBezTo>
                    <a:pt x="13119" y="44155"/>
                    <a:pt x="13196" y="44308"/>
                    <a:pt x="13272" y="44423"/>
                  </a:cubicBezTo>
                  <a:cubicBezTo>
                    <a:pt x="13043" y="44346"/>
                    <a:pt x="12775" y="44231"/>
                    <a:pt x="12546" y="44155"/>
                  </a:cubicBezTo>
                  <a:cubicBezTo>
                    <a:pt x="12546" y="44144"/>
                    <a:pt x="12539" y="44139"/>
                    <a:pt x="12530" y="44139"/>
                  </a:cubicBezTo>
                  <a:cubicBezTo>
                    <a:pt x="12507" y="44139"/>
                    <a:pt x="12469" y="44166"/>
                    <a:pt x="12469" y="44193"/>
                  </a:cubicBezTo>
                  <a:lnTo>
                    <a:pt x="12431" y="44193"/>
                  </a:lnTo>
                  <a:cubicBezTo>
                    <a:pt x="12393" y="44002"/>
                    <a:pt x="12316" y="43811"/>
                    <a:pt x="12316" y="43619"/>
                  </a:cubicBezTo>
                  <a:close/>
                  <a:moveTo>
                    <a:pt x="35723" y="34211"/>
                  </a:moveTo>
                  <a:cubicBezTo>
                    <a:pt x="35723" y="34326"/>
                    <a:pt x="35723" y="34440"/>
                    <a:pt x="35723" y="34517"/>
                  </a:cubicBezTo>
                  <a:cubicBezTo>
                    <a:pt x="35723" y="34555"/>
                    <a:pt x="35761" y="34593"/>
                    <a:pt x="35761" y="34670"/>
                  </a:cubicBezTo>
                  <a:cubicBezTo>
                    <a:pt x="28341" y="37577"/>
                    <a:pt x="20807" y="40216"/>
                    <a:pt x="13540" y="43428"/>
                  </a:cubicBezTo>
                  <a:cubicBezTo>
                    <a:pt x="13502" y="43428"/>
                    <a:pt x="13502" y="43466"/>
                    <a:pt x="13540" y="43466"/>
                  </a:cubicBezTo>
                  <a:cubicBezTo>
                    <a:pt x="21074" y="40942"/>
                    <a:pt x="28456" y="37844"/>
                    <a:pt x="35875" y="34976"/>
                  </a:cubicBezTo>
                  <a:cubicBezTo>
                    <a:pt x="35952" y="35129"/>
                    <a:pt x="36028" y="35244"/>
                    <a:pt x="36105" y="35358"/>
                  </a:cubicBezTo>
                  <a:cubicBezTo>
                    <a:pt x="28685" y="38265"/>
                    <a:pt x="21113" y="40942"/>
                    <a:pt x="13808" y="44155"/>
                  </a:cubicBezTo>
                  <a:cubicBezTo>
                    <a:pt x="13769" y="44155"/>
                    <a:pt x="13808" y="44193"/>
                    <a:pt x="13846" y="44193"/>
                  </a:cubicBezTo>
                  <a:cubicBezTo>
                    <a:pt x="21419" y="41631"/>
                    <a:pt x="28877" y="38494"/>
                    <a:pt x="36373" y="35626"/>
                  </a:cubicBezTo>
                  <a:cubicBezTo>
                    <a:pt x="36449" y="35703"/>
                    <a:pt x="36526" y="35779"/>
                    <a:pt x="36640" y="35856"/>
                  </a:cubicBezTo>
                  <a:cubicBezTo>
                    <a:pt x="32892" y="37232"/>
                    <a:pt x="29182" y="38647"/>
                    <a:pt x="25473" y="40063"/>
                  </a:cubicBezTo>
                  <a:cubicBezTo>
                    <a:pt x="21648" y="41516"/>
                    <a:pt x="17632" y="42893"/>
                    <a:pt x="13961" y="44690"/>
                  </a:cubicBezTo>
                  <a:cubicBezTo>
                    <a:pt x="13731" y="44537"/>
                    <a:pt x="13578" y="44346"/>
                    <a:pt x="13425" y="44117"/>
                  </a:cubicBezTo>
                  <a:cubicBezTo>
                    <a:pt x="13463" y="44078"/>
                    <a:pt x="13463" y="44040"/>
                    <a:pt x="13425" y="44040"/>
                  </a:cubicBezTo>
                  <a:lnTo>
                    <a:pt x="13387" y="44002"/>
                  </a:lnTo>
                  <a:cubicBezTo>
                    <a:pt x="13349" y="43887"/>
                    <a:pt x="13272" y="43734"/>
                    <a:pt x="13272" y="43619"/>
                  </a:cubicBezTo>
                  <a:cubicBezTo>
                    <a:pt x="13272" y="43581"/>
                    <a:pt x="13272" y="43543"/>
                    <a:pt x="13272" y="43543"/>
                  </a:cubicBezTo>
                  <a:cubicBezTo>
                    <a:pt x="13234" y="43505"/>
                    <a:pt x="13234" y="43505"/>
                    <a:pt x="13272" y="43505"/>
                  </a:cubicBezTo>
                  <a:cubicBezTo>
                    <a:pt x="13234" y="43352"/>
                    <a:pt x="13196" y="43237"/>
                    <a:pt x="13196" y="43122"/>
                  </a:cubicBezTo>
                  <a:cubicBezTo>
                    <a:pt x="13272" y="43122"/>
                    <a:pt x="13310" y="43008"/>
                    <a:pt x="13234" y="42969"/>
                  </a:cubicBezTo>
                  <a:lnTo>
                    <a:pt x="13196" y="42969"/>
                  </a:lnTo>
                  <a:cubicBezTo>
                    <a:pt x="13157" y="42855"/>
                    <a:pt x="13157" y="42778"/>
                    <a:pt x="13196" y="42663"/>
                  </a:cubicBezTo>
                  <a:lnTo>
                    <a:pt x="13272" y="42702"/>
                  </a:lnTo>
                  <a:cubicBezTo>
                    <a:pt x="13234" y="42702"/>
                    <a:pt x="13272" y="42740"/>
                    <a:pt x="13310" y="42740"/>
                  </a:cubicBezTo>
                  <a:cubicBezTo>
                    <a:pt x="20883" y="40216"/>
                    <a:pt x="28265" y="37079"/>
                    <a:pt x="35723" y="34211"/>
                  </a:cubicBezTo>
                  <a:close/>
                  <a:moveTo>
                    <a:pt x="12507" y="44308"/>
                  </a:moveTo>
                  <a:cubicBezTo>
                    <a:pt x="12852" y="44461"/>
                    <a:pt x="13234" y="44652"/>
                    <a:pt x="13616" y="44805"/>
                  </a:cubicBezTo>
                  <a:cubicBezTo>
                    <a:pt x="13272" y="44690"/>
                    <a:pt x="12928" y="44576"/>
                    <a:pt x="12584" y="44499"/>
                  </a:cubicBezTo>
                  <a:cubicBezTo>
                    <a:pt x="12584" y="44423"/>
                    <a:pt x="12546" y="44384"/>
                    <a:pt x="12507" y="44308"/>
                  </a:cubicBezTo>
                  <a:close/>
                  <a:moveTo>
                    <a:pt x="37061" y="36161"/>
                  </a:moveTo>
                  <a:cubicBezTo>
                    <a:pt x="37214" y="36276"/>
                    <a:pt x="37405" y="36353"/>
                    <a:pt x="37558" y="36467"/>
                  </a:cubicBezTo>
                  <a:lnTo>
                    <a:pt x="37673" y="36582"/>
                  </a:lnTo>
                  <a:cubicBezTo>
                    <a:pt x="37711" y="36601"/>
                    <a:pt x="37750" y="36611"/>
                    <a:pt x="37788" y="36611"/>
                  </a:cubicBezTo>
                  <a:cubicBezTo>
                    <a:pt x="37826" y="36611"/>
                    <a:pt x="37864" y="36601"/>
                    <a:pt x="37903" y="36582"/>
                  </a:cubicBezTo>
                  <a:lnTo>
                    <a:pt x="38055" y="36620"/>
                  </a:lnTo>
                  <a:cubicBezTo>
                    <a:pt x="34040" y="37997"/>
                    <a:pt x="30024" y="39451"/>
                    <a:pt x="26008" y="40866"/>
                  </a:cubicBezTo>
                  <a:cubicBezTo>
                    <a:pt x="22413" y="42204"/>
                    <a:pt x="18435" y="43275"/>
                    <a:pt x="15032" y="45111"/>
                  </a:cubicBezTo>
                  <a:cubicBezTo>
                    <a:pt x="14764" y="45073"/>
                    <a:pt x="14496" y="44996"/>
                    <a:pt x="14228" y="44843"/>
                  </a:cubicBezTo>
                  <a:cubicBezTo>
                    <a:pt x="14190" y="44843"/>
                    <a:pt x="14152" y="44805"/>
                    <a:pt x="14075" y="44805"/>
                  </a:cubicBezTo>
                  <a:cubicBezTo>
                    <a:pt x="18091" y="43466"/>
                    <a:pt x="21954" y="41669"/>
                    <a:pt x="25893" y="40177"/>
                  </a:cubicBezTo>
                  <a:cubicBezTo>
                    <a:pt x="29565" y="38762"/>
                    <a:pt x="33313" y="37462"/>
                    <a:pt x="37061" y="36161"/>
                  </a:cubicBezTo>
                  <a:close/>
                  <a:moveTo>
                    <a:pt x="35684" y="37768"/>
                  </a:moveTo>
                  <a:lnTo>
                    <a:pt x="15758" y="45264"/>
                  </a:lnTo>
                  <a:lnTo>
                    <a:pt x="15337" y="45188"/>
                  </a:lnTo>
                  <a:cubicBezTo>
                    <a:pt x="19086" y="44078"/>
                    <a:pt x="22681" y="42204"/>
                    <a:pt x="26352" y="40827"/>
                  </a:cubicBezTo>
                  <a:cubicBezTo>
                    <a:pt x="29412" y="39718"/>
                    <a:pt x="32548" y="38724"/>
                    <a:pt x="35684" y="37768"/>
                  </a:cubicBezTo>
                  <a:close/>
                  <a:moveTo>
                    <a:pt x="12775" y="44767"/>
                  </a:moveTo>
                  <a:lnTo>
                    <a:pt x="12775" y="44767"/>
                  </a:lnTo>
                  <a:cubicBezTo>
                    <a:pt x="13005" y="44843"/>
                    <a:pt x="13234" y="44920"/>
                    <a:pt x="13502" y="44996"/>
                  </a:cubicBezTo>
                  <a:cubicBezTo>
                    <a:pt x="13846" y="45188"/>
                    <a:pt x="14228" y="45341"/>
                    <a:pt x="14611" y="45417"/>
                  </a:cubicBezTo>
                  <a:cubicBezTo>
                    <a:pt x="14649" y="45417"/>
                    <a:pt x="14687" y="45417"/>
                    <a:pt x="14726" y="45379"/>
                  </a:cubicBezTo>
                  <a:cubicBezTo>
                    <a:pt x="14879" y="45417"/>
                    <a:pt x="15032" y="45455"/>
                    <a:pt x="15185" y="45494"/>
                  </a:cubicBezTo>
                  <a:cubicBezTo>
                    <a:pt x="14993" y="45532"/>
                    <a:pt x="14802" y="45608"/>
                    <a:pt x="14611" y="45608"/>
                  </a:cubicBezTo>
                  <a:cubicBezTo>
                    <a:pt x="14420" y="45570"/>
                    <a:pt x="14267" y="45532"/>
                    <a:pt x="14075" y="45494"/>
                  </a:cubicBezTo>
                  <a:lnTo>
                    <a:pt x="13310" y="45264"/>
                  </a:lnTo>
                  <a:cubicBezTo>
                    <a:pt x="13119" y="45149"/>
                    <a:pt x="12928" y="44958"/>
                    <a:pt x="12775" y="44767"/>
                  </a:cubicBezTo>
                  <a:close/>
                  <a:moveTo>
                    <a:pt x="16477" y="0"/>
                  </a:moveTo>
                  <a:cubicBezTo>
                    <a:pt x="16437" y="0"/>
                    <a:pt x="16397" y="17"/>
                    <a:pt x="16370" y="57"/>
                  </a:cubicBezTo>
                  <a:cubicBezTo>
                    <a:pt x="16141" y="478"/>
                    <a:pt x="16026" y="937"/>
                    <a:pt x="16026" y="1434"/>
                  </a:cubicBezTo>
                  <a:cubicBezTo>
                    <a:pt x="15643" y="1281"/>
                    <a:pt x="15223" y="1205"/>
                    <a:pt x="14802" y="1205"/>
                  </a:cubicBezTo>
                  <a:cubicBezTo>
                    <a:pt x="14687" y="1205"/>
                    <a:pt x="14687" y="1358"/>
                    <a:pt x="14764" y="1396"/>
                  </a:cubicBezTo>
                  <a:cubicBezTo>
                    <a:pt x="14726" y="1434"/>
                    <a:pt x="14726" y="1511"/>
                    <a:pt x="14764" y="1549"/>
                  </a:cubicBezTo>
                  <a:cubicBezTo>
                    <a:pt x="14955" y="1931"/>
                    <a:pt x="15146" y="2275"/>
                    <a:pt x="15376" y="2658"/>
                  </a:cubicBezTo>
                  <a:cubicBezTo>
                    <a:pt x="15376" y="2734"/>
                    <a:pt x="15376" y="2773"/>
                    <a:pt x="15414" y="2811"/>
                  </a:cubicBezTo>
                  <a:cubicBezTo>
                    <a:pt x="15414" y="2849"/>
                    <a:pt x="15452" y="2887"/>
                    <a:pt x="15452" y="2887"/>
                  </a:cubicBezTo>
                  <a:cubicBezTo>
                    <a:pt x="15529" y="3002"/>
                    <a:pt x="15605" y="3117"/>
                    <a:pt x="15682" y="3270"/>
                  </a:cubicBezTo>
                  <a:lnTo>
                    <a:pt x="15682" y="3308"/>
                  </a:lnTo>
                  <a:cubicBezTo>
                    <a:pt x="15682" y="3346"/>
                    <a:pt x="15682" y="3346"/>
                    <a:pt x="15720" y="3346"/>
                  </a:cubicBezTo>
                  <a:cubicBezTo>
                    <a:pt x="15835" y="3576"/>
                    <a:pt x="15949" y="3767"/>
                    <a:pt x="16064" y="3958"/>
                  </a:cubicBezTo>
                  <a:lnTo>
                    <a:pt x="16064" y="4073"/>
                  </a:lnTo>
                  <a:cubicBezTo>
                    <a:pt x="16102" y="4111"/>
                    <a:pt x="16141" y="4111"/>
                    <a:pt x="16179" y="4111"/>
                  </a:cubicBezTo>
                  <a:cubicBezTo>
                    <a:pt x="16217" y="4226"/>
                    <a:pt x="16255" y="4303"/>
                    <a:pt x="16332" y="4417"/>
                  </a:cubicBezTo>
                  <a:lnTo>
                    <a:pt x="2487" y="9619"/>
                  </a:lnTo>
                  <a:cubicBezTo>
                    <a:pt x="804" y="10231"/>
                    <a:pt x="1" y="12066"/>
                    <a:pt x="613" y="13749"/>
                  </a:cubicBezTo>
                  <a:lnTo>
                    <a:pt x="12163" y="44384"/>
                  </a:lnTo>
                  <a:cubicBezTo>
                    <a:pt x="12507" y="45341"/>
                    <a:pt x="13425" y="45952"/>
                    <a:pt x="14458" y="45991"/>
                  </a:cubicBezTo>
                  <a:cubicBezTo>
                    <a:pt x="14726" y="45952"/>
                    <a:pt x="15032" y="45914"/>
                    <a:pt x="15299" y="45799"/>
                  </a:cubicBezTo>
                  <a:lnTo>
                    <a:pt x="38667" y="37041"/>
                  </a:lnTo>
                  <a:lnTo>
                    <a:pt x="38820" y="36965"/>
                  </a:lnTo>
                  <a:lnTo>
                    <a:pt x="38476" y="35970"/>
                  </a:lnTo>
                  <a:cubicBezTo>
                    <a:pt x="38476" y="35970"/>
                    <a:pt x="38438" y="35932"/>
                    <a:pt x="38438" y="35932"/>
                  </a:cubicBezTo>
                  <a:lnTo>
                    <a:pt x="25358" y="1205"/>
                  </a:lnTo>
                  <a:lnTo>
                    <a:pt x="25320" y="1052"/>
                  </a:lnTo>
                  <a:lnTo>
                    <a:pt x="18244" y="3691"/>
                  </a:lnTo>
                  <a:cubicBezTo>
                    <a:pt x="18053" y="3155"/>
                    <a:pt x="17747" y="2658"/>
                    <a:pt x="17518" y="2161"/>
                  </a:cubicBezTo>
                  <a:cubicBezTo>
                    <a:pt x="17288" y="1472"/>
                    <a:pt x="16982" y="822"/>
                    <a:pt x="16600" y="248"/>
                  </a:cubicBezTo>
                  <a:lnTo>
                    <a:pt x="16600" y="134"/>
                  </a:lnTo>
                  <a:cubicBezTo>
                    <a:pt x="16625" y="59"/>
                    <a:pt x="16552" y="0"/>
                    <a:pt x="16477"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9"/>
            <p:cNvSpPr/>
            <p:nvPr/>
          </p:nvSpPr>
          <p:spPr>
            <a:xfrm>
              <a:off x="1362375" y="2954700"/>
              <a:ext cx="365575" cy="292350"/>
            </a:xfrm>
            <a:custGeom>
              <a:rect b="b" l="l" r="r" t="t"/>
              <a:pathLst>
                <a:path extrusionOk="0" h="11694" w="14623">
                  <a:moveTo>
                    <a:pt x="12146" y="469"/>
                  </a:moveTo>
                  <a:cubicBezTo>
                    <a:pt x="12490" y="2649"/>
                    <a:pt x="13408" y="4790"/>
                    <a:pt x="14288" y="6779"/>
                  </a:cubicBezTo>
                  <a:cubicBezTo>
                    <a:pt x="12299" y="7429"/>
                    <a:pt x="10387" y="8385"/>
                    <a:pt x="8436" y="9150"/>
                  </a:cubicBezTo>
                  <a:cubicBezTo>
                    <a:pt x="6448" y="9915"/>
                    <a:pt x="4459" y="10489"/>
                    <a:pt x="2508" y="11216"/>
                  </a:cubicBezTo>
                  <a:cubicBezTo>
                    <a:pt x="2126" y="9074"/>
                    <a:pt x="1208" y="6932"/>
                    <a:pt x="328" y="4943"/>
                  </a:cubicBezTo>
                  <a:cubicBezTo>
                    <a:pt x="2355" y="4255"/>
                    <a:pt x="4229" y="3299"/>
                    <a:pt x="6218" y="2534"/>
                  </a:cubicBezTo>
                  <a:cubicBezTo>
                    <a:pt x="8207" y="1769"/>
                    <a:pt x="10157" y="1195"/>
                    <a:pt x="12146" y="469"/>
                  </a:cubicBezTo>
                  <a:close/>
                  <a:moveTo>
                    <a:pt x="12166" y="0"/>
                  </a:moveTo>
                  <a:cubicBezTo>
                    <a:pt x="12106" y="0"/>
                    <a:pt x="12047" y="56"/>
                    <a:pt x="12070" y="124"/>
                  </a:cubicBezTo>
                  <a:cubicBezTo>
                    <a:pt x="12070" y="163"/>
                    <a:pt x="12070" y="163"/>
                    <a:pt x="12070" y="163"/>
                  </a:cubicBezTo>
                  <a:cubicBezTo>
                    <a:pt x="8169" y="1157"/>
                    <a:pt x="3732" y="2687"/>
                    <a:pt x="290" y="4829"/>
                  </a:cubicBezTo>
                  <a:cubicBezTo>
                    <a:pt x="265" y="4812"/>
                    <a:pt x="236" y="4804"/>
                    <a:pt x="207" y="4804"/>
                  </a:cubicBezTo>
                  <a:cubicBezTo>
                    <a:pt x="104" y="4804"/>
                    <a:pt x="1" y="4900"/>
                    <a:pt x="60" y="5020"/>
                  </a:cubicBezTo>
                  <a:cubicBezTo>
                    <a:pt x="978" y="7085"/>
                    <a:pt x="1514" y="9227"/>
                    <a:pt x="2279" y="11330"/>
                  </a:cubicBezTo>
                  <a:cubicBezTo>
                    <a:pt x="2240" y="11407"/>
                    <a:pt x="2240" y="11522"/>
                    <a:pt x="2355" y="11560"/>
                  </a:cubicBezTo>
                  <a:lnTo>
                    <a:pt x="2355" y="11636"/>
                  </a:lnTo>
                  <a:cubicBezTo>
                    <a:pt x="2382" y="11676"/>
                    <a:pt x="2418" y="11693"/>
                    <a:pt x="2453" y="11693"/>
                  </a:cubicBezTo>
                  <a:cubicBezTo>
                    <a:pt x="2520" y="11693"/>
                    <a:pt x="2585" y="11635"/>
                    <a:pt x="2585" y="11560"/>
                  </a:cubicBezTo>
                  <a:cubicBezTo>
                    <a:pt x="2585" y="11560"/>
                    <a:pt x="2585" y="11560"/>
                    <a:pt x="2585" y="11522"/>
                  </a:cubicBezTo>
                  <a:cubicBezTo>
                    <a:pt x="6486" y="10566"/>
                    <a:pt x="10922" y="9036"/>
                    <a:pt x="14364" y="6856"/>
                  </a:cubicBezTo>
                  <a:cubicBezTo>
                    <a:pt x="14392" y="6884"/>
                    <a:pt x="14423" y="6896"/>
                    <a:pt x="14452" y="6896"/>
                  </a:cubicBezTo>
                  <a:cubicBezTo>
                    <a:pt x="14542" y="6896"/>
                    <a:pt x="14623" y="6780"/>
                    <a:pt x="14594" y="6664"/>
                  </a:cubicBezTo>
                  <a:cubicBezTo>
                    <a:pt x="13676" y="4599"/>
                    <a:pt x="13141" y="2457"/>
                    <a:pt x="12376" y="354"/>
                  </a:cubicBezTo>
                  <a:cubicBezTo>
                    <a:pt x="12414" y="277"/>
                    <a:pt x="12376" y="201"/>
                    <a:pt x="12299" y="163"/>
                  </a:cubicBezTo>
                  <a:lnTo>
                    <a:pt x="12261" y="86"/>
                  </a:lnTo>
                  <a:cubicBezTo>
                    <a:pt x="12246" y="25"/>
                    <a:pt x="12206" y="0"/>
                    <a:pt x="12166"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9"/>
            <p:cNvSpPr/>
            <p:nvPr/>
          </p:nvSpPr>
          <p:spPr>
            <a:xfrm>
              <a:off x="1441075" y="3169900"/>
              <a:ext cx="321800" cy="162875"/>
            </a:xfrm>
            <a:custGeom>
              <a:rect b="b" l="l" r="r" t="t"/>
              <a:pathLst>
                <a:path extrusionOk="0" h="6515" w="12872">
                  <a:moveTo>
                    <a:pt x="12096" y="389"/>
                  </a:moveTo>
                  <a:lnTo>
                    <a:pt x="12096" y="389"/>
                  </a:lnTo>
                  <a:cubicBezTo>
                    <a:pt x="12058" y="581"/>
                    <a:pt x="12096" y="772"/>
                    <a:pt x="12134" y="963"/>
                  </a:cubicBezTo>
                  <a:cubicBezTo>
                    <a:pt x="12211" y="1231"/>
                    <a:pt x="12326" y="1537"/>
                    <a:pt x="12517" y="1805"/>
                  </a:cubicBezTo>
                  <a:cubicBezTo>
                    <a:pt x="10490" y="2340"/>
                    <a:pt x="8539" y="3220"/>
                    <a:pt x="6550" y="3985"/>
                  </a:cubicBezTo>
                  <a:cubicBezTo>
                    <a:pt x="4600" y="4711"/>
                    <a:pt x="2688" y="5323"/>
                    <a:pt x="775" y="6126"/>
                  </a:cubicBezTo>
                  <a:cubicBezTo>
                    <a:pt x="775" y="5935"/>
                    <a:pt x="775" y="5744"/>
                    <a:pt x="737" y="5591"/>
                  </a:cubicBezTo>
                  <a:cubicBezTo>
                    <a:pt x="661" y="5285"/>
                    <a:pt x="546" y="4979"/>
                    <a:pt x="355" y="4711"/>
                  </a:cubicBezTo>
                  <a:cubicBezTo>
                    <a:pt x="2382" y="4176"/>
                    <a:pt x="4332" y="3296"/>
                    <a:pt x="6321" y="2531"/>
                  </a:cubicBezTo>
                  <a:cubicBezTo>
                    <a:pt x="8271" y="1805"/>
                    <a:pt x="10184" y="1193"/>
                    <a:pt x="12096" y="389"/>
                  </a:cubicBezTo>
                  <a:close/>
                  <a:moveTo>
                    <a:pt x="12294" y="1"/>
                  </a:moveTo>
                  <a:cubicBezTo>
                    <a:pt x="12280" y="1"/>
                    <a:pt x="12265" y="3"/>
                    <a:pt x="12249" y="7"/>
                  </a:cubicBezTo>
                  <a:cubicBezTo>
                    <a:pt x="10107" y="657"/>
                    <a:pt x="8004" y="1499"/>
                    <a:pt x="5900" y="2302"/>
                  </a:cubicBezTo>
                  <a:cubicBezTo>
                    <a:pt x="3988" y="2952"/>
                    <a:pt x="2114" y="3717"/>
                    <a:pt x="316" y="4635"/>
                  </a:cubicBezTo>
                  <a:cubicBezTo>
                    <a:pt x="288" y="4606"/>
                    <a:pt x="252" y="4594"/>
                    <a:pt x="216" y="4594"/>
                  </a:cubicBezTo>
                  <a:cubicBezTo>
                    <a:pt x="108" y="4594"/>
                    <a:pt x="1" y="4702"/>
                    <a:pt x="87" y="4788"/>
                  </a:cubicBezTo>
                  <a:cubicBezTo>
                    <a:pt x="125" y="5094"/>
                    <a:pt x="240" y="5400"/>
                    <a:pt x="431" y="5667"/>
                  </a:cubicBezTo>
                  <a:cubicBezTo>
                    <a:pt x="469" y="5859"/>
                    <a:pt x="431" y="6088"/>
                    <a:pt x="469" y="6279"/>
                  </a:cubicBezTo>
                  <a:cubicBezTo>
                    <a:pt x="401" y="6382"/>
                    <a:pt x="455" y="6515"/>
                    <a:pt x="576" y="6515"/>
                  </a:cubicBezTo>
                  <a:cubicBezTo>
                    <a:pt x="590" y="6515"/>
                    <a:pt x="606" y="6513"/>
                    <a:pt x="622" y="6509"/>
                  </a:cubicBezTo>
                  <a:cubicBezTo>
                    <a:pt x="2764" y="5859"/>
                    <a:pt x="4868" y="5017"/>
                    <a:pt x="6971" y="4214"/>
                  </a:cubicBezTo>
                  <a:cubicBezTo>
                    <a:pt x="8883" y="3564"/>
                    <a:pt x="10757" y="2761"/>
                    <a:pt x="12555" y="1881"/>
                  </a:cubicBezTo>
                  <a:cubicBezTo>
                    <a:pt x="12583" y="1909"/>
                    <a:pt x="12618" y="1921"/>
                    <a:pt x="12653" y="1921"/>
                  </a:cubicBezTo>
                  <a:cubicBezTo>
                    <a:pt x="12761" y="1921"/>
                    <a:pt x="12871" y="1805"/>
                    <a:pt x="12784" y="1690"/>
                  </a:cubicBezTo>
                  <a:cubicBezTo>
                    <a:pt x="12631" y="1460"/>
                    <a:pt x="12517" y="1193"/>
                    <a:pt x="12440" y="925"/>
                  </a:cubicBezTo>
                  <a:cubicBezTo>
                    <a:pt x="12402" y="695"/>
                    <a:pt x="12440" y="428"/>
                    <a:pt x="12402" y="236"/>
                  </a:cubicBezTo>
                  <a:cubicBezTo>
                    <a:pt x="12436" y="134"/>
                    <a:pt x="12409" y="1"/>
                    <a:pt x="12294" y="1"/>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9"/>
            <p:cNvSpPr/>
            <p:nvPr/>
          </p:nvSpPr>
          <p:spPr>
            <a:xfrm>
              <a:off x="1142375" y="3049125"/>
              <a:ext cx="234900" cy="613775"/>
            </a:xfrm>
            <a:custGeom>
              <a:rect b="b" l="l" r="r" t="t"/>
              <a:pathLst>
                <a:path extrusionOk="0" h="24551" w="9396">
                  <a:moveTo>
                    <a:pt x="148" y="0"/>
                  </a:moveTo>
                  <a:cubicBezTo>
                    <a:pt x="73" y="0"/>
                    <a:pt x="1" y="59"/>
                    <a:pt x="26" y="134"/>
                  </a:cubicBezTo>
                  <a:cubicBezTo>
                    <a:pt x="2741" y="8357"/>
                    <a:pt x="5916" y="16580"/>
                    <a:pt x="9281" y="24535"/>
                  </a:cubicBezTo>
                  <a:cubicBezTo>
                    <a:pt x="9292" y="24546"/>
                    <a:pt x="9307" y="24551"/>
                    <a:pt x="9322" y="24551"/>
                  </a:cubicBezTo>
                  <a:cubicBezTo>
                    <a:pt x="9358" y="24551"/>
                    <a:pt x="9396" y="24523"/>
                    <a:pt x="9396" y="24496"/>
                  </a:cubicBezTo>
                  <a:cubicBezTo>
                    <a:pt x="6680" y="16274"/>
                    <a:pt x="3621" y="8012"/>
                    <a:pt x="255" y="57"/>
                  </a:cubicBezTo>
                  <a:cubicBezTo>
                    <a:pt x="228" y="17"/>
                    <a:pt x="188" y="0"/>
                    <a:pt x="148" y="0"/>
                  </a:cubicBezTo>
                  <a:close/>
                </a:path>
              </a:pathLst>
            </a:custGeom>
            <a:solidFill>
              <a:srgbClr val="4E0A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 name="Google Shape;717;p29"/>
          <p:cNvGrpSpPr/>
          <p:nvPr/>
        </p:nvGrpSpPr>
        <p:grpSpPr>
          <a:xfrm flipH="1" rot="3058299">
            <a:off x="6090357" y="844878"/>
            <a:ext cx="745496" cy="947031"/>
            <a:chOff x="2986775" y="596050"/>
            <a:chExt cx="673325" cy="855350"/>
          </a:xfrm>
        </p:grpSpPr>
        <p:sp>
          <p:nvSpPr>
            <p:cNvPr id="718" name="Google Shape;718;p29"/>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9"/>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9"/>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29"/>
          <p:cNvGrpSpPr/>
          <p:nvPr/>
        </p:nvGrpSpPr>
        <p:grpSpPr>
          <a:xfrm flipH="1" rot="-978817">
            <a:off x="887635" y="2098231"/>
            <a:ext cx="745490" cy="947023"/>
            <a:chOff x="2986775" y="596050"/>
            <a:chExt cx="673325" cy="855350"/>
          </a:xfrm>
        </p:grpSpPr>
        <p:sp>
          <p:nvSpPr>
            <p:cNvPr id="722" name="Google Shape;722;p29"/>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9"/>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9"/>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73" name="Shape 11373"/>
        <p:cNvGrpSpPr/>
        <p:nvPr/>
      </p:nvGrpSpPr>
      <p:grpSpPr>
        <a:xfrm>
          <a:off x="0" y="0"/>
          <a:ext cx="0" cy="0"/>
          <a:chOff x="0" y="0"/>
          <a:chExt cx="0" cy="0"/>
        </a:xfrm>
      </p:grpSpPr>
      <p:grpSp>
        <p:nvGrpSpPr>
          <p:cNvPr id="11374" name="Google Shape;11374;p65"/>
          <p:cNvGrpSpPr/>
          <p:nvPr/>
        </p:nvGrpSpPr>
        <p:grpSpPr>
          <a:xfrm>
            <a:off x="2704005" y="4083381"/>
            <a:ext cx="342144" cy="362704"/>
            <a:chOff x="2704005" y="4258781"/>
            <a:chExt cx="342144" cy="362704"/>
          </a:xfrm>
        </p:grpSpPr>
        <p:sp>
          <p:nvSpPr>
            <p:cNvPr id="11375" name="Google Shape;11375;p65"/>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5"/>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5"/>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5"/>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5"/>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5"/>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5"/>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65"/>
          <p:cNvGrpSpPr/>
          <p:nvPr/>
        </p:nvGrpSpPr>
        <p:grpSpPr>
          <a:xfrm>
            <a:off x="2157462" y="4083096"/>
            <a:ext cx="347435" cy="363370"/>
            <a:chOff x="2157462" y="4258496"/>
            <a:chExt cx="347435" cy="363370"/>
          </a:xfrm>
        </p:grpSpPr>
        <p:sp>
          <p:nvSpPr>
            <p:cNvPr id="11383" name="Google Shape;11383;p65"/>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5"/>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5"/>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65"/>
          <p:cNvGrpSpPr/>
          <p:nvPr/>
        </p:nvGrpSpPr>
        <p:grpSpPr>
          <a:xfrm>
            <a:off x="4010963" y="3588381"/>
            <a:ext cx="343665" cy="363211"/>
            <a:chOff x="4010963" y="3763781"/>
            <a:chExt cx="343665" cy="363211"/>
          </a:xfrm>
        </p:grpSpPr>
        <p:sp>
          <p:nvSpPr>
            <p:cNvPr id="11387" name="Google Shape;11387;p65"/>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5"/>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5"/>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5"/>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5"/>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65"/>
          <p:cNvGrpSpPr/>
          <p:nvPr/>
        </p:nvGrpSpPr>
        <p:grpSpPr>
          <a:xfrm>
            <a:off x="2214042" y="3635109"/>
            <a:ext cx="368153" cy="311193"/>
            <a:chOff x="2214042" y="3810509"/>
            <a:chExt cx="368153" cy="311193"/>
          </a:xfrm>
        </p:grpSpPr>
        <p:sp>
          <p:nvSpPr>
            <p:cNvPr id="11393" name="Google Shape;11393;p65"/>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5"/>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65"/>
          <p:cNvGrpSpPr/>
          <p:nvPr/>
        </p:nvGrpSpPr>
        <p:grpSpPr>
          <a:xfrm>
            <a:off x="1768938" y="3606819"/>
            <a:ext cx="367805" cy="367773"/>
            <a:chOff x="1768938" y="3782219"/>
            <a:chExt cx="367805" cy="367773"/>
          </a:xfrm>
        </p:grpSpPr>
        <p:sp>
          <p:nvSpPr>
            <p:cNvPr id="11396" name="Google Shape;11396;p65"/>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5"/>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5"/>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5"/>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5"/>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65"/>
          <p:cNvGrpSpPr/>
          <p:nvPr/>
        </p:nvGrpSpPr>
        <p:grpSpPr>
          <a:xfrm>
            <a:off x="2681385" y="3623039"/>
            <a:ext cx="325544" cy="327413"/>
            <a:chOff x="2681385" y="3798439"/>
            <a:chExt cx="325544" cy="327413"/>
          </a:xfrm>
        </p:grpSpPr>
        <p:sp>
          <p:nvSpPr>
            <p:cNvPr id="11402" name="Google Shape;11402;p65"/>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5"/>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5"/>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5"/>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5"/>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5"/>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5"/>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65"/>
          <p:cNvGrpSpPr/>
          <p:nvPr/>
        </p:nvGrpSpPr>
        <p:grpSpPr>
          <a:xfrm>
            <a:off x="6243928" y="4088102"/>
            <a:ext cx="274254" cy="350824"/>
            <a:chOff x="6243928" y="4263502"/>
            <a:chExt cx="274254" cy="350824"/>
          </a:xfrm>
        </p:grpSpPr>
        <p:sp>
          <p:nvSpPr>
            <p:cNvPr id="11410" name="Google Shape;11410;p65"/>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5"/>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5"/>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5"/>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5"/>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5"/>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5"/>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5"/>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8" name="Google Shape;11418;p65"/>
          <p:cNvGrpSpPr/>
          <p:nvPr/>
        </p:nvGrpSpPr>
        <p:grpSpPr>
          <a:xfrm>
            <a:off x="3560600" y="3587938"/>
            <a:ext cx="352345" cy="363655"/>
            <a:chOff x="3560600" y="3763338"/>
            <a:chExt cx="352345" cy="363655"/>
          </a:xfrm>
        </p:grpSpPr>
        <p:sp>
          <p:nvSpPr>
            <p:cNvPr id="11419" name="Google Shape;11419;p65"/>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5"/>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5"/>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65"/>
          <p:cNvGrpSpPr/>
          <p:nvPr/>
        </p:nvGrpSpPr>
        <p:grpSpPr>
          <a:xfrm>
            <a:off x="5790556" y="4085852"/>
            <a:ext cx="279513" cy="356083"/>
            <a:chOff x="5790556" y="4261252"/>
            <a:chExt cx="279513" cy="356083"/>
          </a:xfrm>
        </p:grpSpPr>
        <p:sp>
          <p:nvSpPr>
            <p:cNvPr id="11423" name="Google Shape;11423;p65"/>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5"/>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5"/>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65"/>
          <p:cNvGrpSpPr/>
          <p:nvPr/>
        </p:nvGrpSpPr>
        <p:grpSpPr>
          <a:xfrm>
            <a:off x="5341333" y="4085852"/>
            <a:ext cx="278752" cy="356463"/>
            <a:chOff x="5341333" y="4261252"/>
            <a:chExt cx="278752" cy="356463"/>
          </a:xfrm>
        </p:grpSpPr>
        <p:sp>
          <p:nvSpPr>
            <p:cNvPr id="11431" name="Google Shape;11431;p65"/>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5"/>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5"/>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5"/>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5"/>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5"/>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5"/>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8" name="Google Shape;11438;p65"/>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9" name="Google Shape;11439;p65"/>
          <p:cNvGrpSpPr/>
          <p:nvPr/>
        </p:nvGrpSpPr>
        <p:grpSpPr>
          <a:xfrm>
            <a:off x="3103646" y="3590676"/>
            <a:ext cx="360233" cy="362451"/>
            <a:chOff x="3107608" y="3763401"/>
            <a:chExt cx="360233" cy="362451"/>
          </a:xfrm>
        </p:grpSpPr>
        <p:sp>
          <p:nvSpPr>
            <p:cNvPr id="11440" name="Google Shape;11440;p65"/>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5"/>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5"/>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65"/>
          <p:cNvGrpSpPr/>
          <p:nvPr/>
        </p:nvGrpSpPr>
        <p:grpSpPr>
          <a:xfrm>
            <a:off x="889343" y="3625827"/>
            <a:ext cx="351585" cy="339705"/>
            <a:chOff x="889343" y="3801227"/>
            <a:chExt cx="351585" cy="339705"/>
          </a:xfrm>
        </p:grpSpPr>
        <p:sp>
          <p:nvSpPr>
            <p:cNvPr id="11444" name="Google Shape;11444;p65"/>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5"/>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5"/>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5"/>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5"/>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65"/>
          <p:cNvGrpSpPr/>
          <p:nvPr/>
        </p:nvGrpSpPr>
        <p:grpSpPr>
          <a:xfrm>
            <a:off x="4896609" y="4085472"/>
            <a:ext cx="278784" cy="355323"/>
            <a:chOff x="4896609" y="4260872"/>
            <a:chExt cx="278784" cy="355323"/>
          </a:xfrm>
        </p:grpSpPr>
        <p:sp>
          <p:nvSpPr>
            <p:cNvPr id="11450" name="Google Shape;11450;p65"/>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5"/>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5"/>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5"/>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5"/>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5"/>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65"/>
          <p:cNvGrpSpPr/>
          <p:nvPr/>
        </p:nvGrpSpPr>
        <p:grpSpPr>
          <a:xfrm>
            <a:off x="7598438" y="4090731"/>
            <a:ext cx="260283" cy="345914"/>
            <a:chOff x="7598438" y="4266131"/>
            <a:chExt cx="260283" cy="345914"/>
          </a:xfrm>
        </p:grpSpPr>
        <p:sp>
          <p:nvSpPr>
            <p:cNvPr id="11457" name="Google Shape;11457;p65"/>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5"/>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5"/>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5"/>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5"/>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5"/>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5"/>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65"/>
          <p:cNvGrpSpPr/>
          <p:nvPr/>
        </p:nvGrpSpPr>
        <p:grpSpPr>
          <a:xfrm>
            <a:off x="1767069" y="3184746"/>
            <a:ext cx="286324" cy="348163"/>
            <a:chOff x="1767069" y="3360146"/>
            <a:chExt cx="286324" cy="348163"/>
          </a:xfrm>
        </p:grpSpPr>
        <p:sp>
          <p:nvSpPr>
            <p:cNvPr id="11465" name="Google Shape;11465;p65"/>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5"/>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5"/>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5"/>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5"/>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5"/>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2" name="Google Shape;11472;p65"/>
          <p:cNvGrpSpPr/>
          <p:nvPr/>
        </p:nvGrpSpPr>
        <p:grpSpPr>
          <a:xfrm>
            <a:off x="7149944" y="4090731"/>
            <a:ext cx="260283" cy="345914"/>
            <a:chOff x="7149944" y="4266131"/>
            <a:chExt cx="260283" cy="345914"/>
          </a:xfrm>
        </p:grpSpPr>
        <p:sp>
          <p:nvSpPr>
            <p:cNvPr id="11473" name="Google Shape;11473;p65"/>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5"/>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5"/>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5"/>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5"/>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5"/>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65"/>
          <p:cNvGrpSpPr/>
          <p:nvPr/>
        </p:nvGrpSpPr>
        <p:grpSpPr>
          <a:xfrm>
            <a:off x="6695051" y="4083951"/>
            <a:ext cx="270104" cy="360233"/>
            <a:chOff x="6695051" y="4259351"/>
            <a:chExt cx="270104" cy="360233"/>
          </a:xfrm>
        </p:grpSpPr>
        <p:sp>
          <p:nvSpPr>
            <p:cNvPr id="11480" name="Google Shape;11480;p65"/>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5"/>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5"/>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5"/>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65"/>
          <p:cNvGrpSpPr/>
          <p:nvPr/>
        </p:nvGrpSpPr>
        <p:grpSpPr>
          <a:xfrm>
            <a:off x="8047661" y="4082051"/>
            <a:ext cx="277263" cy="362514"/>
            <a:chOff x="8047661" y="4257451"/>
            <a:chExt cx="277263" cy="362514"/>
          </a:xfrm>
        </p:grpSpPr>
        <p:sp>
          <p:nvSpPr>
            <p:cNvPr id="11485" name="Google Shape;11485;p65"/>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5"/>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5"/>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5"/>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65"/>
          <p:cNvGrpSpPr/>
          <p:nvPr/>
        </p:nvGrpSpPr>
        <p:grpSpPr>
          <a:xfrm>
            <a:off x="6248078" y="3609068"/>
            <a:ext cx="277263" cy="356115"/>
            <a:chOff x="6248078" y="3784468"/>
            <a:chExt cx="277263" cy="356115"/>
          </a:xfrm>
        </p:grpSpPr>
        <p:sp>
          <p:nvSpPr>
            <p:cNvPr id="11490" name="Google Shape;11490;p65"/>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5"/>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5"/>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5"/>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5"/>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5" name="Google Shape;11495;p65"/>
          <p:cNvGrpSpPr/>
          <p:nvPr/>
        </p:nvGrpSpPr>
        <p:grpSpPr>
          <a:xfrm>
            <a:off x="5800725" y="3610589"/>
            <a:ext cx="277644" cy="354594"/>
            <a:chOff x="5800725" y="3785989"/>
            <a:chExt cx="277644" cy="354594"/>
          </a:xfrm>
        </p:grpSpPr>
        <p:sp>
          <p:nvSpPr>
            <p:cNvPr id="11496" name="Google Shape;11496;p65"/>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5"/>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5"/>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5"/>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5"/>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5"/>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5"/>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65"/>
          <p:cNvGrpSpPr/>
          <p:nvPr/>
        </p:nvGrpSpPr>
        <p:grpSpPr>
          <a:xfrm>
            <a:off x="2206122" y="3185348"/>
            <a:ext cx="308183" cy="347561"/>
            <a:chOff x="2206122" y="3360748"/>
            <a:chExt cx="308183" cy="347561"/>
          </a:xfrm>
        </p:grpSpPr>
        <p:sp>
          <p:nvSpPr>
            <p:cNvPr id="11504" name="Google Shape;11504;p65"/>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5"/>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5"/>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5"/>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5"/>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65"/>
          <p:cNvGrpSpPr/>
          <p:nvPr/>
        </p:nvGrpSpPr>
        <p:grpSpPr>
          <a:xfrm>
            <a:off x="5353403" y="3610209"/>
            <a:ext cx="277992" cy="354974"/>
            <a:chOff x="5353403" y="3785609"/>
            <a:chExt cx="277992" cy="354974"/>
          </a:xfrm>
        </p:grpSpPr>
        <p:sp>
          <p:nvSpPr>
            <p:cNvPr id="11510" name="Google Shape;11510;p65"/>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5"/>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5"/>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5"/>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5"/>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5"/>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65"/>
          <p:cNvGrpSpPr/>
          <p:nvPr/>
        </p:nvGrpSpPr>
        <p:grpSpPr>
          <a:xfrm>
            <a:off x="4896229" y="3610589"/>
            <a:ext cx="278784" cy="354594"/>
            <a:chOff x="4896229" y="3785989"/>
            <a:chExt cx="278784" cy="354594"/>
          </a:xfrm>
        </p:grpSpPr>
        <p:sp>
          <p:nvSpPr>
            <p:cNvPr id="11517" name="Google Shape;11517;p65"/>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5"/>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5"/>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5"/>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5"/>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5"/>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65"/>
          <p:cNvGrpSpPr/>
          <p:nvPr/>
        </p:nvGrpSpPr>
        <p:grpSpPr>
          <a:xfrm>
            <a:off x="7592387" y="3612458"/>
            <a:ext cx="273874" cy="351204"/>
            <a:chOff x="7592387" y="3787858"/>
            <a:chExt cx="273874" cy="351204"/>
          </a:xfrm>
        </p:grpSpPr>
        <p:sp>
          <p:nvSpPr>
            <p:cNvPr id="11524" name="Google Shape;11524;p65"/>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5"/>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5"/>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5"/>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65"/>
          <p:cNvGrpSpPr/>
          <p:nvPr/>
        </p:nvGrpSpPr>
        <p:grpSpPr>
          <a:xfrm>
            <a:off x="7145794" y="3612458"/>
            <a:ext cx="274254" cy="350444"/>
            <a:chOff x="7145794" y="3787858"/>
            <a:chExt cx="274254" cy="350444"/>
          </a:xfrm>
        </p:grpSpPr>
        <p:sp>
          <p:nvSpPr>
            <p:cNvPr id="11529" name="Google Shape;11529;p65"/>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5"/>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5"/>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5"/>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5"/>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5"/>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65"/>
          <p:cNvGrpSpPr/>
          <p:nvPr/>
        </p:nvGrpSpPr>
        <p:grpSpPr>
          <a:xfrm>
            <a:off x="8054060" y="3611698"/>
            <a:ext cx="266334" cy="353834"/>
            <a:chOff x="8054060" y="3787098"/>
            <a:chExt cx="266334" cy="353834"/>
          </a:xfrm>
        </p:grpSpPr>
        <p:sp>
          <p:nvSpPr>
            <p:cNvPr id="11536" name="Google Shape;11536;p65"/>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5"/>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5"/>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5"/>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65"/>
          <p:cNvGrpSpPr/>
          <p:nvPr/>
        </p:nvGrpSpPr>
        <p:grpSpPr>
          <a:xfrm>
            <a:off x="6702211" y="3607199"/>
            <a:ext cx="270104" cy="361754"/>
            <a:chOff x="6702211" y="3782599"/>
            <a:chExt cx="270104" cy="361754"/>
          </a:xfrm>
        </p:grpSpPr>
        <p:sp>
          <p:nvSpPr>
            <p:cNvPr id="11541" name="Google Shape;11541;p65"/>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5"/>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5"/>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5"/>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5"/>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65"/>
          <p:cNvGrpSpPr/>
          <p:nvPr/>
        </p:nvGrpSpPr>
        <p:grpSpPr>
          <a:xfrm>
            <a:off x="3516886" y="3263327"/>
            <a:ext cx="391854" cy="269922"/>
            <a:chOff x="3516850" y="3406526"/>
            <a:chExt cx="369674" cy="254644"/>
          </a:xfrm>
        </p:grpSpPr>
        <p:sp>
          <p:nvSpPr>
            <p:cNvPr id="11547" name="Google Shape;11547;p65"/>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5"/>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5"/>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5"/>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65"/>
          <p:cNvGrpSpPr/>
          <p:nvPr/>
        </p:nvGrpSpPr>
        <p:grpSpPr>
          <a:xfrm>
            <a:off x="1310655" y="3185127"/>
            <a:ext cx="306314" cy="347403"/>
            <a:chOff x="1310655" y="3360527"/>
            <a:chExt cx="306314" cy="347403"/>
          </a:xfrm>
        </p:grpSpPr>
        <p:sp>
          <p:nvSpPr>
            <p:cNvPr id="11552" name="Google Shape;11552;p65"/>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5"/>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5"/>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5"/>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5"/>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65"/>
          <p:cNvGrpSpPr/>
          <p:nvPr/>
        </p:nvGrpSpPr>
        <p:grpSpPr>
          <a:xfrm>
            <a:off x="3119678" y="3184746"/>
            <a:ext cx="269343" cy="348543"/>
            <a:chOff x="3119678" y="3360146"/>
            <a:chExt cx="269343" cy="348543"/>
          </a:xfrm>
        </p:grpSpPr>
        <p:sp>
          <p:nvSpPr>
            <p:cNvPr id="11558" name="Google Shape;11558;p65"/>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5"/>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5"/>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5"/>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5"/>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5"/>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5"/>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5"/>
          <p:cNvGrpSpPr/>
          <p:nvPr/>
        </p:nvGrpSpPr>
        <p:grpSpPr>
          <a:xfrm>
            <a:off x="3967213" y="3181547"/>
            <a:ext cx="368185" cy="354753"/>
            <a:chOff x="3967213" y="3356947"/>
            <a:chExt cx="368185" cy="354753"/>
          </a:xfrm>
        </p:grpSpPr>
        <p:sp>
          <p:nvSpPr>
            <p:cNvPr id="11566" name="Google Shape;11566;p65"/>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5"/>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5"/>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5"/>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5"/>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65"/>
          <p:cNvGrpSpPr/>
          <p:nvPr/>
        </p:nvGrpSpPr>
        <p:grpSpPr>
          <a:xfrm>
            <a:off x="871254" y="3184746"/>
            <a:ext cx="285183" cy="347023"/>
            <a:chOff x="871254" y="3360146"/>
            <a:chExt cx="285183" cy="347023"/>
          </a:xfrm>
        </p:grpSpPr>
        <p:sp>
          <p:nvSpPr>
            <p:cNvPr id="11572" name="Google Shape;11572;p65"/>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5"/>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5"/>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5"/>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65"/>
          <p:cNvGrpSpPr/>
          <p:nvPr/>
        </p:nvGrpSpPr>
        <p:grpSpPr>
          <a:xfrm>
            <a:off x="2665165" y="3184746"/>
            <a:ext cx="281794" cy="349684"/>
            <a:chOff x="2665165" y="3360146"/>
            <a:chExt cx="281794" cy="349684"/>
          </a:xfrm>
        </p:grpSpPr>
        <p:sp>
          <p:nvSpPr>
            <p:cNvPr id="11577" name="Google Shape;11577;p65"/>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5"/>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5"/>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5"/>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5"/>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65"/>
          <p:cNvGrpSpPr/>
          <p:nvPr/>
        </p:nvGrpSpPr>
        <p:grpSpPr>
          <a:xfrm>
            <a:off x="7156344" y="3172296"/>
            <a:ext cx="264465" cy="353074"/>
            <a:chOff x="7156344" y="3347696"/>
            <a:chExt cx="264465" cy="353074"/>
          </a:xfrm>
        </p:grpSpPr>
        <p:sp>
          <p:nvSpPr>
            <p:cNvPr id="11583" name="Google Shape;11583;p65"/>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5"/>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5"/>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5"/>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5"/>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65"/>
          <p:cNvGrpSpPr/>
          <p:nvPr/>
        </p:nvGrpSpPr>
        <p:grpSpPr>
          <a:xfrm>
            <a:off x="6703732" y="3171536"/>
            <a:ext cx="264813" cy="352693"/>
            <a:chOff x="6703732" y="3346936"/>
            <a:chExt cx="264813" cy="352693"/>
          </a:xfrm>
        </p:grpSpPr>
        <p:sp>
          <p:nvSpPr>
            <p:cNvPr id="11589" name="Google Shape;11589;p65"/>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5"/>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5"/>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5"/>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5"/>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65"/>
          <p:cNvGrpSpPr/>
          <p:nvPr/>
        </p:nvGrpSpPr>
        <p:grpSpPr>
          <a:xfrm>
            <a:off x="6252228" y="3171536"/>
            <a:ext cx="265193" cy="352693"/>
            <a:chOff x="6252228" y="3346936"/>
            <a:chExt cx="265193" cy="352693"/>
          </a:xfrm>
        </p:grpSpPr>
        <p:sp>
          <p:nvSpPr>
            <p:cNvPr id="11595" name="Google Shape;11595;p65"/>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5"/>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5"/>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65"/>
          <p:cNvGrpSpPr/>
          <p:nvPr/>
        </p:nvGrpSpPr>
        <p:grpSpPr>
          <a:xfrm>
            <a:off x="5801105" y="3172296"/>
            <a:ext cx="264813" cy="351933"/>
            <a:chOff x="5801105" y="3347696"/>
            <a:chExt cx="264813" cy="351933"/>
          </a:xfrm>
        </p:grpSpPr>
        <p:sp>
          <p:nvSpPr>
            <p:cNvPr id="11599" name="Google Shape;11599;p65"/>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5"/>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5"/>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5"/>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5"/>
          <p:cNvGrpSpPr/>
          <p:nvPr/>
        </p:nvGrpSpPr>
        <p:grpSpPr>
          <a:xfrm>
            <a:off x="5349253" y="3171536"/>
            <a:ext cx="265922" cy="352693"/>
            <a:chOff x="5349253" y="3346936"/>
            <a:chExt cx="265922" cy="352693"/>
          </a:xfrm>
        </p:grpSpPr>
        <p:sp>
          <p:nvSpPr>
            <p:cNvPr id="11604" name="Google Shape;11604;p65"/>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5"/>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5"/>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5"/>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5"/>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5"/>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65"/>
          <p:cNvGrpSpPr/>
          <p:nvPr/>
        </p:nvGrpSpPr>
        <p:grpSpPr>
          <a:xfrm>
            <a:off x="4907159" y="3171536"/>
            <a:ext cx="264845" cy="354214"/>
            <a:chOff x="4907159" y="3346936"/>
            <a:chExt cx="264845" cy="354214"/>
          </a:xfrm>
        </p:grpSpPr>
        <p:sp>
          <p:nvSpPr>
            <p:cNvPr id="11611" name="Google Shape;11611;p65"/>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5"/>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3" name="Google Shape;11613;p65"/>
          <p:cNvGrpSpPr/>
          <p:nvPr/>
        </p:nvGrpSpPr>
        <p:grpSpPr>
          <a:xfrm>
            <a:off x="8048421" y="3159086"/>
            <a:ext cx="276503" cy="369674"/>
            <a:chOff x="8048421" y="3334486"/>
            <a:chExt cx="276503" cy="369674"/>
          </a:xfrm>
        </p:grpSpPr>
        <p:sp>
          <p:nvSpPr>
            <p:cNvPr id="11614" name="Google Shape;11614;p65"/>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5"/>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5"/>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5"/>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5"/>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5"/>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65"/>
          <p:cNvGrpSpPr/>
          <p:nvPr/>
        </p:nvGrpSpPr>
        <p:grpSpPr>
          <a:xfrm>
            <a:off x="7575787" y="3154555"/>
            <a:ext cx="295384" cy="376834"/>
            <a:chOff x="7575787" y="3329955"/>
            <a:chExt cx="295384" cy="376834"/>
          </a:xfrm>
        </p:grpSpPr>
        <p:sp>
          <p:nvSpPr>
            <p:cNvPr id="11621" name="Google Shape;11621;p65"/>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5"/>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5"/>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5"/>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5"/>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5"/>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5"/>
          <p:cNvGrpSpPr/>
          <p:nvPr/>
        </p:nvGrpSpPr>
        <p:grpSpPr>
          <a:xfrm>
            <a:off x="864062" y="2709103"/>
            <a:ext cx="264084" cy="347783"/>
            <a:chOff x="864062" y="2884503"/>
            <a:chExt cx="264084" cy="347783"/>
          </a:xfrm>
        </p:grpSpPr>
        <p:sp>
          <p:nvSpPr>
            <p:cNvPr id="11628" name="Google Shape;11628;p65"/>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5"/>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5"/>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5"/>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5"/>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5"/>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5"/>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5"/>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5"/>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5"/>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65"/>
          <p:cNvGrpSpPr/>
          <p:nvPr/>
        </p:nvGrpSpPr>
        <p:grpSpPr>
          <a:xfrm>
            <a:off x="3978523" y="2709261"/>
            <a:ext cx="348955" cy="346516"/>
            <a:chOff x="3978523" y="2884661"/>
            <a:chExt cx="348955" cy="346516"/>
          </a:xfrm>
        </p:grpSpPr>
        <p:sp>
          <p:nvSpPr>
            <p:cNvPr id="11639" name="Google Shape;11639;p65"/>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5"/>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5"/>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5"/>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5"/>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5"/>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5"/>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5"/>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65"/>
          <p:cNvGrpSpPr/>
          <p:nvPr/>
        </p:nvGrpSpPr>
        <p:grpSpPr>
          <a:xfrm>
            <a:off x="3527780" y="2709863"/>
            <a:ext cx="347435" cy="345534"/>
            <a:chOff x="3527780" y="2885263"/>
            <a:chExt cx="347435" cy="345534"/>
          </a:xfrm>
        </p:grpSpPr>
        <p:sp>
          <p:nvSpPr>
            <p:cNvPr id="11648" name="Google Shape;11648;p65"/>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5"/>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5"/>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5"/>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5"/>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5"/>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5"/>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5"/>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5"/>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5"/>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5"/>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5"/>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5"/>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5"/>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5"/>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5"/>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5"/>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5"/>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5"/>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5"/>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5"/>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5"/>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5"/>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1" name="Google Shape;11671;p65"/>
          <p:cNvGrpSpPr/>
          <p:nvPr/>
        </p:nvGrpSpPr>
        <p:grpSpPr>
          <a:xfrm>
            <a:off x="2239671" y="2709103"/>
            <a:ext cx="218053" cy="348543"/>
            <a:chOff x="2239671" y="2884503"/>
            <a:chExt cx="218053" cy="348543"/>
          </a:xfrm>
        </p:grpSpPr>
        <p:sp>
          <p:nvSpPr>
            <p:cNvPr id="11672" name="Google Shape;11672;p65"/>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5"/>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5"/>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5"/>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5"/>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7" name="Google Shape;11677;p65"/>
          <p:cNvGrpSpPr/>
          <p:nvPr/>
        </p:nvGrpSpPr>
        <p:grpSpPr>
          <a:xfrm>
            <a:off x="2691555" y="2709103"/>
            <a:ext cx="215044" cy="348924"/>
            <a:chOff x="2691555" y="2884503"/>
            <a:chExt cx="215044" cy="348924"/>
          </a:xfrm>
        </p:grpSpPr>
        <p:sp>
          <p:nvSpPr>
            <p:cNvPr id="11678" name="Google Shape;11678;p65"/>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5"/>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5"/>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1" name="Google Shape;11681;p65"/>
          <p:cNvGrpSpPr/>
          <p:nvPr/>
        </p:nvGrpSpPr>
        <p:grpSpPr>
          <a:xfrm>
            <a:off x="1770459" y="2709103"/>
            <a:ext cx="254644" cy="348828"/>
            <a:chOff x="1770459" y="2884503"/>
            <a:chExt cx="254644" cy="348828"/>
          </a:xfrm>
        </p:grpSpPr>
        <p:sp>
          <p:nvSpPr>
            <p:cNvPr id="11682" name="Google Shape;11682;p65"/>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5"/>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5"/>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5"/>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5"/>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5"/>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5"/>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5"/>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65"/>
          <p:cNvGrpSpPr/>
          <p:nvPr/>
        </p:nvGrpSpPr>
        <p:grpSpPr>
          <a:xfrm>
            <a:off x="1317466" y="2709483"/>
            <a:ext cx="258382" cy="348543"/>
            <a:chOff x="1317466" y="2884883"/>
            <a:chExt cx="258382" cy="348543"/>
          </a:xfrm>
        </p:grpSpPr>
        <p:sp>
          <p:nvSpPr>
            <p:cNvPr id="11691" name="Google Shape;11691;p65"/>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5"/>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5"/>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5"/>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5"/>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5"/>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5"/>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5"/>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65"/>
          <p:cNvGrpSpPr/>
          <p:nvPr/>
        </p:nvGrpSpPr>
        <p:grpSpPr>
          <a:xfrm>
            <a:off x="3121167" y="2709483"/>
            <a:ext cx="258414" cy="348543"/>
            <a:chOff x="3121167" y="2884883"/>
            <a:chExt cx="258414" cy="348543"/>
          </a:xfrm>
        </p:grpSpPr>
        <p:sp>
          <p:nvSpPr>
            <p:cNvPr id="11700" name="Google Shape;11700;p65"/>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5"/>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5"/>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5"/>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5"/>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5"/>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5"/>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5"/>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65"/>
          <p:cNvGrpSpPr/>
          <p:nvPr/>
        </p:nvGrpSpPr>
        <p:grpSpPr>
          <a:xfrm>
            <a:off x="4899999" y="2706695"/>
            <a:ext cx="271244" cy="346801"/>
            <a:chOff x="4899999" y="2882095"/>
            <a:chExt cx="271244" cy="346801"/>
          </a:xfrm>
        </p:grpSpPr>
        <p:sp>
          <p:nvSpPr>
            <p:cNvPr id="11709" name="Google Shape;11709;p65"/>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5"/>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5"/>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5"/>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5"/>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5"/>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5"/>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5"/>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5"/>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5"/>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9" name="Google Shape;11719;p65"/>
          <p:cNvGrpSpPr/>
          <p:nvPr/>
        </p:nvGrpSpPr>
        <p:grpSpPr>
          <a:xfrm>
            <a:off x="7162775" y="2705713"/>
            <a:ext cx="259523" cy="346294"/>
            <a:chOff x="7162775" y="2881113"/>
            <a:chExt cx="259523" cy="346294"/>
          </a:xfrm>
        </p:grpSpPr>
        <p:sp>
          <p:nvSpPr>
            <p:cNvPr id="11720" name="Google Shape;11720;p65"/>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5"/>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5"/>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5"/>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5"/>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5"/>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65"/>
          <p:cNvGrpSpPr/>
          <p:nvPr/>
        </p:nvGrpSpPr>
        <p:grpSpPr>
          <a:xfrm>
            <a:off x="6709751" y="2706442"/>
            <a:ext cx="261075" cy="347815"/>
            <a:chOff x="6709751" y="2881842"/>
            <a:chExt cx="261075" cy="347815"/>
          </a:xfrm>
        </p:grpSpPr>
        <p:sp>
          <p:nvSpPr>
            <p:cNvPr id="11727" name="Google Shape;11727;p65"/>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5"/>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5"/>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5"/>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5"/>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5"/>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65"/>
          <p:cNvGrpSpPr/>
          <p:nvPr/>
        </p:nvGrpSpPr>
        <p:grpSpPr>
          <a:xfrm>
            <a:off x="5807156" y="2705713"/>
            <a:ext cx="261043" cy="348163"/>
            <a:chOff x="5807156" y="2881113"/>
            <a:chExt cx="261043" cy="348163"/>
          </a:xfrm>
        </p:grpSpPr>
        <p:sp>
          <p:nvSpPr>
            <p:cNvPr id="11734" name="Google Shape;11734;p65"/>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5"/>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5"/>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5"/>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5"/>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65"/>
          <p:cNvGrpSpPr/>
          <p:nvPr/>
        </p:nvGrpSpPr>
        <p:grpSpPr>
          <a:xfrm>
            <a:off x="5355653" y="2706093"/>
            <a:ext cx="262184" cy="346643"/>
            <a:chOff x="5355653" y="2881493"/>
            <a:chExt cx="262184" cy="346643"/>
          </a:xfrm>
        </p:grpSpPr>
        <p:sp>
          <p:nvSpPr>
            <p:cNvPr id="11740" name="Google Shape;11740;p65"/>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5"/>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5"/>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5"/>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5"/>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65"/>
          <p:cNvGrpSpPr/>
          <p:nvPr/>
        </p:nvGrpSpPr>
        <p:grpSpPr>
          <a:xfrm>
            <a:off x="8055961" y="2706442"/>
            <a:ext cx="260283" cy="345914"/>
            <a:chOff x="8055961" y="2881842"/>
            <a:chExt cx="260283" cy="345914"/>
          </a:xfrm>
        </p:grpSpPr>
        <p:sp>
          <p:nvSpPr>
            <p:cNvPr id="11746" name="Google Shape;11746;p65"/>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5"/>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5"/>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5"/>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65"/>
          <p:cNvGrpSpPr/>
          <p:nvPr/>
        </p:nvGrpSpPr>
        <p:grpSpPr>
          <a:xfrm>
            <a:off x="7609368" y="2718512"/>
            <a:ext cx="264813" cy="353105"/>
            <a:chOff x="7609368" y="2893912"/>
            <a:chExt cx="264813" cy="353105"/>
          </a:xfrm>
        </p:grpSpPr>
        <p:sp>
          <p:nvSpPr>
            <p:cNvPr id="11751" name="Google Shape;11751;p65"/>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5"/>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5"/>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5"/>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5"/>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5"/>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65"/>
          <p:cNvGrpSpPr/>
          <p:nvPr/>
        </p:nvGrpSpPr>
        <p:grpSpPr>
          <a:xfrm>
            <a:off x="6248458" y="2694372"/>
            <a:ext cx="270864" cy="360645"/>
            <a:chOff x="6248458" y="2869772"/>
            <a:chExt cx="270864" cy="360645"/>
          </a:xfrm>
        </p:grpSpPr>
        <p:sp>
          <p:nvSpPr>
            <p:cNvPr id="11758" name="Google Shape;11758;p65"/>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5"/>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5"/>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5"/>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5"/>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65"/>
          <p:cNvGrpSpPr/>
          <p:nvPr/>
        </p:nvGrpSpPr>
        <p:grpSpPr>
          <a:xfrm>
            <a:off x="3075928" y="2270398"/>
            <a:ext cx="363243" cy="300675"/>
            <a:chOff x="3075928" y="2445798"/>
            <a:chExt cx="363243" cy="300675"/>
          </a:xfrm>
        </p:grpSpPr>
        <p:sp>
          <p:nvSpPr>
            <p:cNvPr id="11764" name="Google Shape;11764;p65"/>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5"/>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5"/>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5"/>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5"/>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5"/>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5"/>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5"/>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5"/>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5"/>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5"/>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65"/>
          <p:cNvGrpSpPr/>
          <p:nvPr/>
        </p:nvGrpSpPr>
        <p:grpSpPr>
          <a:xfrm>
            <a:off x="2633105" y="2256459"/>
            <a:ext cx="363243" cy="328585"/>
            <a:chOff x="2633105" y="2431859"/>
            <a:chExt cx="363243" cy="328585"/>
          </a:xfrm>
        </p:grpSpPr>
        <p:sp>
          <p:nvSpPr>
            <p:cNvPr id="11776" name="Google Shape;11776;p65"/>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5"/>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5"/>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5"/>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5"/>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5"/>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5"/>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5"/>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65"/>
          <p:cNvGrpSpPr/>
          <p:nvPr/>
        </p:nvGrpSpPr>
        <p:grpSpPr>
          <a:xfrm>
            <a:off x="2189142" y="2245910"/>
            <a:ext cx="365904" cy="350064"/>
            <a:chOff x="2189142" y="2421310"/>
            <a:chExt cx="365904" cy="350064"/>
          </a:xfrm>
        </p:grpSpPr>
        <p:sp>
          <p:nvSpPr>
            <p:cNvPr id="11785" name="Google Shape;11785;p65"/>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5"/>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5"/>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5"/>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5"/>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5"/>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5"/>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5"/>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5"/>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4" name="Google Shape;11794;p65"/>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5" name="Google Shape;11795;p65"/>
          <p:cNvGrpSpPr/>
          <p:nvPr/>
        </p:nvGrpSpPr>
        <p:grpSpPr>
          <a:xfrm>
            <a:off x="3961923" y="2310917"/>
            <a:ext cx="364415" cy="220936"/>
            <a:chOff x="3961923" y="2486317"/>
            <a:chExt cx="364415" cy="220936"/>
          </a:xfrm>
        </p:grpSpPr>
        <p:sp>
          <p:nvSpPr>
            <p:cNvPr id="11796" name="Google Shape;11796;p65"/>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5"/>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5"/>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5"/>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0" name="Google Shape;11800;p65"/>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1" name="Google Shape;11801;p65"/>
          <p:cNvGrpSpPr/>
          <p:nvPr/>
        </p:nvGrpSpPr>
        <p:grpSpPr>
          <a:xfrm>
            <a:off x="1303876" y="2243977"/>
            <a:ext cx="363275" cy="354626"/>
            <a:chOff x="1303876" y="2419377"/>
            <a:chExt cx="363275" cy="354626"/>
          </a:xfrm>
        </p:grpSpPr>
        <p:sp>
          <p:nvSpPr>
            <p:cNvPr id="11802" name="Google Shape;11802;p65"/>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5"/>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5"/>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5"/>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5"/>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5"/>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5"/>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5"/>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0" name="Google Shape;11810;p65"/>
          <p:cNvGrpSpPr/>
          <p:nvPr/>
        </p:nvGrpSpPr>
        <p:grpSpPr>
          <a:xfrm>
            <a:off x="861053" y="2239510"/>
            <a:ext cx="362134" cy="363623"/>
            <a:chOff x="861053" y="2414910"/>
            <a:chExt cx="362134" cy="363623"/>
          </a:xfrm>
        </p:grpSpPr>
        <p:sp>
          <p:nvSpPr>
            <p:cNvPr id="11811" name="Google Shape;11811;p65"/>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5"/>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5"/>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5"/>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5"/>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65"/>
          <p:cNvGrpSpPr/>
          <p:nvPr/>
        </p:nvGrpSpPr>
        <p:grpSpPr>
          <a:xfrm>
            <a:off x="7594288" y="2239859"/>
            <a:ext cx="279513" cy="355735"/>
            <a:chOff x="7594288" y="2415259"/>
            <a:chExt cx="279513" cy="355735"/>
          </a:xfrm>
        </p:grpSpPr>
        <p:sp>
          <p:nvSpPr>
            <p:cNvPr id="11817" name="Google Shape;11817;p65"/>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5"/>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5"/>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5"/>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5"/>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5"/>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65"/>
          <p:cNvGrpSpPr/>
          <p:nvPr/>
        </p:nvGrpSpPr>
        <p:grpSpPr>
          <a:xfrm>
            <a:off x="7145794" y="2240239"/>
            <a:ext cx="278784" cy="355735"/>
            <a:chOff x="7145794" y="2415639"/>
            <a:chExt cx="278784" cy="355735"/>
          </a:xfrm>
        </p:grpSpPr>
        <p:sp>
          <p:nvSpPr>
            <p:cNvPr id="11824" name="Google Shape;11824;p65"/>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5"/>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5"/>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5"/>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5"/>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5"/>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5"/>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5"/>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5"/>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5"/>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4" name="Google Shape;11834;p65"/>
          <p:cNvGrpSpPr/>
          <p:nvPr/>
        </p:nvGrpSpPr>
        <p:grpSpPr>
          <a:xfrm>
            <a:off x="6698441" y="2239130"/>
            <a:ext cx="277644" cy="357984"/>
            <a:chOff x="6698441" y="2414530"/>
            <a:chExt cx="277644" cy="357984"/>
          </a:xfrm>
        </p:grpSpPr>
        <p:sp>
          <p:nvSpPr>
            <p:cNvPr id="11835" name="Google Shape;11835;p65"/>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5"/>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5"/>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5"/>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5"/>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5"/>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65"/>
          <p:cNvGrpSpPr/>
          <p:nvPr/>
        </p:nvGrpSpPr>
        <p:grpSpPr>
          <a:xfrm>
            <a:off x="4897750" y="2240239"/>
            <a:ext cx="279513" cy="357255"/>
            <a:chOff x="4897750" y="2415639"/>
            <a:chExt cx="279513" cy="357255"/>
          </a:xfrm>
        </p:grpSpPr>
        <p:sp>
          <p:nvSpPr>
            <p:cNvPr id="11842" name="Google Shape;11842;p65"/>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5"/>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5"/>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5"/>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5"/>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5"/>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5"/>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5"/>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0" name="Google Shape;11850;p65"/>
          <p:cNvGrpSpPr/>
          <p:nvPr/>
        </p:nvGrpSpPr>
        <p:grpSpPr>
          <a:xfrm>
            <a:off x="5812066" y="2240619"/>
            <a:ext cx="264813" cy="353454"/>
            <a:chOff x="5812066" y="2416019"/>
            <a:chExt cx="264813" cy="353454"/>
          </a:xfrm>
        </p:grpSpPr>
        <p:sp>
          <p:nvSpPr>
            <p:cNvPr id="11851" name="Google Shape;11851;p65"/>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5"/>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5"/>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5"/>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5"/>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5"/>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5"/>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65"/>
          <p:cNvGrpSpPr/>
          <p:nvPr/>
        </p:nvGrpSpPr>
        <p:grpSpPr>
          <a:xfrm>
            <a:off x="8054820" y="2240999"/>
            <a:ext cx="264433" cy="353454"/>
            <a:chOff x="8054820" y="2416399"/>
            <a:chExt cx="264433" cy="353454"/>
          </a:xfrm>
        </p:grpSpPr>
        <p:sp>
          <p:nvSpPr>
            <p:cNvPr id="11859" name="Google Shape;11859;p65"/>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5"/>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5"/>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5"/>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5"/>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5"/>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65"/>
          <p:cNvGrpSpPr/>
          <p:nvPr/>
        </p:nvGrpSpPr>
        <p:grpSpPr>
          <a:xfrm>
            <a:off x="5356413" y="2237990"/>
            <a:ext cx="271212" cy="361374"/>
            <a:chOff x="5356413" y="2413390"/>
            <a:chExt cx="271212" cy="361374"/>
          </a:xfrm>
        </p:grpSpPr>
        <p:sp>
          <p:nvSpPr>
            <p:cNvPr id="11866" name="Google Shape;11866;p65"/>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5"/>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5"/>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5"/>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5"/>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65"/>
          <p:cNvGrpSpPr/>
          <p:nvPr/>
        </p:nvGrpSpPr>
        <p:grpSpPr>
          <a:xfrm>
            <a:off x="6255238" y="2236849"/>
            <a:ext cx="271244" cy="360994"/>
            <a:chOff x="6255238" y="2412249"/>
            <a:chExt cx="271244" cy="360994"/>
          </a:xfrm>
        </p:grpSpPr>
        <p:sp>
          <p:nvSpPr>
            <p:cNvPr id="11872" name="Google Shape;11872;p65"/>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5"/>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5"/>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5"/>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5"/>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5"/>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8" name="Google Shape;11878;p65"/>
          <p:cNvGrpSpPr/>
          <p:nvPr/>
        </p:nvGrpSpPr>
        <p:grpSpPr>
          <a:xfrm>
            <a:off x="2185372" y="1782399"/>
            <a:ext cx="366664" cy="366981"/>
            <a:chOff x="2185372" y="1957799"/>
            <a:chExt cx="366664" cy="366981"/>
          </a:xfrm>
        </p:grpSpPr>
        <p:sp>
          <p:nvSpPr>
            <p:cNvPr id="11879" name="Google Shape;11879;p65"/>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5"/>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5"/>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5"/>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5"/>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5"/>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5"/>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5"/>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65"/>
          <p:cNvGrpSpPr/>
          <p:nvPr/>
        </p:nvGrpSpPr>
        <p:grpSpPr>
          <a:xfrm>
            <a:off x="1737258" y="1812971"/>
            <a:ext cx="370814" cy="307359"/>
            <a:chOff x="1737258" y="1988371"/>
            <a:chExt cx="370814" cy="307359"/>
          </a:xfrm>
        </p:grpSpPr>
        <p:sp>
          <p:nvSpPr>
            <p:cNvPr id="11888" name="Google Shape;11888;p65"/>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5"/>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5"/>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5"/>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65"/>
          <p:cNvGrpSpPr/>
          <p:nvPr/>
        </p:nvGrpSpPr>
        <p:grpSpPr>
          <a:xfrm>
            <a:off x="848983" y="1814111"/>
            <a:ext cx="369294" cy="304350"/>
            <a:chOff x="848983" y="1989511"/>
            <a:chExt cx="369294" cy="304350"/>
          </a:xfrm>
        </p:grpSpPr>
        <p:sp>
          <p:nvSpPr>
            <p:cNvPr id="11893" name="Google Shape;11893;p65"/>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5"/>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5"/>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5"/>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5"/>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65"/>
          <p:cNvGrpSpPr/>
          <p:nvPr/>
        </p:nvGrpSpPr>
        <p:grpSpPr>
          <a:xfrm>
            <a:off x="3074027" y="1808377"/>
            <a:ext cx="380604" cy="313854"/>
            <a:chOff x="3074027" y="1983777"/>
            <a:chExt cx="380604" cy="313854"/>
          </a:xfrm>
        </p:grpSpPr>
        <p:sp>
          <p:nvSpPr>
            <p:cNvPr id="11899" name="Google Shape;11899;p65"/>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5"/>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5"/>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5"/>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5"/>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65"/>
          <p:cNvGrpSpPr/>
          <p:nvPr/>
        </p:nvGrpSpPr>
        <p:grpSpPr>
          <a:xfrm>
            <a:off x="3522521" y="1800457"/>
            <a:ext cx="367013" cy="331278"/>
            <a:chOff x="3522521" y="1975857"/>
            <a:chExt cx="367013" cy="331278"/>
          </a:xfrm>
        </p:grpSpPr>
        <p:sp>
          <p:nvSpPr>
            <p:cNvPr id="11905" name="Google Shape;11905;p65"/>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5"/>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5"/>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5"/>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5"/>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5"/>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5"/>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65"/>
          <p:cNvGrpSpPr/>
          <p:nvPr/>
        </p:nvGrpSpPr>
        <p:grpSpPr>
          <a:xfrm>
            <a:off x="2630824" y="1801566"/>
            <a:ext cx="368185" cy="330454"/>
            <a:chOff x="2630824" y="1976966"/>
            <a:chExt cx="368185" cy="330454"/>
          </a:xfrm>
        </p:grpSpPr>
        <p:sp>
          <p:nvSpPr>
            <p:cNvPr id="11913" name="Google Shape;11913;p65"/>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5"/>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5"/>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5"/>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5"/>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5"/>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5"/>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5"/>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65"/>
          <p:cNvGrpSpPr/>
          <p:nvPr/>
        </p:nvGrpSpPr>
        <p:grpSpPr>
          <a:xfrm>
            <a:off x="1293706" y="1791016"/>
            <a:ext cx="369294" cy="350444"/>
            <a:chOff x="1293706" y="1966416"/>
            <a:chExt cx="369294" cy="350444"/>
          </a:xfrm>
        </p:grpSpPr>
        <p:sp>
          <p:nvSpPr>
            <p:cNvPr id="11922" name="Google Shape;11922;p65"/>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5"/>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5"/>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5"/>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5"/>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5"/>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5"/>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5"/>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65"/>
          <p:cNvGrpSpPr/>
          <p:nvPr/>
        </p:nvGrpSpPr>
        <p:grpSpPr>
          <a:xfrm>
            <a:off x="3967213" y="1800077"/>
            <a:ext cx="368185" cy="331816"/>
            <a:chOff x="3967213" y="1975477"/>
            <a:chExt cx="368185" cy="331816"/>
          </a:xfrm>
        </p:grpSpPr>
        <p:sp>
          <p:nvSpPr>
            <p:cNvPr id="11931" name="Google Shape;11931;p65"/>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5"/>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5"/>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65"/>
          <p:cNvGrpSpPr/>
          <p:nvPr/>
        </p:nvGrpSpPr>
        <p:grpSpPr>
          <a:xfrm>
            <a:off x="8047661" y="1793646"/>
            <a:ext cx="279132" cy="356875"/>
            <a:chOff x="8047661" y="1969046"/>
            <a:chExt cx="279132" cy="356875"/>
          </a:xfrm>
        </p:grpSpPr>
        <p:sp>
          <p:nvSpPr>
            <p:cNvPr id="11935" name="Google Shape;11935;p65"/>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5"/>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5"/>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5"/>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65"/>
          <p:cNvGrpSpPr/>
          <p:nvPr/>
        </p:nvGrpSpPr>
        <p:grpSpPr>
          <a:xfrm>
            <a:off x="7596157" y="1792759"/>
            <a:ext cx="279544" cy="358142"/>
            <a:chOff x="7596157" y="1968159"/>
            <a:chExt cx="279544" cy="358142"/>
          </a:xfrm>
        </p:grpSpPr>
        <p:sp>
          <p:nvSpPr>
            <p:cNvPr id="11940" name="Google Shape;11940;p65"/>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5"/>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5"/>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5"/>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5"/>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5"/>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65"/>
          <p:cNvGrpSpPr/>
          <p:nvPr/>
        </p:nvGrpSpPr>
        <p:grpSpPr>
          <a:xfrm>
            <a:off x="7147315" y="1793646"/>
            <a:ext cx="279513" cy="357636"/>
            <a:chOff x="7147315" y="1969046"/>
            <a:chExt cx="279513" cy="357636"/>
          </a:xfrm>
        </p:grpSpPr>
        <p:sp>
          <p:nvSpPr>
            <p:cNvPr id="11947" name="Google Shape;11947;p65"/>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5"/>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5"/>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5"/>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5"/>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5"/>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5"/>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65"/>
          <p:cNvGrpSpPr/>
          <p:nvPr/>
        </p:nvGrpSpPr>
        <p:grpSpPr>
          <a:xfrm>
            <a:off x="6697681" y="1792917"/>
            <a:ext cx="280305" cy="359093"/>
            <a:chOff x="6697681" y="1968317"/>
            <a:chExt cx="280305" cy="359093"/>
          </a:xfrm>
        </p:grpSpPr>
        <p:sp>
          <p:nvSpPr>
            <p:cNvPr id="11955" name="Google Shape;11955;p65"/>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5"/>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5"/>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5"/>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5"/>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5"/>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5"/>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65"/>
          <p:cNvGrpSpPr/>
          <p:nvPr/>
        </p:nvGrpSpPr>
        <p:grpSpPr>
          <a:xfrm>
            <a:off x="6248839" y="1792537"/>
            <a:ext cx="280273" cy="358744"/>
            <a:chOff x="6248839" y="1967937"/>
            <a:chExt cx="280273" cy="358744"/>
          </a:xfrm>
        </p:grpSpPr>
        <p:sp>
          <p:nvSpPr>
            <p:cNvPr id="11963" name="Google Shape;11963;p65"/>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5"/>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5"/>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5"/>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5"/>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5"/>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65"/>
          <p:cNvGrpSpPr/>
          <p:nvPr/>
        </p:nvGrpSpPr>
        <p:grpSpPr>
          <a:xfrm>
            <a:off x="5801485" y="1793646"/>
            <a:ext cx="279164" cy="357794"/>
            <a:chOff x="5801485" y="1969046"/>
            <a:chExt cx="279164" cy="357794"/>
          </a:xfrm>
        </p:grpSpPr>
        <p:sp>
          <p:nvSpPr>
            <p:cNvPr id="11970" name="Google Shape;11970;p65"/>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5"/>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5"/>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5"/>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5"/>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5"/>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5"/>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5"/>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5"/>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5"/>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5"/>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5"/>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5"/>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65"/>
          <p:cNvGrpSpPr/>
          <p:nvPr/>
        </p:nvGrpSpPr>
        <p:grpSpPr>
          <a:xfrm>
            <a:off x="5352643" y="1793646"/>
            <a:ext cx="278404" cy="358364"/>
            <a:chOff x="5352643" y="1969046"/>
            <a:chExt cx="278404" cy="358364"/>
          </a:xfrm>
        </p:grpSpPr>
        <p:sp>
          <p:nvSpPr>
            <p:cNvPr id="11984" name="Google Shape;11984;p65"/>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5"/>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5"/>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5"/>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65"/>
          <p:cNvGrpSpPr/>
          <p:nvPr/>
        </p:nvGrpSpPr>
        <p:grpSpPr>
          <a:xfrm>
            <a:off x="4897750" y="1792917"/>
            <a:ext cx="279132" cy="358364"/>
            <a:chOff x="4897750" y="1968317"/>
            <a:chExt cx="279132" cy="358364"/>
          </a:xfrm>
        </p:grpSpPr>
        <p:sp>
          <p:nvSpPr>
            <p:cNvPr id="11989" name="Google Shape;11989;p65"/>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5"/>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5"/>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5"/>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5"/>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5"/>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5"/>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5"/>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5"/>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5"/>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5"/>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5"/>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5"/>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2" name="Google Shape;12002;p65"/>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3" name="Google Shape;12003;p65"/>
          <p:cNvGrpSpPr/>
          <p:nvPr/>
        </p:nvGrpSpPr>
        <p:grpSpPr>
          <a:xfrm>
            <a:off x="1767449" y="1337644"/>
            <a:ext cx="324403" cy="347783"/>
            <a:chOff x="1767449" y="1513044"/>
            <a:chExt cx="324403" cy="347783"/>
          </a:xfrm>
        </p:grpSpPr>
        <p:sp>
          <p:nvSpPr>
            <p:cNvPr id="12004" name="Google Shape;12004;p65"/>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5"/>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5"/>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5"/>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5"/>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5"/>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5"/>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5"/>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5"/>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65"/>
          <p:cNvGrpSpPr/>
          <p:nvPr/>
        </p:nvGrpSpPr>
        <p:grpSpPr>
          <a:xfrm>
            <a:off x="4007193" y="1337327"/>
            <a:ext cx="320633" cy="348100"/>
            <a:chOff x="4007193" y="1512727"/>
            <a:chExt cx="320633" cy="348100"/>
          </a:xfrm>
        </p:grpSpPr>
        <p:sp>
          <p:nvSpPr>
            <p:cNvPr id="12014" name="Google Shape;12014;p65"/>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5"/>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5"/>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5"/>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5"/>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9" name="Google Shape;12019;p65"/>
          <p:cNvGrpSpPr/>
          <p:nvPr/>
        </p:nvGrpSpPr>
        <p:grpSpPr>
          <a:xfrm>
            <a:off x="3530425" y="1333347"/>
            <a:ext cx="368175" cy="344594"/>
            <a:chOff x="3530425" y="1508747"/>
            <a:chExt cx="368175" cy="344594"/>
          </a:xfrm>
        </p:grpSpPr>
        <p:sp>
          <p:nvSpPr>
            <p:cNvPr id="12020" name="Google Shape;12020;p65"/>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5"/>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5"/>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5"/>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4" name="Google Shape;12024;p65"/>
          <p:cNvGrpSpPr/>
          <p:nvPr/>
        </p:nvGrpSpPr>
        <p:grpSpPr>
          <a:xfrm>
            <a:off x="3127598" y="1337834"/>
            <a:ext cx="289714" cy="347593"/>
            <a:chOff x="3127598" y="1513234"/>
            <a:chExt cx="289714" cy="347593"/>
          </a:xfrm>
        </p:grpSpPr>
        <p:sp>
          <p:nvSpPr>
            <p:cNvPr id="12025" name="Google Shape;12025;p65"/>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5"/>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5"/>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5"/>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5"/>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65"/>
          <p:cNvGrpSpPr/>
          <p:nvPr/>
        </p:nvGrpSpPr>
        <p:grpSpPr>
          <a:xfrm>
            <a:off x="2662884" y="1337644"/>
            <a:ext cx="322914" cy="348543"/>
            <a:chOff x="2662884" y="1513044"/>
            <a:chExt cx="322914" cy="348543"/>
          </a:xfrm>
        </p:grpSpPr>
        <p:sp>
          <p:nvSpPr>
            <p:cNvPr id="12031" name="Google Shape;12031;p65"/>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5"/>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5"/>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5"/>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5"/>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5"/>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5"/>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5"/>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5"/>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5"/>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1" name="Google Shape;12041;p65"/>
          <p:cNvGrpSpPr/>
          <p:nvPr/>
        </p:nvGrpSpPr>
        <p:grpSpPr>
          <a:xfrm>
            <a:off x="2232511" y="1337359"/>
            <a:ext cx="299534" cy="348068"/>
            <a:chOff x="2232511" y="1512759"/>
            <a:chExt cx="299534" cy="348068"/>
          </a:xfrm>
        </p:grpSpPr>
        <p:sp>
          <p:nvSpPr>
            <p:cNvPr id="12042" name="Google Shape;12042;p65"/>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5"/>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5"/>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5"/>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5"/>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5"/>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5"/>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5"/>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5"/>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5"/>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5"/>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3" name="Google Shape;12053;p65"/>
          <p:cNvGrpSpPr/>
          <p:nvPr/>
        </p:nvGrpSpPr>
        <p:grpSpPr>
          <a:xfrm>
            <a:off x="1331406" y="1337961"/>
            <a:ext cx="301784" cy="348607"/>
            <a:chOff x="1331406" y="1513361"/>
            <a:chExt cx="301784" cy="348607"/>
          </a:xfrm>
        </p:grpSpPr>
        <p:sp>
          <p:nvSpPr>
            <p:cNvPr id="12054" name="Google Shape;12054;p65"/>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5"/>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5"/>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5"/>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8" name="Google Shape;12058;p65"/>
          <p:cNvGrpSpPr/>
          <p:nvPr/>
        </p:nvGrpSpPr>
        <p:grpSpPr>
          <a:xfrm>
            <a:off x="7144274" y="1324814"/>
            <a:ext cx="282174" cy="355735"/>
            <a:chOff x="7144274" y="1500214"/>
            <a:chExt cx="282174" cy="355735"/>
          </a:xfrm>
        </p:grpSpPr>
        <p:sp>
          <p:nvSpPr>
            <p:cNvPr id="12059" name="Google Shape;12059;p65"/>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5"/>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5"/>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5"/>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5"/>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5"/>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65"/>
          <p:cNvGrpSpPr/>
          <p:nvPr/>
        </p:nvGrpSpPr>
        <p:grpSpPr>
          <a:xfrm>
            <a:off x="6685262" y="1324814"/>
            <a:ext cx="289682" cy="354594"/>
            <a:chOff x="6685262" y="1500214"/>
            <a:chExt cx="289682" cy="354594"/>
          </a:xfrm>
        </p:grpSpPr>
        <p:sp>
          <p:nvSpPr>
            <p:cNvPr id="12066" name="Google Shape;12066;p65"/>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5"/>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5"/>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5"/>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0" name="Google Shape;12070;p65"/>
          <p:cNvGrpSpPr/>
          <p:nvPr/>
        </p:nvGrpSpPr>
        <p:grpSpPr>
          <a:xfrm>
            <a:off x="6200938" y="1325194"/>
            <a:ext cx="322154" cy="355355"/>
            <a:chOff x="6200938" y="1500594"/>
            <a:chExt cx="322154" cy="355355"/>
          </a:xfrm>
        </p:grpSpPr>
        <p:sp>
          <p:nvSpPr>
            <p:cNvPr id="12071" name="Google Shape;12071;p65"/>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5"/>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5"/>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5"/>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5"/>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65"/>
          <p:cNvGrpSpPr/>
          <p:nvPr/>
        </p:nvGrpSpPr>
        <p:grpSpPr>
          <a:xfrm>
            <a:off x="5289631" y="1324814"/>
            <a:ext cx="332355" cy="354974"/>
            <a:chOff x="5289631" y="1500214"/>
            <a:chExt cx="332355" cy="354974"/>
          </a:xfrm>
        </p:grpSpPr>
        <p:sp>
          <p:nvSpPr>
            <p:cNvPr id="12077" name="Google Shape;12077;p65"/>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5"/>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5"/>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5"/>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5"/>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5"/>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65"/>
          <p:cNvGrpSpPr/>
          <p:nvPr/>
        </p:nvGrpSpPr>
        <p:grpSpPr>
          <a:xfrm>
            <a:off x="5748295" y="1324433"/>
            <a:ext cx="323294" cy="356115"/>
            <a:chOff x="5748295" y="1499833"/>
            <a:chExt cx="323294" cy="356115"/>
          </a:xfrm>
        </p:grpSpPr>
        <p:sp>
          <p:nvSpPr>
            <p:cNvPr id="12084" name="Google Shape;12084;p65"/>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5"/>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5"/>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5"/>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5"/>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5"/>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5"/>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65"/>
          <p:cNvGrpSpPr/>
          <p:nvPr/>
        </p:nvGrpSpPr>
        <p:grpSpPr>
          <a:xfrm>
            <a:off x="8047661" y="1325637"/>
            <a:ext cx="278404" cy="355260"/>
            <a:chOff x="8047661" y="1501037"/>
            <a:chExt cx="278404" cy="355260"/>
          </a:xfrm>
        </p:grpSpPr>
        <p:sp>
          <p:nvSpPr>
            <p:cNvPr id="12092" name="Google Shape;12092;p65"/>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5"/>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5"/>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5"/>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65"/>
          <p:cNvGrpSpPr/>
          <p:nvPr/>
        </p:nvGrpSpPr>
        <p:grpSpPr>
          <a:xfrm>
            <a:off x="4903389" y="1324814"/>
            <a:ext cx="267854" cy="355735"/>
            <a:chOff x="4903389" y="1500214"/>
            <a:chExt cx="267854" cy="355735"/>
          </a:xfrm>
        </p:grpSpPr>
        <p:sp>
          <p:nvSpPr>
            <p:cNvPr id="12097" name="Google Shape;12097;p65"/>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5"/>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5"/>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5"/>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5"/>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65"/>
          <p:cNvGrpSpPr/>
          <p:nvPr/>
        </p:nvGrpSpPr>
        <p:grpSpPr>
          <a:xfrm>
            <a:off x="7613518" y="1325954"/>
            <a:ext cx="264433" cy="353074"/>
            <a:chOff x="7613518" y="1501354"/>
            <a:chExt cx="264433" cy="353074"/>
          </a:xfrm>
        </p:grpSpPr>
        <p:sp>
          <p:nvSpPr>
            <p:cNvPr id="12103" name="Google Shape;12103;p65"/>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5"/>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5"/>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5"/>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5"/>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5"/>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9" name="Google Shape;12109;p65"/>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110" name="Google Shape;12110;p65"/>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14" name="Shape 12114"/>
        <p:cNvGrpSpPr/>
        <p:nvPr/>
      </p:nvGrpSpPr>
      <p:grpSpPr>
        <a:xfrm>
          <a:off x="0" y="0"/>
          <a:ext cx="0" cy="0"/>
          <a:chOff x="0" y="0"/>
          <a:chExt cx="0" cy="0"/>
        </a:xfrm>
      </p:grpSpPr>
      <p:grpSp>
        <p:nvGrpSpPr>
          <p:cNvPr id="12115" name="Google Shape;12115;p66"/>
          <p:cNvGrpSpPr/>
          <p:nvPr/>
        </p:nvGrpSpPr>
        <p:grpSpPr>
          <a:xfrm>
            <a:off x="1757085" y="1325225"/>
            <a:ext cx="371069" cy="359396"/>
            <a:chOff x="1757085" y="1500675"/>
            <a:chExt cx="371069" cy="359396"/>
          </a:xfrm>
        </p:grpSpPr>
        <p:sp>
          <p:nvSpPr>
            <p:cNvPr id="12116" name="Google Shape;12116;p66"/>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6"/>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6"/>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6"/>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6"/>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6"/>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6"/>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6"/>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6"/>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6"/>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6"/>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6"/>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6"/>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6"/>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6"/>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6"/>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6"/>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66"/>
          <p:cNvGrpSpPr/>
          <p:nvPr/>
        </p:nvGrpSpPr>
        <p:grpSpPr>
          <a:xfrm>
            <a:off x="2774209" y="1779241"/>
            <a:ext cx="116693" cy="374186"/>
            <a:chOff x="2774209" y="1954691"/>
            <a:chExt cx="116693" cy="374186"/>
          </a:xfrm>
        </p:grpSpPr>
        <p:sp>
          <p:nvSpPr>
            <p:cNvPr id="12146" name="Google Shape;12146;p66"/>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6"/>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66"/>
          <p:cNvGrpSpPr/>
          <p:nvPr/>
        </p:nvGrpSpPr>
        <p:grpSpPr>
          <a:xfrm>
            <a:off x="4017435" y="1324462"/>
            <a:ext cx="315092" cy="359397"/>
            <a:chOff x="4017435" y="1499912"/>
            <a:chExt cx="315092" cy="359397"/>
          </a:xfrm>
        </p:grpSpPr>
        <p:sp>
          <p:nvSpPr>
            <p:cNvPr id="12149" name="Google Shape;12149;p66"/>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6"/>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66"/>
          <p:cNvGrpSpPr/>
          <p:nvPr/>
        </p:nvGrpSpPr>
        <p:grpSpPr>
          <a:xfrm>
            <a:off x="3963652" y="1824309"/>
            <a:ext cx="374154" cy="284050"/>
            <a:chOff x="3963652" y="1999759"/>
            <a:chExt cx="374154" cy="284050"/>
          </a:xfrm>
        </p:grpSpPr>
        <p:sp>
          <p:nvSpPr>
            <p:cNvPr id="12152" name="Google Shape;12152;p66"/>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6"/>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6"/>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5" name="Google Shape;12155;p66"/>
          <p:cNvGrpSpPr/>
          <p:nvPr/>
        </p:nvGrpSpPr>
        <p:grpSpPr>
          <a:xfrm>
            <a:off x="1777536" y="1839416"/>
            <a:ext cx="376444" cy="253772"/>
            <a:chOff x="1777536" y="2014866"/>
            <a:chExt cx="376444" cy="253772"/>
          </a:xfrm>
        </p:grpSpPr>
        <p:sp>
          <p:nvSpPr>
            <p:cNvPr id="12156" name="Google Shape;12156;p66"/>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6"/>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6"/>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6"/>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6"/>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1" name="Google Shape;12161;p66"/>
          <p:cNvGrpSpPr/>
          <p:nvPr/>
        </p:nvGrpSpPr>
        <p:grpSpPr>
          <a:xfrm>
            <a:off x="1309875" y="1881876"/>
            <a:ext cx="374154" cy="169680"/>
            <a:chOff x="1309875" y="2057326"/>
            <a:chExt cx="374154" cy="169680"/>
          </a:xfrm>
        </p:grpSpPr>
        <p:sp>
          <p:nvSpPr>
            <p:cNvPr id="12162" name="Google Shape;12162;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6"/>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6"/>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6"/>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6"/>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6"/>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6"/>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3" name="Google Shape;12173;p66"/>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4" name="Google Shape;12174;p66"/>
          <p:cNvGrpSpPr/>
          <p:nvPr/>
        </p:nvGrpSpPr>
        <p:grpSpPr>
          <a:xfrm>
            <a:off x="2347450" y="1779114"/>
            <a:ext cx="113639" cy="373168"/>
            <a:chOff x="2347450" y="1954564"/>
            <a:chExt cx="113639" cy="373168"/>
          </a:xfrm>
        </p:grpSpPr>
        <p:sp>
          <p:nvSpPr>
            <p:cNvPr id="12175" name="Google Shape;12175;p66"/>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6"/>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7" name="Google Shape;12177;p66"/>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8" name="Google Shape;12178;p66"/>
          <p:cNvGrpSpPr/>
          <p:nvPr/>
        </p:nvGrpSpPr>
        <p:grpSpPr>
          <a:xfrm>
            <a:off x="3110102" y="1324430"/>
            <a:ext cx="330613" cy="358379"/>
            <a:chOff x="3110102" y="1499880"/>
            <a:chExt cx="330613" cy="358379"/>
          </a:xfrm>
        </p:grpSpPr>
        <p:sp>
          <p:nvSpPr>
            <p:cNvPr id="12179" name="Google Shape;12179;p66"/>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6"/>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6"/>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6"/>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6"/>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6"/>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6"/>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6" name="Google Shape;12186;p66"/>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7" name="Google Shape;12187;p66"/>
          <p:cNvGrpSpPr/>
          <p:nvPr/>
        </p:nvGrpSpPr>
        <p:grpSpPr>
          <a:xfrm>
            <a:off x="3485575" y="1824309"/>
            <a:ext cx="373772" cy="284050"/>
            <a:chOff x="3531200" y="1999759"/>
            <a:chExt cx="373772" cy="284050"/>
          </a:xfrm>
        </p:grpSpPr>
        <p:sp>
          <p:nvSpPr>
            <p:cNvPr id="12188" name="Google Shape;12188;p66"/>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6"/>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6"/>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6"/>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2" name="Google Shape;12192;p66"/>
          <p:cNvGrpSpPr/>
          <p:nvPr/>
        </p:nvGrpSpPr>
        <p:grpSpPr>
          <a:xfrm>
            <a:off x="2667058" y="1324843"/>
            <a:ext cx="330231" cy="359015"/>
            <a:chOff x="2667058" y="1500293"/>
            <a:chExt cx="330231" cy="359015"/>
          </a:xfrm>
        </p:grpSpPr>
        <p:sp>
          <p:nvSpPr>
            <p:cNvPr id="12193" name="Google Shape;12193;p66"/>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6"/>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6"/>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6"/>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6"/>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6"/>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6"/>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6"/>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6"/>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6"/>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6"/>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6"/>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66"/>
          <p:cNvGrpSpPr/>
          <p:nvPr/>
        </p:nvGrpSpPr>
        <p:grpSpPr>
          <a:xfrm>
            <a:off x="3567553" y="1324462"/>
            <a:ext cx="320022" cy="359778"/>
            <a:chOff x="3567553" y="1499912"/>
            <a:chExt cx="320022" cy="359778"/>
          </a:xfrm>
        </p:grpSpPr>
        <p:sp>
          <p:nvSpPr>
            <p:cNvPr id="12212" name="Google Shape;12212;p66"/>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6"/>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6"/>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6"/>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6"/>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6"/>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8" name="Google Shape;12218;p66"/>
          <p:cNvGrpSpPr/>
          <p:nvPr/>
        </p:nvGrpSpPr>
        <p:grpSpPr>
          <a:xfrm>
            <a:off x="1309875" y="1324462"/>
            <a:ext cx="359015" cy="358633"/>
            <a:chOff x="1309875" y="1499912"/>
            <a:chExt cx="359015" cy="358633"/>
          </a:xfrm>
        </p:grpSpPr>
        <p:sp>
          <p:nvSpPr>
            <p:cNvPr id="12219" name="Google Shape;12219;p66"/>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6"/>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6"/>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6"/>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6"/>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6"/>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6"/>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6"/>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6"/>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66"/>
          <p:cNvGrpSpPr/>
          <p:nvPr/>
        </p:nvGrpSpPr>
        <p:grpSpPr>
          <a:xfrm>
            <a:off x="2219466" y="1324843"/>
            <a:ext cx="330613" cy="359015"/>
            <a:chOff x="2219466" y="1500293"/>
            <a:chExt cx="330613" cy="359015"/>
          </a:xfrm>
        </p:grpSpPr>
        <p:sp>
          <p:nvSpPr>
            <p:cNvPr id="12229" name="Google Shape;12229;p66"/>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6"/>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1" name="Google Shape;12231;p66"/>
          <p:cNvGrpSpPr/>
          <p:nvPr/>
        </p:nvGrpSpPr>
        <p:grpSpPr>
          <a:xfrm>
            <a:off x="5343544" y="1333908"/>
            <a:ext cx="244676" cy="351095"/>
            <a:chOff x="5343544" y="1509358"/>
            <a:chExt cx="244676" cy="351095"/>
          </a:xfrm>
        </p:grpSpPr>
        <p:sp>
          <p:nvSpPr>
            <p:cNvPr id="12232" name="Google Shape;12232;p66"/>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6"/>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6"/>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5" name="Google Shape;12235;p66"/>
          <p:cNvGrpSpPr/>
          <p:nvPr/>
        </p:nvGrpSpPr>
        <p:grpSpPr>
          <a:xfrm>
            <a:off x="4882340" y="1333908"/>
            <a:ext cx="246171" cy="351095"/>
            <a:chOff x="4882340" y="1509358"/>
            <a:chExt cx="246171" cy="351095"/>
          </a:xfrm>
        </p:grpSpPr>
        <p:sp>
          <p:nvSpPr>
            <p:cNvPr id="12236" name="Google Shape;12236;p66"/>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6"/>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6"/>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6"/>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6"/>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1" name="Google Shape;12241;p66"/>
          <p:cNvGrpSpPr/>
          <p:nvPr/>
        </p:nvGrpSpPr>
        <p:grpSpPr>
          <a:xfrm>
            <a:off x="6273204" y="1333558"/>
            <a:ext cx="236343" cy="351445"/>
            <a:chOff x="6273204" y="1509008"/>
            <a:chExt cx="236343" cy="351445"/>
          </a:xfrm>
        </p:grpSpPr>
        <p:sp>
          <p:nvSpPr>
            <p:cNvPr id="12242" name="Google Shape;12242;p66"/>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6"/>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4" name="Google Shape;12244;p66"/>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5" name="Google Shape;12245;p66"/>
          <p:cNvGrpSpPr/>
          <p:nvPr/>
        </p:nvGrpSpPr>
        <p:grpSpPr>
          <a:xfrm>
            <a:off x="7219530" y="1332794"/>
            <a:ext cx="191625" cy="352209"/>
            <a:chOff x="7219530" y="1508244"/>
            <a:chExt cx="191625" cy="352209"/>
          </a:xfrm>
        </p:grpSpPr>
        <p:sp>
          <p:nvSpPr>
            <p:cNvPr id="12246" name="Google Shape;12246;p66"/>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6"/>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8" name="Google Shape;12248;p66"/>
          <p:cNvGrpSpPr/>
          <p:nvPr/>
        </p:nvGrpSpPr>
        <p:grpSpPr>
          <a:xfrm>
            <a:off x="7699309" y="1333176"/>
            <a:ext cx="154922" cy="351827"/>
            <a:chOff x="7699309" y="1508626"/>
            <a:chExt cx="154922" cy="351827"/>
          </a:xfrm>
        </p:grpSpPr>
        <p:sp>
          <p:nvSpPr>
            <p:cNvPr id="12249" name="Google Shape;12249;p66"/>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6"/>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6"/>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6"/>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6"/>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6"/>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6"/>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66"/>
          <p:cNvGrpSpPr/>
          <p:nvPr/>
        </p:nvGrpSpPr>
        <p:grpSpPr>
          <a:xfrm>
            <a:off x="8161690" y="1333558"/>
            <a:ext cx="153396" cy="351064"/>
            <a:chOff x="8161690" y="1509008"/>
            <a:chExt cx="153396" cy="351064"/>
          </a:xfrm>
        </p:grpSpPr>
        <p:sp>
          <p:nvSpPr>
            <p:cNvPr id="12257" name="Google Shape;12257;p66"/>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6"/>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6"/>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6"/>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1" name="Google Shape;12261;p66"/>
          <p:cNvGrpSpPr/>
          <p:nvPr/>
        </p:nvGrpSpPr>
        <p:grpSpPr>
          <a:xfrm>
            <a:off x="6746940" y="1333431"/>
            <a:ext cx="213221" cy="352304"/>
            <a:chOff x="6746940" y="1508881"/>
            <a:chExt cx="213221" cy="352304"/>
          </a:xfrm>
        </p:grpSpPr>
        <p:sp>
          <p:nvSpPr>
            <p:cNvPr id="12262" name="Google Shape;12262;p66"/>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6"/>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6"/>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6"/>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6" name="Google Shape;12266;p66"/>
          <p:cNvGrpSpPr/>
          <p:nvPr/>
        </p:nvGrpSpPr>
        <p:grpSpPr>
          <a:xfrm>
            <a:off x="5770336" y="1832165"/>
            <a:ext cx="350682" cy="292097"/>
            <a:chOff x="5770336" y="2007615"/>
            <a:chExt cx="350682" cy="292097"/>
          </a:xfrm>
        </p:grpSpPr>
        <p:sp>
          <p:nvSpPr>
            <p:cNvPr id="12267" name="Google Shape;12267;p66"/>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6"/>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6"/>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6"/>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66"/>
          <p:cNvGrpSpPr/>
          <p:nvPr/>
        </p:nvGrpSpPr>
        <p:grpSpPr>
          <a:xfrm>
            <a:off x="5326878" y="1804908"/>
            <a:ext cx="350332" cy="346229"/>
            <a:chOff x="5326878" y="1980358"/>
            <a:chExt cx="350332" cy="346229"/>
          </a:xfrm>
        </p:grpSpPr>
        <p:sp>
          <p:nvSpPr>
            <p:cNvPr id="12272" name="Google Shape;12272;p66"/>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6"/>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6"/>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6"/>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6" name="Google Shape;12276;p66"/>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7" name="Google Shape;12277;p66"/>
          <p:cNvGrpSpPr/>
          <p:nvPr/>
        </p:nvGrpSpPr>
        <p:grpSpPr>
          <a:xfrm>
            <a:off x="4883835" y="1817121"/>
            <a:ext cx="350300" cy="323043"/>
            <a:chOff x="4883835" y="1992571"/>
            <a:chExt cx="350300" cy="323043"/>
          </a:xfrm>
        </p:grpSpPr>
        <p:sp>
          <p:nvSpPr>
            <p:cNvPr id="12278" name="Google Shape;12278;p66"/>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6"/>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6"/>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6"/>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6"/>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6"/>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66"/>
          <p:cNvGrpSpPr/>
          <p:nvPr/>
        </p:nvGrpSpPr>
        <p:grpSpPr>
          <a:xfrm>
            <a:off x="7548967" y="1803477"/>
            <a:ext cx="333285" cy="349950"/>
            <a:chOff x="7548967" y="1978927"/>
            <a:chExt cx="333285" cy="349950"/>
          </a:xfrm>
        </p:grpSpPr>
        <p:sp>
          <p:nvSpPr>
            <p:cNvPr id="12285" name="Google Shape;12285;p66"/>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6"/>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6"/>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6"/>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6"/>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6"/>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6"/>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2" name="Google Shape;12292;p66"/>
          <p:cNvGrpSpPr/>
          <p:nvPr/>
        </p:nvGrpSpPr>
        <p:grpSpPr>
          <a:xfrm>
            <a:off x="6214142" y="1803477"/>
            <a:ext cx="346515" cy="350300"/>
            <a:chOff x="6214142" y="1978927"/>
            <a:chExt cx="346515" cy="350300"/>
          </a:xfrm>
        </p:grpSpPr>
        <p:sp>
          <p:nvSpPr>
            <p:cNvPr id="12293" name="Google Shape;12293;p66"/>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6"/>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5" name="Google Shape;12295;p66"/>
          <p:cNvGrpSpPr/>
          <p:nvPr/>
        </p:nvGrpSpPr>
        <p:grpSpPr>
          <a:xfrm>
            <a:off x="7105923" y="1803095"/>
            <a:ext cx="333285" cy="350682"/>
            <a:chOff x="7105923" y="1978545"/>
            <a:chExt cx="333285" cy="350682"/>
          </a:xfrm>
        </p:grpSpPr>
        <p:sp>
          <p:nvSpPr>
            <p:cNvPr id="12296" name="Google Shape;12296;p66"/>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6"/>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6"/>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6"/>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6"/>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6"/>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6"/>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3" name="Google Shape;12303;p66"/>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6"/>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5" name="Google Shape;12305;p66"/>
          <p:cNvGrpSpPr/>
          <p:nvPr/>
        </p:nvGrpSpPr>
        <p:grpSpPr>
          <a:xfrm>
            <a:off x="3616406" y="2246902"/>
            <a:ext cx="203393" cy="351827"/>
            <a:chOff x="3616406" y="2422352"/>
            <a:chExt cx="203393" cy="351827"/>
          </a:xfrm>
        </p:grpSpPr>
        <p:sp>
          <p:nvSpPr>
            <p:cNvPr id="12306" name="Google Shape;12306;p66"/>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6"/>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66"/>
          <p:cNvGrpSpPr/>
          <p:nvPr/>
        </p:nvGrpSpPr>
        <p:grpSpPr>
          <a:xfrm>
            <a:off x="878187" y="2246520"/>
            <a:ext cx="272696" cy="351827"/>
            <a:chOff x="913012" y="2421970"/>
            <a:chExt cx="272696" cy="351827"/>
          </a:xfrm>
        </p:grpSpPr>
        <p:sp>
          <p:nvSpPr>
            <p:cNvPr id="12309" name="Google Shape;12309;p66"/>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6"/>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6"/>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6"/>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3" name="Google Shape;12313;p66"/>
          <p:cNvGrpSpPr/>
          <p:nvPr/>
        </p:nvGrpSpPr>
        <p:grpSpPr>
          <a:xfrm>
            <a:off x="2274743" y="2246902"/>
            <a:ext cx="255649" cy="351445"/>
            <a:chOff x="2274743" y="2422352"/>
            <a:chExt cx="255649" cy="351445"/>
          </a:xfrm>
        </p:grpSpPr>
        <p:sp>
          <p:nvSpPr>
            <p:cNvPr id="12314" name="Google Shape;12314;p66"/>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6"/>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6"/>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7" name="Google Shape;12317;p66"/>
          <p:cNvGrpSpPr/>
          <p:nvPr/>
        </p:nvGrpSpPr>
        <p:grpSpPr>
          <a:xfrm>
            <a:off x="2708723" y="2245789"/>
            <a:ext cx="246552" cy="352558"/>
            <a:chOff x="2708723" y="2421239"/>
            <a:chExt cx="246552" cy="352558"/>
          </a:xfrm>
        </p:grpSpPr>
        <p:sp>
          <p:nvSpPr>
            <p:cNvPr id="12318" name="Google Shape;12318;p66"/>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6"/>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0" name="Google Shape;12320;p66"/>
          <p:cNvGrpSpPr/>
          <p:nvPr/>
        </p:nvGrpSpPr>
        <p:grpSpPr>
          <a:xfrm>
            <a:off x="1835485" y="2246902"/>
            <a:ext cx="259433" cy="350714"/>
            <a:chOff x="1835485" y="2422352"/>
            <a:chExt cx="259433" cy="350714"/>
          </a:xfrm>
        </p:grpSpPr>
        <p:sp>
          <p:nvSpPr>
            <p:cNvPr id="12321" name="Google Shape;12321;p66"/>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6"/>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6"/>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6"/>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6"/>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6"/>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6"/>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66"/>
          <p:cNvGrpSpPr/>
          <p:nvPr/>
        </p:nvGrpSpPr>
        <p:grpSpPr>
          <a:xfrm>
            <a:off x="3150240" y="2246902"/>
            <a:ext cx="212489" cy="351445"/>
            <a:chOff x="3150240" y="2422352"/>
            <a:chExt cx="212489" cy="351445"/>
          </a:xfrm>
        </p:grpSpPr>
        <p:sp>
          <p:nvSpPr>
            <p:cNvPr id="12329" name="Google Shape;12329;p66"/>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6"/>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1" name="Google Shape;12331;p66"/>
          <p:cNvGrpSpPr/>
          <p:nvPr/>
        </p:nvGrpSpPr>
        <p:grpSpPr>
          <a:xfrm>
            <a:off x="1367060" y="2246679"/>
            <a:ext cx="269261" cy="352050"/>
            <a:chOff x="1367060" y="2422129"/>
            <a:chExt cx="269261" cy="352050"/>
          </a:xfrm>
        </p:grpSpPr>
        <p:sp>
          <p:nvSpPr>
            <p:cNvPr id="12332" name="Google Shape;12332;p66"/>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6"/>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6"/>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6"/>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6"/>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6"/>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6"/>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6"/>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6"/>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6"/>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6"/>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6"/>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6"/>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6"/>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6" name="Google Shape;12346;p66"/>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7" name="Google Shape;12347;p66"/>
          <p:cNvGrpSpPr/>
          <p:nvPr/>
        </p:nvGrpSpPr>
        <p:grpSpPr>
          <a:xfrm>
            <a:off x="4882690" y="2249955"/>
            <a:ext cx="274573" cy="350682"/>
            <a:chOff x="4882690" y="2425405"/>
            <a:chExt cx="274573" cy="350682"/>
          </a:xfrm>
        </p:grpSpPr>
        <p:sp>
          <p:nvSpPr>
            <p:cNvPr id="12348" name="Google Shape;12348;p66"/>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6"/>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66"/>
          <p:cNvGrpSpPr/>
          <p:nvPr/>
        </p:nvGrpSpPr>
        <p:grpSpPr>
          <a:xfrm>
            <a:off x="6627639" y="2268434"/>
            <a:ext cx="355993" cy="313247"/>
            <a:chOff x="6627639" y="2443884"/>
            <a:chExt cx="355993" cy="313247"/>
          </a:xfrm>
        </p:grpSpPr>
        <p:sp>
          <p:nvSpPr>
            <p:cNvPr id="12351" name="Google Shape;12351;p66"/>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6"/>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6"/>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66"/>
          <p:cNvGrpSpPr/>
          <p:nvPr/>
        </p:nvGrpSpPr>
        <p:grpSpPr>
          <a:xfrm>
            <a:off x="6183451" y="2286690"/>
            <a:ext cx="351445" cy="277976"/>
            <a:chOff x="6183451" y="2462140"/>
            <a:chExt cx="351445" cy="277976"/>
          </a:xfrm>
        </p:grpSpPr>
        <p:sp>
          <p:nvSpPr>
            <p:cNvPr id="12355" name="Google Shape;12355;p66"/>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6"/>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6"/>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6"/>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6"/>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6"/>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6"/>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2" name="Google Shape;12362;p66"/>
          <p:cNvGrpSpPr/>
          <p:nvPr/>
        </p:nvGrpSpPr>
        <p:grpSpPr>
          <a:xfrm>
            <a:off x="5735477" y="2254408"/>
            <a:ext cx="353354" cy="341299"/>
            <a:chOff x="5735477" y="2429858"/>
            <a:chExt cx="353354" cy="341299"/>
          </a:xfrm>
        </p:grpSpPr>
        <p:sp>
          <p:nvSpPr>
            <p:cNvPr id="12363" name="Google Shape;12363;p66"/>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6"/>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6"/>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6"/>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6"/>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6"/>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9" name="Google Shape;12369;p66"/>
          <p:cNvGrpSpPr/>
          <p:nvPr/>
        </p:nvGrpSpPr>
        <p:grpSpPr>
          <a:xfrm>
            <a:off x="5243735" y="2271523"/>
            <a:ext cx="405255" cy="275499"/>
            <a:chOff x="5283337" y="2478774"/>
            <a:chExt cx="358633" cy="243913"/>
          </a:xfrm>
        </p:grpSpPr>
        <p:sp>
          <p:nvSpPr>
            <p:cNvPr id="12370" name="Google Shape;12370;p66"/>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6"/>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6"/>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6"/>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6"/>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6"/>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6"/>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6"/>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6"/>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6"/>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6"/>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6"/>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6"/>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6"/>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6"/>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6"/>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6"/>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66"/>
          <p:cNvGrpSpPr/>
          <p:nvPr/>
        </p:nvGrpSpPr>
        <p:grpSpPr>
          <a:xfrm>
            <a:off x="7964753" y="2295373"/>
            <a:ext cx="362068" cy="258670"/>
            <a:chOff x="7964753" y="2470823"/>
            <a:chExt cx="362068" cy="258670"/>
          </a:xfrm>
        </p:grpSpPr>
        <p:sp>
          <p:nvSpPr>
            <p:cNvPr id="12388" name="Google Shape;12388;p66"/>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6"/>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6"/>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6"/>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6"/>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6"/>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6"/>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6"/>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6"/>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7" name="Google Shape;12397;p66"/>
          <p:cNvGrpSpPr/>
          <p:nvPr/>
        </p:nvGrpSpPr>
        <p:grpSpPr>
          <a:xfrm>
            <a:off x="7524349" y="2280997"/>
            <a:ext cx="350332" cy="288948"/>
            <a:chOff x="7524349" y="2456447"/>
            <a:chExt cx="350332" cy="288948"/>
          </a:xfrm>
        </p:grpSpPr>
        <p:sp>
          <p:nvSpPr>
            <p:cNvPr id="12398" name="Google Shape;12398;p66"/>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6"/>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6"/>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6"/>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6"/>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3" name="Google Shape;12403;p66"/>
          <p:cNvGrpSpPr/>
          <p:nvPr/>
        </p:nvGrpSpPr>
        <p:grpSpPr>
          <a:xfrm>
            <a:off x="3972749" y="2718761"/>
            <a:ext cx="355230" cy="356725"/>
            <a:chOff x="3972749" y="2894211"/>
            <a:chExt cx="355230" cy="356725"/>
          </a:xfrm>
        </p:grpSpPr>
        <p:sp>
          <p:nvSpPr>
            <p:cNvPr id="12404" name="Google Shape;12404;p66"/>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6"/>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6"/>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6"/>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6"/>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9" name="Google Shape;12409;p66"/>
          <p:cNvGrpSpPr/>
          <p:nvPr/>
        </p:nvGrpSpPr>
        <p:grpSpPr>
          <a:xfrm>
            <a:off x="3527797" y="2743346"/>
            <a:ext cx="355993" cy="307904"/>
            <a:chOff x="3527797" y="2918796"/>
            <a:chExt cx="355993" cy="307904"/>
          </a:xfrm>
        </p:grpSpPr>
        <p:sp>
          <p:nvSpPr>
            <p:cNvPr id="12410" name="Google Shape;12410;p66"/>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6"/>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6"/>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6"/>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6"/>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6"/>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6"/>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6"/>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6"/>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6"/>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66"/>
          <p:cNvGrpSpPr/>
          <p:nvPr/>
        </p:nvGrpSpPr>
        <p:grpSpPr>
          <a:xfrm>
            <a:off x="3082845" y="2745509"/>
            <a:ext cx="356375" cy="302338"/>
            <a:chOff x="3082845" y="2920959"/>
            <a:chExt cx="356375" cy="302338"/>
          </a:xfrm>
        </p:grpSpPr>
        <p:sp>
          <p:nvSpPr>
            <p:cNvPr id="12421" name="Google Shape;12421;p66"/>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6"/>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66"/>
          <p:cNvGrpSpPr/>
          <p:nvPr/>
        </p:nvGrpSpPr>
        <p:grpSpPr>
          <a:xfrm>
            <a:off x="2639038" y="2719492"/>
            <a:ext cx="355612" cy="355612"/>
            <a:chOff x="2639038" y="2894942"/>
            <a:chExt cx="355612" cy="355612"/>
          </a:xfrm>
        </p:grpSpPr>
        <p:sp>
          <p:nvSpPr>
            <p:cNvPr id="12424" name="Google Shape;12424;p66"/>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6"/>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66"/>
          <p:cNvGrpSpPr/>
          <p:nvPr/>
        </p:nvGrpSpPr>
        <p:grpSpPr>
          <a:xfrm>
            <a:off x="2194468" y="2763415"/>
            <a:ext cx="355993" cy="267766"/>
            <a:chOff x="2194468" y="2938865"/>
            <a:chExt cx="355993" cy="267766"/>
          </a:xfrm>
        </p:grpSpPr>
        <p:sp>
          <p:nvSpPr>
            <p:cNvPr id="12427" name="Google Shape;12427;p66"/>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6"/>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6"/>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6"/>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6"/>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6"/>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6"/>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6"/>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6"/>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6"/>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6"/>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6"/>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6"/>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6"/>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6"/>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6"/>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6"/>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6"/>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6"/>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6"/>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66"/>
          <p:cNvGrpSpPr/>
          <p:nvPr/>
        </p:nvGrpSpPr>
        <p:grpSpPr>
          <a:xfrm>
            <a:off x="1749897" y="2719111"/>
            <a:ext cx="355993" cy="355612"/>
            <a:chOff x="1749897" y="2894561"/>
            <a:chExt cx="355993" cy="355612"/>
          </a:xfrm>
        </p:grpSpPr>
        <p:sp>
          <p:nvSpPr>
            <p:cNvPr id="12448" name="Google Shape;12448;p66"/>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6"/>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6"/>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6"/>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6"/>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6"/>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6"/>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6"/>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6"/>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6"/>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6"/>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66"/>
          <p:cNvGrpSpPr/>
          <p:nvPr/>
        </p:nvGrpSpPr>
        <p:grpSpPr>
          <a:xfrm>
            <a:off x="1305327" y="2718761"/>
            <a:ext cx="357520" cy="357488"/>
            <a:chOff x="1305327" y="2894211"/>
            <a:chExt cx="357520" cy="357488"/>
          </a:xfrm>
        </p:grpSpPr>
        <p:sp>
          <p:nvSpPr>
            <p:cNvPr id="12460" name="Google Shape;12460;p66"/>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6"/>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6"/>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6"/>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6"/>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66"/>
          <p:cNvGrpSpPr/>
          <p:nvPr/>
        </p:nvGrpSpPr>
        <p:grpSpPr>
          <a:xfrm>
            <a:off x="853950" y="2719270"/>
            <a:ext cx="364104" cy="353290"/>
            <a:chOff x="853950" y="2894720"/>
            <a:chExt cx="364104" cy="353290"/>
          </a:xfrm>
        </p:grpSpPr>
        <p:sp>
          <p:nvSpPr>
            <p:cNvPr id="12466" name="Google Shape;12466;p66"/>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6"/>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6"/>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6"/>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6"/>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6"/>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6"/>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66"/>
          <p:cNvGrpSpPr/>
          <p:nvPr/>
        </p:nvGrpSpPr>
        <p:grpSpPr>
          <a:xfrm>
            <a:off x="7066548" y="2737144"/>
            <a:ext cx="352209" cy="334938"/>
            <a:chOff x="7066548" y="2912594"/>
            <a:chExt cx="352209" cy="334938"/>
          </a:xfrm>
        </p:grpSpPr>
        <p:sp>
          <p:nvSpPr>
            <p:cNvPr id="12474" name="Google Shape;12474;p66"/>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6"/>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6"/>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6"/>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6"/>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6"/>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0" name="Google Shape;12480;p66"/>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6"/>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2" name="Google Shape;12482;p66"/>
          <p:cNvGrpSpPr/>
          <p:nvPr/>
        </p:nvGrpSpPr>
        <p:grpSpPr>
          <a:xfrm>
            <a:off x="7541397" y="2729352"/>
            <a:ext cx="318495" cy="352209"/>
            <a:chOff x="7541397" y="2904802"/>
            <a:chExt cx="318495" cy="352209"/>
          </a:xfrm>
        </p:grpSpPr>
        <p:sp>
          <p:nvSpPr>
            <p:cNvPr id="12483" name="Google Shape;12483;p66"/>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6"/>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66"/>
          <p:cNvGrpSpPr/>
          <p:nvPr/>
        </p:nvGrpSpPr>
        <p:grpSpPr>
          <a:xfrm>
            <a:off x="8003015" y="2728589"/>
            <a:ext cx="306759" cy="351445"/>
            <a:chOff x="8003015" y="2904039"/>
            <a:chExt cx="306759" cy="351445"/>
          </a:xfrm>
        </p:grpSpPr>
        <p:sp>
          <p:nvSpPr>
            <p:cNvPr id="12486" name="Google Shape;12486;p66"/>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6"/>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6"/>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6"/>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6"/>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6"/>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66"/>
          <p:cNvGrpSpPr/>
          <p:nvPr/>
        </p:nvGrpSpPr>
        <p:grpSpPr>
          <a:xfrm>
            <a:off x="5687770" y="2710046"/>
            <a:ext cx="369638" cy="369606"/>
            <a:chOff x="5687770" y="2885496"/>
            <a:chExt cx="369638" cy="369606"/>
          </a:xfrm>
        </p:grpSpPr>
        <p:sp>
          <p:nvSpPr>
            <p:cNvPr id="12493" name="Google Shape;12493;p66"/>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6"/>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6"/>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6"/>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6"/>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6"/>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6"/>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6"/>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6"/>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6"/>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3" name="Google Shape;12503;p66"/>
          <p:cNvGrpSpPr/>
          <p:nvPr/>
        </p:nvGrpSpPr>
        <p:grpSpPr>
          <a:xfrm>
            <a:off x="4881958" y="2729352"/>
            <a:ext cx="156417" cy="349537"/>
            <a:chOff x="4881958" y="2904802"/>
            <a:chExt cx="156417" cy="349537"/>
          </a:xfrm>
        </p:grpSpPr>
        <p:sp>
          <p:nvSpPr>
            <p:cNvPr id="12504" name="Google Shape;12504;p66"/>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6"/>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6"/>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6"/>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6"/>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6"/>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6"/>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1" name="Google Shape;12511;p66"/>
          <p:cNvGrpSpPr/>
          <p:nvPr/>
        </p:nvGrpSpPr>
        <p:grpSpPr>
          <a:xfrm>
            <a:off x="5230318" y="2711064"/>
            <a:ext cx="371133" cy="367443"/>
            <a:chOff x="5230318" y="2886514"/>
            <a:chExt cx="371133" cy="367443"/>
          </a:xfrm>
        </p:grpSpPr>
        <p:sp>
          <p:nvSpPr>
            <p:cNvPr id="12512" name="Google Shape;12512;p66"/>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6"/>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6"/>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6"/>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6"/>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6"/>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6"/>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6"/>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6"/>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1" name="Google Shape;12521;p66"/>
          <p:cNvGrpSpPr/>
          <p:nvPr/>
        </p:nvGrpSpPr>
        <p:grpSpPr>
          <a:xfrm>
            <a:off x="5748358" y="3259128"/>
            <a:ext cx="352590" cy="182561"/>
            <a:chOff x="5748358" y="3434578"/>
            <a:chExt cx="352590" cy="182561"/>
          </a:xfrm>
        </p:grpSpPr>
        <p:sp>
          <p:nvSpPr>
            <p:cNvPr id="12522" name="Google Shape;12522;p66"/>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6"/>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6"/>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6"/>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6"/>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6"/>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8" name="Google Shape;12528;p66"/>
          <p:cNvGrpSpPr/>
          <p:nvPr/>
        </p:nvGrpSpPr>
        <p:grpSpPr>
          <a:xfrm>
            <a:off x="862283" y="4099321"/>
            <a:ext cx="341204" cy="359301"/>
            <a:chOff x="862283" y="4274771"/>
            <a:chExt cx="341204" cy="359301"/>
          </a:xfrm>
        </p:grpSpPr>
        <p:sp>
          <p:nvSpPr>
            <p:cNvPr id="12529" name="Google Shape;12529;p66"/>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6"/>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6"/>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66"/>
          <p:cNvGrpSpPr/>
          <p:nvPr/>
        </p:nvGrpSpPr>
        <p:grpSpPr>
          <a:xfrm>
            <a:off x="1396957" y="4111915"/>
            <a:ext cx="301861" cy="332871"/>
            <a:chOff x="1396957" y="4287365"/>
            <a:chExt cx="301861" cy="332871"/>
          </a:xfrm>
        </p:grpSpPr>
        <p:sp>
          <p:nvSpPr>
            <p:cNvPr id="12533" name="Google Shape;12533;p66"/>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6"/>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6"/>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6"/>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6"/>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6"/>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6"/>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6"/>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6"/>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6"/>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6"/>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6"/>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6"/>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6"/>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6"/>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8" name="Google Shape;12548;p66"/>
          <p:cNvGrpSpPr/>
          <p:nvPr/>
        </p:nvGrpSpPr>
        <p:grpSpPr>
          <a:xfrm>
            <a:off x="1865381" y="4102056"/>
            <a:ext cx="396131" cy="355612"/>
            <a:chOff x="1865381" y="4277506"/>
            <a:chExt cx="396131" cy="355612"/>
          </a:xfrm>
        </p:grpSpPr>
        <p:sp>
          <p:nvSpPr>
            <p:cNvPr id="12549" name="Google Shape;12549;p66"/>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6"/>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6"/>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6"/>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6"/>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6"/>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66"/>
          <p:cNvGrpSpPr/>
          <p:nvPr/>
        </p:nvGrpSpPr>
        <p:grpSpPr>
          <a:xfrm>
            <a:off x="2411823" y="4128549"/>
            <a:ext cx="334398" cy="299953"/>
            <a:chOff x="2411823" y="4303999"/>
            <a:chExt cx="334398" cy="299953"/>
          </a:xfrm>
        </p:grpSpPr>
        <p:sp>
          <p:nvSpPr>
            <p:cNvPr id="12556" name="Google Shape;12556;p66"/>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6"/>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6"/>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6"/>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6"/>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6"/>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6"/>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3" name="Google Shape;12563;p66"/>
          <p:cNvGrpSpPr/>
          <p:nvPr/>
        </p:nvGrpSpPr>
        <p:grpSpPr>
          <a:xfrm>
            <a:off x="2903337" y="4103582"/>
            <a:ext cx="382519" cy="350682"/>
            <a:chOff x="2903337" y="4279032"/>
            <a:chExt cx="382519" cy="350682"/>
          </a:xfrm>
        </p:grpSpPr>
        <p:sp>
          <p:nvSpPr>
            <p:cNvPr id="12564" name="Google Shape;12564;p66"/>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6"/>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6"/>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6"/>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6"/>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6"/>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6"/>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6"/>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6"/>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6"/>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6"/>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6"/>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6"/>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6"/>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6"/>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66"/>
          <p:cNvGrpSpPr/>
          <p:nvPr/>
        </p:nvGrpSpPr>
        <p:grpSpPr>
          <a:xfrm>
            <a:off x="3933342" y="4140317"/>
            <a:ext cx="383632" cy="276449"/>
            <a:chOff x="3933342" y="4315767"/>
            <a:chExt cx="383632" cy="276449"/>
          </a:xfrm>
        </p:grpSpPr>
        <p:sp>
          <p:nvSpPr>
            <p:cNvPr id="12580" name="Google Shape;12580;p66"/>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6"/>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6"/>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6"/>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6"/>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6"/>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6" name="Google Shape;12586;p66"/>
          <p:cNvGrpSpPr/>
          <p:nvPr/>
        </p:nvGrpSpPr>
        <p:grpSpPr>
          <a:xfrm>
            <a:off x="3441065" y="4127055"/>
            <a:ext cx="337069" cy="302593"/>
            <a:chOff x="3441065" y="4302505"/>
            <a:chExt cx="337069" cy="302593"/>
          </a:xfrm>
        </p:grpSpPr>
        <p:sp>
          <p:nvSpPr>
            <p:cNvPr id="12587" name="Google Shape;12587;p66"/>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6"/>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6"/>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6"/>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6"/>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6"/>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6"/>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6"/>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6"/>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6"/>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6"/>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6"/>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6"/>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0" name="Google Shape;12600;p66"/>
          <p:cNvGrpSpPr/>
          <p:nvPr/>
        </p:nvGrpSpPr>
        <p:grpSpPr>
          <a:xfrm>
            <a:off x="3532345" y="3187185"/>
            <a:ext cx="339328" cy="336274"/>
            <a:chOff x="3532345" y="3362635"/>
            <a:chExt cx="339328" cy="336274"/>
          </a:xfrm>
        </p:grpSpPr>
        <p:sp>
          <p:nvSpPr>
            <p:cNvPr id="12601" name="Google Shape;12601;p6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6"/>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6"/>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6"/>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6" name="Google Shape;12606;p66"/>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7" name="Google Shape;12607;p66"/>
          <p:cNvGrpSpPr/>
          <p:nvPr/>
        </p:nvGrpSpPr>
        <p:grpSpPr>
          <a:xfrm>
            <a:off x="1883955" y="3633250"/>
            <a:ext cx="162873" cy="351445"/>
            <a:chOff x="1883955" y="3808700"/>
            <a:chExt cx="162873" cy="351445"/>
          </a:xfrm>
        </p:grpSpPr>
        <p:sp>
          <p:nvSpPr>
            <p:cNvPr id="12608" name="Google Shape;12608;p66"/>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6"/>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0" name="Google Shape;12610;p66"/>
          <p:cNvGrpSpPr/>
          <p:nvPr/>
        </p:nvGrpSpPr>
        <p:grpSpPr>
          <a:xfrm>
            <a:off x="939156" y="3633759"/>
            <a:ext cx="192007" cy="351318"/>
            <a:chOff x="939156" y="3809209"/>
            <a:chExt cx="192007" cy="351318"/>
          </a:xfrm>
        </p:grpSpPr>
        <p:sp>
          <p:nvSpPr>
            <p:cNvPr id="12611" name="Google Shape;12611;p66"/>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6"/>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66"/>
          <p:cNvGrpSpPr/>
          <p:nvPr/>
        </p:nvGrpSpPr>
        <p:grpSpPr>
          <a:xfrm>
            <a:off x="2306167" y="3634395"/>
            <a:ext cx="193915" cy="349155"/>
            <a:chOff x="2306167" y="3809845"/>
            <a:chExt cx="193915" cy="349155"/>
          </a:xfrm>
        </p:grpSpPr>
        <p:sp>
          <p:nvSpPr>
            <p:cNvPr id="12614" name="Google Shape;12614;p66"/>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6"/>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6"/>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6"/>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6"/>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6"/>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6"/>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1" name="Google Shape;12621;p66"/>
          <p:cNvGrpSpPr/>
          <p:nvPr/>
        </p:nvGrpSpPr>
        <p:grpSpPr>
          <a:xfrm>
            <a:off x="1323901" y="3631723"/>
            <a:ext cx="356343" cy="356757"/>
            <a:chOff x="1323901" y="3807173"/>
            <a:chExt cx="356343" cy="356757"/>
          </a:xfrm>
        </p:grpSpPr>
        <p:sp>
          <p:nvSpPr>
            <p:cNvPr id="12622" name="Google Shape;12622;p66"/>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6"/>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6"/>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6"/>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6"/>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6"/>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6"/>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6"/>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6"/>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6"/>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6"/>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6"/>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6"/>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6"/>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6"/>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6"/>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6"/>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6"/>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6"/>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6"/>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6"/>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6"/>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6"/>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6"/>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46" name="Google Shape;12646;p66"/>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7" name="Google Shape;12647;p66"/>
          <p:cNvGrpSpPr/>
          <p:nvPr/>
        </p:nvGrpSpPr>
        <p:grpSpPr>
          <a:xfrm>
            <a:off x="859262" y="3178470"/>
            <a:ext cx="306759" cy="351445"/>
            <a:chOff x="859262" y="3353920"/>
            <a:chExt cx="306759" cy="351445"/>
          </a:xfrm>
        </p:grpSpPr>
        <p:sp>
          <p:nvSpPr>
            <p:cNvPr id="12648" name="Google Shape;12648;p66"/>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6"/>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6"/>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6"/>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6"/>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3" name="Google Shape;12653;p66"/>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4" name="Google Shape;12654;p66"/>
          <p:cNvGrpSpPr/>
          <p:nvPr/>
        </p:nvGrpSpPr>
        <p:grpSpPr>
          <a:xfrm>
            <a:off x="3967437" y="3661652"/>
            <a:ext cx="364708" cy="295405"/>
            <a:chOff x="3967437" y="3837102"/>
            <a:chExt cx="364708" cy="295405"/>
          </a:xfrm>
        </p:grpSpPr>
        <p:sp>
          <p:nvSpPr>
            <p:cNvPr id="12655" name="Google Shape;12655;p66"/>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6"/>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6"/>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6"/>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6"/>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0" name="Google Shape;12660;p66"/>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6"/>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6"/>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3" name="Google Shape;12663;p66"/>
          <p:cNvGrpSpPr/>
          <p:nvPr/>
        </p:nvGrpSpPr>
        <p:grpSpPr>
          <a:xfrm>
            <a:off x="5811827" y="3631001"/>
            <a:ext cx="283743" cy="308444"/>
            <a:chOff x="5964227" y="3858701"/>
            <a:chExt cx="283743" cy="308444"/>
          </a:xfrm>
        </p:grpSpPr>
        <p:sp>
          <p:nvSpPr>
            <p:cNvPr id="12664" name="Google Shape;12664;p66"/>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6"/>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6"/>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6"/>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8" name="Google Shape;12668;p66"/>
          <p:cNvGrpSpPr/>
          <p:nvPr/>
        </p:nvGrpSpPr>
        <p:grpSpPr>
          <a:xfrm>
            <a:off x="6243508" y="3697623"/>
            <a:ext cx="320372" cy="213602"/>
            <a:chOff x="6395908" y="3873073"/>
            <a:chExt cx="320372" cy="213602"/>
          </a:xfrm>
        </p:grpSpPr>
        <p:sp>
          <p:nvSpPr>
            <p:cNvPr id="12669" name="Google Shape;12669;p66"/>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6"/>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6"/>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6"/>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6"/>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6"/>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6"/>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6"/>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6"/>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6"/>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66"/>
          <p:cNvGrpSpPr/>
          <p:nvPr/>
        </p:nvGrpSpPr>
        <p:grpSpPr>
          <a:xfrm>
            <a:off x="7262890" y="3627366"/>
            <a:ext cx="357138" cy="352018"/>
            <a:chOff x="7415290" y="3802816"/>
            <a:chExt cx="357138" cy="352018"/>
          </a:xfrm>
        </p:grpSpPr>
        <p:sp>
          <p:nvSpPr>
            <p:cNvPr id="12680" name="Google Shape;12680;p66"/>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6"/>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6"/>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6"/>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6"/>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6"/>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6"/>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6"/>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8" name="Google Shape;12688;p66"/>
          <p:cNvGrpSpPr/>
          <p:nvPr/>
        </p:nvGrpSpPr>
        <p:grpSpPr>
          <a:xfrm>
            <a:off x="6737312" y="3657963"/>
            <a:ext cx="355230" cy="293401"/>
            <a:chOff x="6889712" y="3833413"/>
            <a:chExt cx="355230" cy="293401"/>
          </a:xfrm>
        </p:grpSpPr>
        <p:sp>
          <p:nvSpPr>
            <p:cNvPr id="12689" name="Google Shape;12689;p66"/>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6"/>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6"/>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6"/>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6"/>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66"/>
          <p:cNvGrpSpPr/>
          <p:nvPr/>
        </p:nvGrpSpPr>
        <p:grpSpPr>
          <a:xfrm>
            <a:off x="7707152" y="3660420"/>
            <a:ext cx="282318" cy="337168"/>
            <a:chOff x="1635875" y="237775"/>
            <a:chExt cx="4370250" cy="5219325"/>
          </a:xfrm>
        </p:grpSpPr>
        <p:sp>
          <p:nvSpPr>
            <p:cNvPr id="12695" name="Google Shape;12695;p66"/>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6"/>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66"/>
          <p:cNvGrpSpPr/>
          <p:nvPr/>
        </p:nvGrpSpPr>
        <p:grpSpPr>
          <a:xfrm>
            <a:off x="3103963" y="3185690"/>
            <a:ext cx="297886" cy="337578"/>
            <a:chOff x="3103963" y="3361140"/>
            <a:chExt cx="297886" cy="337578"/>
          </a:xfrm>
        </p:grpSpPr>
        <p:sp>
          <p:nvSpPr>
            <p:cNvPr id="12698" name="Google Shape;12698;p66"/>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6"/>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6"/>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6"/>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6"/>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6"/>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6"/>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6"/>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6"/>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6"/>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6"/>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6"/>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2" name="Google Shape;12722;p66"/>
          <p:cNvGrpSpPr/>
          <p:nvPr/>
        </p:nvGrpSpPr>
        <p:grpSpPr>
          <a:xfrm>
            <a:off x="2667821" y="3185658"/>
            <a:ext cx="273046" cy="337801"/>
            <a:chOff x="2667821" y="3361108"/>
            <a:chExt cx="273046" cy="337801"/>
          </a:xfrm>
        </p:grpSpPr>
        <p:sp>
          <p:nvSpPr>
            <p:cNvPr id="12723" name="Google Shape;12723;p66"/>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6"/>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6"/>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6"/>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6"/>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6"/>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6"/>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6"/>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6"/>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6"/>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6"/>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6"/>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6"/>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6"/>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6"/>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6"/>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6"/>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6"/>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6"/>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2" name="Google Shape;12742;p66"/>
          <p:cNvGrpSpPr/>
          <p:nvPr/>
        </p:nvGrpSpPr>
        <p:grpSpPr>
          <a:xfrm>
            <a:off x="2212469" y="3184863"/>
            <a:ext cx="282715" cy="338660"/>
            <a:chOff x="2212469" y="3360313"/>
            <a:chExt cx="282715" cy="338660"/>
          </a:xfrm>
        </p:grpSpPr>
        <p:sp>
          <p:nvSpPr>
            <p:cNvPr id="12743" name="Google Shape;12743;p66"/>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6"/>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6"/>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6" name="Google Shape;12746;p66"/>
          <p:cNvGrpSpPr/>
          <p:nvPr/>
        </p:nvGrpSpPr>
        <p:grpSpPr>
          <a:xfrm>
            <a:off x="1768821" y="3185658"/>
            <a:ext cx="278739" cy="339073"/>
            <a:chOff x="1768821" y="3361108"/>
            <a:chExt cx="278739" cy="339073"/>
          </a:xfrm>
        </p:grpSpPr>
        <p:sp>
          <p:nvSpPr>
            <p:cNvPr id="12747" name="Google Shape;12747;p66"/>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6"/>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6"/>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6"/>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6"/>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6"/>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6"/>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6"/>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6"/>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6"/>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6"/>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8" name="Google Shape;12758;p66"/>
          <p:cNvGrpSpPr/>
          <p:nvPr/>
        </p:nvGrpSpPr>
        <p:grpSpPr>
          <a:xfrm>
            <a:off x="5337883" y="3161423"/>
            <a:ext cx="307141" cy="376826"/>
            <a:chOff x="5337883" y="3336873"/>
            <a:chExt cx="307141" cy="376826"/>
          </a:xfrm>
        </p:grpSpPr>
        <p:sp>
          <p:nvSpPr>
            <p:cNvPr id="12759" name="Google Shape;12759;p66"/>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6"/>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66"/>
          <p:cNvGrpSpPr/>
          <p:nvPr/>
        </p:nvGrpSpPr>
        <p:grpSpPr>
          <a:xfrm>
            <a:off x="4883835" y="3161805"/>
            <a:ext cx="323425" cy="377557"/>
            <a:chOff x="4883835" y="3337255"/>
            <a:chExt cx="323425" cy="377557"/>
          </a:xfrm>
        </p:grpSpPr>
        <p:sp>
          <p:nvSpPr>
            <p:cNvPr id="12762" name="Google Shape;12762;p66"/>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6"/>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6"/>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5" name="Google Shape;12765;p66"/>
          <p:cNvGrpSpPr/>
          <p:nvPr/>
        </p:nvGrpSpPr>
        <p:grpSpPr>
          <a:xfrm>
            <a:off x="6193310" y="3231839"/>
            <a:ext cx="352590" cy="237488"/>
            <a:chOff x="6193310" y="3407289"/>
            <a:chExt cx="352590" cy="237488"/>
          </a:xfrm>
        </p:grpSpPr>
        <p:sp>
          <p:nvSpPr>
            <p:cNvPr id="12766" name="Google Shape;12766;p66"/>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6"/>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6"/>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6"/>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6"/>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1" name="Google Shape;12771;p66"/>
          <p:cNvGrpSpPr/>
          <p:nvPr/>
        </p:nvGrpSpPr>
        <p:grpSpPr>
          <a:xfrm>
            <a:off x="6637117" y="3222393"/>
            <a:ext cx="353735" cy="254504"/>
            <a:chOff x="6637117" y="3397843"/>
            <a:chExt cx="353735" cy="254504"/>
          </a:xfrm>
        </p:grpSpPr>
        <p:sp>
          <p:nvSpPr>
            <p:cNvPr id="12772" name="Google Shape;12772;p66"/>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6"/>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6"/>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6"/>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6"/>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6"/>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8" name="Google Shape;12778;p66"/>
          <p:cNvGrpSpPr/>
          <p:nvPr/>
        </p:nvGrpSpPr>
        <p:grpSpPr>
          <a:xfrm>
            <a:off x="7075994" y="3174081"/>
            <a:ext cx="360637" cy="352336"/>
            <a:chOff x="7075994" y="3349531"/>
            <a:chExt cx="360637" cy="352336"/>
          </a:xfrm>
        </p:grpSpPr>
        <p:sp>
          <p:nvSpPr>
            <p:cNvPr id="12779" name="Google Shape;12779;p66"/>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6"/>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6"/>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6"/>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6"/>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6"/>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6"/>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6" name="Google Shape;12786;p66"/>
          <p:cNvGrpSpPr/>
          <p:nvPr/>
        </p:nvGrpSpPr>
        <p:grpSpPr>
          <a:xfrm>
            <a:off x="7651983" y="3173731"/>
            <a:ext cx="107183" cy="352399"/>
            <a:chOff x="7651983" y="3349181"/>
            <a:chExt cx="107183" cy="352399"/>
          </a:xfrm>
        </p:grpSpPr>
        <p:sp>
          <p:nvSpPr>
            <p:cNvPr id="12787" name="Google Shape;12787;p66"/>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6"/>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66"/>
          <p:cNvGrpSpPr/>
          <p:nvPr/>
        </p:nvGrpSpPr>
        <p:grpSpPr>
          <a:xfrm>
            <a:off x="7973468" y="3206872"/>
            <a:ext cx="352590" cy="287072"/>
            <a:chOff x="7973468" y="3382322"/>
            <a:chExt cx="352590" cy="287072"/>
          </a:xfrm>
        </p:grpSpPr>
        <p:sp>
          <p:nvSpPr>
            <p:cNvPr id="12790" name="Google Shape;12790;p66"/>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6"/>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6"/>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6"/>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6"/>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6"/>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6"/>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6"/>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6"/>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6"/>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6"/>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6"/>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2" name="Google Shape;12802;p66"/>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803" name="Google Shape;12803;p66"/>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07" name="Shape 12807"/>
        <p:cNvGrpSpPr/>
        <p:nvPr/>
      </p:nvGrpSpPr>
      <p:grpSpPr>
        <a:xfrm>
          <a:off x="0" y="0"/>
          <a:ext cx="0" cy="0"/>
          <a:chOff x="0" y="0"/>
          <a:chExt cx="0" cy="0"/>
        </a:xfrm>
      </p:grpSpPr>
      <p:grpSp>
        <p:nvGrpSpPr>
          <p:cNvPr id="12808" name="Google Shape;12808;p67"/>
          <p:cNvGrpSpPr/>
          <p:nvPr/>
        </p:nvGrpSpPr>
        <p:grpSpPr>
          <a:xfrm>
            <a:off x="849677" y="1576858"/>
            <a:ext cx="347872" cy="347488"/>
            <a:chOff x="849677" y="1500658"/>
            <a:chExt cx="347872" cy="347488"/>
          </a:xfrm>
        </p:grpSpPr>
        <p:sp>
          <p:nvSpPr>
            <p:cNvPr id="12809" name="Google Shape;12809;p67"/>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7"/>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7"/>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7"/>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7"/>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7"/>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67"/>
          <p:cNvGrpSpPr/>
          <p:nvPr/>
        </p:nvGrpSpPr>
        <p:grpSpPr>
          <a:xfrm>
            <a:off x="1415853" y="1576858"/>
            <a:ext cx="315872" cy="347488"/>
            <a:chOff x="1415853" y="1500658"/>
            <a:chExt cx="315872" cy="347488"/>
          </a:xfrm>
        </p:grpSpPr>
        <p:sp>
          <p:nvSpPr>
            <p:cNvPr id="12816" name="Google Shape;12816;p67"/>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7"/>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7"/>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7"/>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67"/>
          <p:cNvGrpSpPr/>
          <p:nvPr/>
        </p:nvGrpSpPr>
        <p:grpSpPr>
          <a:xfrm>
            <a:off x="4697389" y="1576858"/>
            <a:ext cx="347520" cy="347104"/>
            <a:chOff x="4697389" y="1500658"/>
            <a:chExt cx="347520" cy="347104"/>
          </a:xfrm>
        </p:grpSpPr>
        <p:sp>
          <p:nvSpPr>
            <p:cNvPr id="12821" name="Google Shape;12821;p67"/>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7"/>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7"/>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67"/>
          <p:cNvGrpSpPr/>
          <p:nvPr/>
        </p:nvGrpSpPr>
        <p:grpSpPr>
          <a:xfrm>
            <a:off x="3603533" y="2041146"/>
            <a:ext cx="347520" cy="353760"/>
            <a:chOff x="3603533" y="1964946"/>
            <a:chExt cx="347520" cy="353760"/>
          </a:xfrm>
        </p:grpSpPr>
        <p:sp>
          <p:nvSpPr>
            <p:cNvPr id="12825" name="Google Shape;12825;p67"/>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7"/>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7"/>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8" name="Google Shape;12828;p67"/>
          <p:cNvGrpSpPr/>
          <p:nvPr/>
        </p:nvGrpSpPr>
        <p:grpSpPr>
          <a:xfrm>
            <a:off x="1950765" y="2040538"/>
            <a:ext cx="357792" cy="352448"/>
            <a:chOff x="1950765" y="1964338"/>
            <a:chExt cx="357792" cy="352448"/>
          </a:xfrm>
        </p:grpSpPr>
        <p:sp>
          <p:nvSpPr>
            <p:cNvPr id="12829" name="Google Shape;12829;p67"/>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7"/>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7"/>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7"/>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67"/>
          <p:cNvGrpSpPr/>
          <p:nvPr/>
        </p:nvGrpSpPr>
        <p:grpSpPr>
          <a:xfrm>
            <a:off x="7435629" y="2040890"/>
            <a:ext cx="367712" cy="353248"/>
            <a:chOff x="7435629" y="1964690"/>
            <a:chExt cx="367712" cy="353248"/>
          </a:xfrm>
        </p:grpSpPr>
        <p:sp>
          <p:nvSpPr>
            <p:cNvPr id="12834" name="Google Shape;12834;p67"/>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7"/>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7"/>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7"/>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8" name="Google Shape;12838;p67"/>
          <p:cNvGrpSpPr/>
          <p:nvPr/>
        </p:nvGrpSpPr>
        <p:grpSpPr>
          <a:xfrm>
            <a:off x="2512749" y="2041242"/>
            <a:ext cx="333024" cy="352896"/>
            <a:chOff x="2512749" y="1965042"/>
            <a:chExt cx="333024" cy="352896"/>
          </a:xfrm>
        </p:grpSpPr>
        <p:sp>
          <p:nvSpPr>
            <p:cNvPr id="12839" name="Google Shape;12839;p67"/>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7"/>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7"/>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7"/>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7"/>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4" name="Google Shape;12844;p67"/>
          <p:cNvGrpSpPr/>
          <p:nvPr/>
        </p:nvGrpSpPr>
        <p:grpSpPr>
          <a:xfrm>
            <a:off x="1398317" y="2057978"/>
            <a:ext cx="365792" cy="335392"/>
            <a:chOff x="1398317" y="1981778"/>
            <a:chExt cx="365792" cy="335392"/>
          </a:xfrm>
        </p:grpSpPr>
        <p:sp>
          <p:nvSpPr>
            <p:cNvPr id="12845" name="Google Shape;12845;p67"/>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7"/>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7"/>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7"/>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7"/>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7"/>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1" name="Google Shape;12851;p67"/>
          <p:cNvGrpSpPr/>
          <p:nvPr/>
        </p:nvGrpSpPr>
        <p:grpSpPr>
          <a:xfrm>
            <a:off x="3052237" y="2079770"/>
            <a:ext cx="353600" cy="314752"/>
            <a:chOff x="3052237" y="2003570"/>
            <a:chExt cx="353600" cy="314752"/>
          </a:xfrm>
        </p:grpSpPr>
        <p:sp>
          <p:nvSpPr>
            <p:cNvPr id="12852" name="Google Shape;12852;p67"/>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7"/>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7"/>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5" name="Google Shape;12855;p67"/>
          <p:cNvGrpSpPr/>
          <p:nvPr/>
        </p:nvGrpSpPr>
        <p:grpSpPr>
          <a:xfrm>
            <a:off x="1404013" y="3034266"/>
            <a:ext cx="368096" cy="223968"/>
            <a:chOff x="1404013" y="2958066"/>
            <a:chExt cx="368096" cy="223968"/>
          </a:xfrm>
        </p:grpSpPr>
        <p:sp>
          <p:nvSpPr>
            <p:cNvPr id="12856" name="Google Shape;12856;p67"/>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7"/>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8" name="Google Shape;12858;p67"/>
          <p:cNvSpPr/>
          <p:nvPr/>
        </p:nvSpPr>
        <p:spPr>
          <a:xfrm>
            <a:off x="4147597"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7"/>
          <p:cNvSpPr/>
          <p:nvPr/>
        </p:nvSpPr>
        <p:spPr>
          <a:xfrm>
            <a:off x="880141"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0" name="Google Shape;12860;p67"/>
          <p:cNvGrpSpPr/>
          <p:nvPr/>
        </p:nvGrpSpPr>
        <p:grpSpPr>
          <a:xfrm>
            <a:off x="1951149" y="2961402"/>
            <a:ext cx="370368" cy="367328"/>
            <a:chOff x="1951149" y="2885202"/>
            <a:chExt cx="370368" cy="367328"/>
          </a:xfrm>
        </p:grpSpPr>
        <p:sp>
          <p:nvSpPr>
            <p:cNvPr id="12861" name="Google Shape;12861;p67"/>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7"/>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7"/>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67"/>
          <p:cNvGrpSpPr/>
          <p:nvPr/>
        </p:nvGrpSpPr>
        <p:grpSpPr>
          <a:xfrm>
            <a:off x="2501677" y="2982362"/>
            <a:ext cx="367328" cy="327296"/>
            <a:chOff x="2501677" y="2906162"/>
            <a:chExt cx="367328" cy="327296"/>
          </a:xfrm>
        </p:grpSpPr>
        <p:sp>
          <p:nvSpPr>
            <p:cNvPr id="12865" name="Google Shape;12865;p67"/>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7"/>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7"/>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8" name="Google Shape;12868;p67"/>
          <p:cNvSpPr/>
          <p:nvPr/>
        </p:nvSpPr>
        <p:spPr>
          <a:xfrm>
            <a:off x="3597837"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9" name="Google Shape;12869;p67"/>
          <p:cNvGrpSpPr/>
          <p:nvPr/>
        </p:nvGrpSpPr>
        <p:grpSpPr>
          <a:xfrm>
            <a:off x="3050317" y="2969914"/>
            <a:ext cx="367712" cy="354240"/>
            <a:chOff x="3050317" y="2893714"/>
            <a:chExt cx="367712" cy="354240"/>
          </a:xfrm>
        </p:grpSpPr>
        <p:sp>
          <p:nvSpPr>
            <p:cNvPr id="12870" name="Google Shape;12870;p67"/>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7"/>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2" name="Google Shape;12872;p67"/>
          <p:cNvSpPr/>
          <p:nvPr/>
        </p:nvSpPr>
        <p:spPr>
          <a:xfrm>
            <a:off x="4694733"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7"/>
          <p:cNvSpPr/>
          <p:nvPr/>
        </p:nvSpPr>
        <p:spPr>
          <a:xfrm>
            <a:off x="8046381"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4" name="Google Shape;12874;p67"/>
          <p:cNvGrpSpPr/>
          <p:nvPr/>
        </p:nvGrpSpPr>
        <p:grpSpPr>
          <a:xfrm>
            <a:off x="7531277" y="2962554"/>
            <a:ext cx="185184" cy="367296"/>
            <a:chOff x="7531277" y="2886354"/>
            <a:chExt cx="185184" cy="367296"/>
          </a:xfrm>
        </p:grpSpPr>
        <p:sp>
          <p:nvSpPr>
            <p:cNvPr id="12875" name="Google Shape;12875;p67"/>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7"/>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7"/>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8" name="Google Shape;12878;p67"/>
          <p:cNvGrpSpPr/>
          <p:nvPr/>
        </p:nvGrpSpPr>
        <p:grpSpPr>
          <a:xfrm>
            <a:off x="6926637" y="2962938"/>
            <a:ext cx="297184" cy="367296"/>
            <a:chOff x="6926637" y="2886738"/>
            <a:chExt cx="297184" cy="367296"/>
          </a:xfrm>
        </p:grpSpPr>
        <p:sp>
          <p:nvSpPr>
            <p:cNvPr id="12879" name="Google Shape;12879;p67"/>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7"/>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7"/>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2" name="Google Shape;12882;p67"/>
          <p:cNvSpPr/>
          <p:nvPr/>
        </p:nvSpPr>
        <p:spPr>
          <a:xfrm>
            <a:off x="5255565"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7"/>
          <p:cNvSpPr/>
          <p:nvPr/>
        </p:nvSpPr>
        <p:spPr>
          <a:xfrm>
            <a:off x="5834285"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4" name="Google Shape;12884;p67"/>
          <p:cNvGrpSpPr/>
          <p:nvPr/>
        </p:nvGrpSpPr>
        <p:grpSpPr>
          <a:xfrm>
            <a:off x="6340653" y="2962554"/>
            <a:ext cx="370368" cy="368064"/>
            <a:chOff x="6340653" y="2886354"/>
            <a:chExt cx="370368" cy="368064"/>
          </a:xfrm>
        </p:grpSpPr>
        <p:sp>
          <p:nvSpPr>
            <p:cNvPr id="12885" name="Google Shape;12885;p67"/>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7"/>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7"/>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7"/>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7"/>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7"/>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1" name="Google Shape;12891;p67"/>
          <p:cNvGrpSpPr/>
          <p:nvPr/>
        </p:nvGrpSpPr>
        <p:grpSpPr>
          <a:xfrm>
            <a:off x="5246797" y="2057626"/>
            <a:ext cx="354752" cy="336512"/>
            <a:chOff x="5246797" y="1981426"/>
            <a:chExt cx="354752" cy="336512"/>
          </a:xfrm>
        </p:grpSpPr>
        <p:sp>
          <p:nvSpPr>
            <p:cNvPr id="12892" name="Google Shape;12892;p67"/>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7"/>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67"/>
          <p:cNvGrpSpPr/>
          <p:nvPr/>
        </p:nvGrpSpPr>
        <p:grpSpPr>
          <a:xfrm>
            <a:off x="4148749" y="2178266"/>
            <a:ext cx="355136" cy="216256"/>
            <a:chOff x="4148749" y="2102066"/>
            <a:chExt cx="355136" cy="216256"/>
          </a:xfrm>
        </p:grpSpPr>
        <p:sp>
          <p:nvSpPr>
            <p:cNvPr id="12895" name="Google Shape;12895;p67"/>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7"/>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7" name="Google Shape;12897;p67"/>
          <p:cNvGrpSpPr/>
          <p:nvPr/>
        </p:nvGrpSpPr>
        <p:grpSpPr>
          <a:xfrm>
            <a:off x="5794669" y="2077626"/>
            <a:ext cx="354752" cy="315360"/>
            <a:chOff x="5794669" y="2001426"/>
            <a:chExt cx="354752" cy="315360"/>
          </a:xfrm>
        </p:grpSpPr>
        <p:sp>
          <p:nvSpPr>
            <p:cNvPr id="12898" name="Google Shape;12898;p67"/>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7"/>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0" name="Google Shape;12900;p67"/>
          <p:cNvGrpSpPr/>
          <p:nvPr/>
        </p:nvGrpSpPr>
        <p:grpSpPr>
          <a:xfrm>
            <a:off x="6345229" y="2106042"/>
            <a:ext cx="352832" cy="289216"/>
            <a:chOff x="6345229" y="2029842"/>
            <a:chExt cx="352832" cy="289216"/>
          </a:xfrm>
        </p:grpSpPr>
        <p:sp>
          <p:nvSpPr>
            <p:cNvPr id="12901" name="Google Shape;12901;p67"/>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7"/>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67"/>
          <p:cNvGrpSpPr/>
          <p:nvPr/>
        </p:nvGrpSpPr>
        <p:grpSpPr>
          <a:xfrm>
            <a:off x="4697389" y="2112538"/>
            <a:ext cx="354752" cy="281984"/>
            <a:chOff x="4697389" y="2036338"/>
            <a:chExt cx="354752" cy="281984"/>
          </a:xfrm>
        </p:grpSpPr>
        <p:sp>
          <p:nvSpPr>
            <p:cNvPr id="12904" name="Google Shape;12904;p67"/>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7"/>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6" name="Google Shape;12906;p67"/>
          <p:cNvGrpSpPr/>
          <p:nvPr/>
        </p:nvGrpSpPr>
        <p:grpSpPr>
          <a:xfrm>
            <a:off x="1404013" y="2500954"/>
            <a:ext cx="353600" cy="354944"/>
            <a:chOff x="1404013" y="2424754"/>
            <a:chExt cx="353600" cy="354944"/>
          </a:xfrm>
        </p:grpSpPr>
        <p:sp>
          <p:nvSpPr>
            <p:cNvPr id="12907" name="Google Shape;12907;p67"/>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7"/>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7"/>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7"/>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7"/>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67"/>
          <p:cNvGrpSpPr/>
          <p:nvPr/>
        </p:nvGrpSpPr>
        <p:grpSpPr>
          <a:xfrm>
            <a:off x="854253" y="2504474"/>
            <a:ext cx="355104" cy="351040"/>
            <a:chOff x="854253" y="2428274"/>
            <a:chExt cx="355104" cy="351040"/>
          </a:xfrm>
        </p:grpSpPr>
        <p:sp>
          <p:nvSpPr>
            <p:cNvPr id="12913" name="Google Shape;12913;p67"/>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7"/>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5" name="Google Shape;12915;p67"/>
          <p:cNvGrpSpPr/>
          <p:nvPr/>
        </p:nvGrpSpPr>
        <p:grpSpPr>
          <a:xfrm>
            <a:off x="6896909" y="2517146"/>
            <a:ext cx="354752" cy="275904"/>
            <a:chOff x="6896909" y="2440946"/>
            <a:chExt cx="354752" cy="275904"/>
          </a:xfrm>
        </p:grpSpPr>
        <p:sp>
          <p:nvSpPr>
            <p:cNvPr id="12916" name="Google Shape;12916;p67"/>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7"/>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8" name="Google Shape;12918;p67"/>
          <p:cNvSpPr/>
          <p:nvPr/>
        </p:nvSpPr>
        <p:spPr>
          <a:xfrm>
            <a:off x="6347501"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9" name="Google Shape;12919;p67"/>
          <p:cNvGrpSpPr/>
          <p:nvPr/>
        </p:nvGrpSpPr>
        <p:grpSpPr>
          <a:xfrm>
            <a:off x="5265069" y="2500954"/>
            <a:ext cx="321984" cy="354560"/>
            <a:chOff x="5265069" y="2424754"/>
            <a:chExt cx="321984" cy="354560"/>
          </a:xfrm>
        </p:grpSpPr>
        <p:sp>
          <p:nvSpPr>
            <p:cNvPr id="12920" name="Google Shape;12920;p67"/>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7"/>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67"/>
          <p:cNvGrpSpPr/>
          <p:nvPr/>
        </p:nvGrpSpPr>
        <p:grpSpPr>
          <a:xfrm>
            <a:off x="4150669" y="2542970"/>
            <a:ext cx="355104" cy="259584"/>
            <a:chOff x="4150669" y="2466770"/>
            <a:chExt cx="355104" cy="259584"/>
          </a:xfrm>
        </p:grpSpPr>
        <p:sp>
          <p:nvSpPr>
            <p:cNvPr id="12923" name="Google Shape;12923;p67"/>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7"/>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7"/>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7"/>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7" name="Google Shape;12927;p67"/>
          <p:cNvGrpSpPr/>
          <p:nvPr/>
        </p:nvGrpSpPr>
        <p:grpSpPr>
          <a:xfrm>
            <a:off x="4699693" y="2501146"/>
            <a:ext cx="354336" cy="353984"/>
            <a:chOff x="4699693" y="2424946"/>
            <a:chExt cx="354336" cy="353984"/>
          </a:xfrm>
        </p:grpSpPr>
        <p:sp>
          <p:nvSpPr>
            <p:cNvPr id="12928" name="Google Shape;12928;p67"/>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7"/>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0" name="Google Shape;12930;p67"/>
          <p:cNvSpPr/>
          <p:nvPr/>
        </p:nvSpPr>
        <p:spPr>
          <a:xfrm>
            <a:off x="5809901"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7"/>
          <p:cNvSpPr/>
          <p:nvPr/>
        </p:nvSpPr>
        <p:spPr>
          <a:xfrm>
            <a:off x="3051853"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2" name="Google Shape;12932;p67"/>
          <p:cNvGrpSpPr/>
          <p:nvPr/>
        </p:nvGrpSpPr>
        <p:grpSpPr>
          <a:xfrm>
            <a:off x="1953037" y="2628442"/>
            <a:ext cx="355136" cy="227072"/>
            <a:chOff x="1953037" y="2552242"/>
            <a:chExt cx="355136" cy="227072"/>
          </a:xfrm>
        </p:grpSpPr>
        <p:sp>
          <p:nvSpPr>
            <p:cNvPr id="12933" name="Google Shape;12933;p67"/>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7"/>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5" name="Google Shape;12935;p67"/>
          <p:cNvSpPr/>
          <p:nvPr/>
        </p:nvSpPr>
        <p:spPr>
          <a:xfrm>
            <a:off x="3603917"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6" name="Google Shape;12936;p67"/>
          <p:cNvGrpSpPr/>
          <p:nvPr/>
        </p:nvGrpSpPr>
        <p:grpSpPr>
          <a:xfrm>
            <a:off x="2500941" y="2603418"/>
            <a:ext cx="355104" cy="250944"/>
            <a:chOff x="2500941" y="2527218"/>
            <a:chExt cx="355104" cy="250944"/>
          </a:xfrm>
        </p:grpSpPr>
        <p:sp>
          <p:nvSpPr>
            <p:cNvPr id="12937" name="Google Shape;12937;p67"/>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7"/>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7"/>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7"/>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7"/>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2" name="Google Shape;12942;p67"/>
          <p:cNvSpPr/>
          <p:nvPr/>
        </p:nvSpPr>
        <p:spPr>
          <a:xfrm>
            <a:off x="7447437"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3" name="Google Shape;12943;p67"/>
          <p:cNvGrpSpPr/>
          <p:nvPr/>
        </p:nvGrpSpPr>
        <p:grpSpPr>
          <a:xfrm>
            <a:off x="7993805" y="2503322"/>
            <a:ext cx="356256" cy="351808"/>
            <a:chOff x="7993805" y="2427122"/>
            <a:chExt cx="356256" cy="351808"/>
          </a:xfrm>
        </p:grpSpPr>
        <p:sp>
          <p:nvSpPr>
            <p:cNvPr id="12944" name="Google Shape;12944;p67"/>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7"/>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7"/>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67"/>
          <p:cNvGrpSpPr/>
          <p:nvPr/>
        </p:nvGrpSpPr>
        <p:grpSpPr>
          <a:xfrm>
            <a:off x="878637" y="2041210"/>
            <a:ext cx="308640" cy="353312"/>
            <a:chOff x="878637" y="1965010"/>
            <a:chExt cx="308640" cy="353312"/>
          </a:xfrm>
        </p:grpSpPr>
        <p:sp>
          <p:nvSpPr>
            <p:cNvPr id="12948" name="Google Shape;12948;p67"/>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7"/>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7"/>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1" name="Google Shape;12951;p67"/>
          <p:cNvGrpSpPr/>
          <p:nvPr/>
        </p:nvGrpSpPr>
        <p:grpSpPr>
          <a:xfrm>
            <a:off x="6896141" y="2040922"/>
            <a:ext cx="348256" cy="352448"/>
            <a:chOff x="6896141" y="1964722"/>
            <a:chExt cx="348256" cy="352448"/>
          </a:xfrm>
        </p:grpSpPr>
        <p:sp>
          <p:nvSpPr>
            <p:cNvPr id="12952" name="Google Shape;12952;p67"/>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7"/>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7"/>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67"/>
          <p:cNvGrpSpPr/>
          <p:nvPr/>
        </p:nvGrpSpPr>
        <p:grpSpPr>
          <a:xfrm>
            <a:off x="7989997" y="2091578"/>
            <a:ext cx="355136" cy="303328"/>
            <a:chOff x="7989997" y="2015378"/>
            <a:chExt cx="355136" cy="303328"/>
          </a:xfrm>
        </p:grpSpPr>
        <p:sp>
          <p:nvSpPr>
            <p:cNvPr id="12956" name="Google Shape;12956;p67"/>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7"/>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7"/>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67"/>
          <p:cNvGrpSpPr/>
          <p:nvPr/>
        </p:nvGrpSpPr>
        <p:grpSpPr>
          <a:xfrm>
            <a:off x="3598221" y="1585562"/>
            <a:ext cx="348640" cy="330784"/>
            <a:chOff x="3598221" y="1509362"/>
            <a:chExt cx="348640" cy="330784"/>
          </a:xfrm>
        </p:grpSpPr>
        <p:sp>
          <p:nvSpPr>
            <p:cNvPr id="12960" name="Google Shape;12960;p67"/>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7"/>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7"/>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7"/>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4" name="Google Shape;12964;p67"/>
          <p:cNvGrpSpPr/>
          <p:nvPr/>
        </p:nvGrpSpPr>
        <p:grpSpPr>
          <a:xfrm>
            <a:off x="5246797" y="1576858"/>
            <a:ext cx="347872" cy="347488"/>
            <a:chOff x="5246797" y="1500658"/>
            <a:chExt cx="347872" cy="347488"/>
          </a:xfrm>
        </p:grpSpPr>
        <p:sp>
          <p:nvSpPr>
            <p:cNvPr id="12965" name="Google Shape;12965;p67"/>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7"/>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7"/>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7"/>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9" name="Google Shape;12969;p67"/>
          <p:cNvGrpSpPr/>
          <p:nvPr/>
        </p:nvGrpSpPr>
        <p:grpSpPr>
          <a:xfrm>
            <a:off x="5796589" y="1576858"/>
            <a:ext cx="349024" cy="346752"/>
            <a:chOff x="5796589" y="1500658"/>
            <a:chExt cx="349024" cy="346752"/>
          </a:xfrm>
        </p:grpSpPr>
        <p:sp>
          <p:nvSpPr>
            <p:cNvPr id="12970" name="Google Shape;12970;p67"/>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1" name="Google Shape;12971;p67"/>
            <p:cNvGrpSpPr/>
            <p:nvPr/>
          </p:nvGrpSpPr>
          <p:grpSpPr>
            <a:xfrm>
              <a:off x="5796589" y="1500658"/>
              <a:ext cx="349024" cy="346752"/>
              <a:chOff x="5796589" y="1500658"/>
              <a:chExt cx="349024" cy="346752"/>
            </a:xfrm>
          </p:grpSpPr>
          <p:sp>
            <p:nvSpPr>
              <p:cNvPr id="12972" name="Google Shape;12972;p67"/>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7"/>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7"/>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7"/>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76" name="Google Shape;12976;p67"/>
          <p:cNvGrpSpPr/>
          <p:nvPr/>
        </p:nvGrpSpPr>
        <p:grpSpPr>
          <a:xfrm>
            <a:off x="6895373" y="1578778"/>
            <a:ext cx="348640" cy="343296"/>
            <a:chOff x="6895373" y="1502578"/>
            <a:chExt cx="348640" cy="343296"/>
          </a:xfrm>
        </p:grpSpPr>
        <p:sp>
          <p:nvSpPr>
            <p:cNvPr id="12977" name="Google Shape;12977;p67"/>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7"/>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7"/>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67"/>
          <p:cNvGrpSpPr/>
          <p:nvPr/>
        </p:nvGrpSpPr>
        <p:grpSpPr>
          <a:xfrm>
            <a:off x="4147597" y="1581658"/>
            <a:ext cx="347904" cy="336992"/>
            <a:chOff x="4147597" y="1505458"/>
            <a:chExt cx="347904" cy="336992"/>
          </a:xfrm>
        </p:grpSpPr>
        <p:sp>
          <p:nvSpPr>
            <p:cNvPr id="12981" name="Google Shape;12981;p67"/>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7"/>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7"/>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7"/>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7"/>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7"/>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7"/>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8" name="Google Shape;12988;p67"/>
          <p:cNvGrpSpPr/>
          <p:nvPr/>
        </p:nvGrpSpPr>
        <p:grpSpPr>
          <a:xfrm>
            <a:off x="2499405" y="1576090"/>
            <a:ext cx="347488" cy="348256"/>
            <a:chOff x="2499405" y="1499890"/>
            <a:chExt cx="347488" cy="348256"/>
          </a:xfrm>
        </p:grpSpPr>
        <p:sp>
          <p:nvSpPr>
            <p:cNvPr id="12989" name="Google Shape;12989;p67"/>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7"/>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7"/>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7"/>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7"/>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4" name="Google Shape;12994;p67"/>
          <p:cNvGrpSpPr/>
          <p:nvPr/>
        </p:nvGrpSpPr>
        <p:grpSpPr>
          <a:xfrm>
            <a:off x="1956845" y="1576698"/>
            <a:ext cx="331520" cy="348032"/>
            <a:chOff x="1956845" y="1500498"/>
            <a:chExt cx="331520" cy="348032"/>
          </a:xfrm>
        </p:grpSpPr>
        <p:sp>
          <p:nvSpPr>
            <p:cNvPr id="12995" name="Google Shape;12995;p67"/>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7"/>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7"/>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7"/>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7"/>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7"/>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7"/>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7"/>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7"/>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7"/>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7"/>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7"/>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67"/>
          <p:cNvGrpSpPr/>
          <p:nvPr/>
        </p:nvGrpSpPr>
        <p:grpSpPr>
          <a:xfrm>
            <a:off x="6345613" y="1626074"/>
            <a:ext cx="348640" cy="250656"/>
            <a:chOff x="6345613" y="1549874"/>
            <a:chExt cx="348640" cy="250656"/>
          </a:xfrm>
        </p:grpSpPr>
        <p:sp>
          <p:nvSpPr>
            <p:cNvPr id="13008" name="Google Shape;13008;p67"/>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7"/>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7"/>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7"/>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7"/>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7"/>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67"/>
          <p:cNvGrpSpPr/>
          <p:nvPr/>
        </p:nvGrpSpPr>
        <p:grpSpPr>
          <a:xfrm>
            <a:off x="7444781" y="1583226"/>
            <a:ext cx="348640" cy="334272"/>
            <a:chOff x="7444781" y="1507026"/>
            <a:chExt cx="348640" cy="334272"/>
          </a:xfrm>
        </p:grpSpPr>
        <p:sp>
          <p:nvSpPr>
            <p:cNvPr id="13015" name="Google Shape;13015;p67"/>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7"/>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7"/>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7"/>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7"/>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67"/>
          <p:cNvGrpSpPr/>
          <p:nvPr/>
        </p:nvGrpSpPr>
        <p:grpSpPr>
          <a:xfrm>
            <a:off x="7995341" y="1582938"/>
            <a:ext cx="347872" cy="334944"/>
            <a:chOff x="7995341" y="1506738"/>
            <a:chExt cx="347872" cy="334944"/>
          </a:xfrm>
        </p:grpSpPr>
        <p:sp>
          <p:nvSpPr>
            <p:cNvPr id="13021" name="Google Shape;13021;p67"/>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7"/>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7"/>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7"/>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7"/>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7"/>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7" name="Google Shape;13027;p67"/>
          <p:cNvGrpSpPr/>
          <p:nvPr/>
        </p:nvGrpSpPr>
        <p:grpSpPr>
          <a:xfrm>
            <a:off x="3048045" y="1599130"/>
            <a:ext cx="347872" cy="303904"/>
            <a:chOff x="3048045" y="1522930"/>
            <a:chExt cx="347872" cy="303904"/>
          </a:xfrm>
        </p:grpSpPr>
        <p:sp>
          <p:nvSpPr>
            <p:cNvPr id="13028" name="Google Shape;13028;p67"/>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9" name="Google Shape;13029;p67"/>
            <p:cNvGrpSpPr/>
            <p:nvPr/>
          </p:nvGrpSpPr>
          <p:grpSpPr>
            <a:xfrm>
              <a:off x="3048045" y="1522930"/>
              <a:ext cx="347872" cy="303904"/>
              <a:chOff x="3048045" y="1522930"/>
              <a:chExt cx="347872" cy="303904"/>
            </a:xfrm>
          </p:grpSpPr>
          <p:sp>
            <p:nvSpPr>
              <p:cNvPr id="13030" name="Google Shape;13030;p67"/>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7"/>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32" name="Google Shape;13032;p67"/>
          <p:cNvGrpSpPr/>
          <p:nvPr/>
        </p:nvGrpSpPr>
        <p:grpSpPr>
          <a:xfrm>
            <a:off x="1133133" y="3428122"/>
            <a:ext cx="313984" cy="358560"/>
            <a:chOff x="1133133" y="3351922"/>
            <a:chExt cx="313984" cy="358560"/>
          </a:xfrm>
        </p:grpSpPr>
        <p:sp>
          <p:nvSpPr>
            <p:cNvPr id="13033" name="Google Shape;13033;p67"/>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7"/>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7"/>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7"/>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7"/>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7"/>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7"/>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7"/>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7"/>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7"/>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7"/>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7"/>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7"/>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7"/>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7"/>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7"/>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9" name="Google Shape;13049;p67"/>
          <p:cNvSpPr/>
          <p:nvPr/>
        </p:nvSpPr>
        <p:spPr>
          <a:xfrm>
            <a:off x="1709197"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0" name="Google Shape;13050;p67"/>
          <p:cNvGrpSpPr/>
          <p:nvPr/>
        </p:nvGrpSpPr>
        <p:grpSpPr>
          <a:xfrm>
            <a:off x="2795053" y="3428794"/>
            <a:ext cx="288448" cy="357120"/>
            <a:chOff x="2795053" y="3352594"/>
            <a:chExt cx="288448" cy="357120"/>
          </a:xfrm>
        </p:grpSpPr>
        <p:sp>
          <p:nvSpPr>
            <p:cNvPr id="13051" name="Google Shape;13051;p67"/>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7"/>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7"/>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7"/>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7"/>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7"/>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7"/>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7"/>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7"/>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0" name="Google Shape;13060;p67"/>
          <p:cNvGrpSpPr/>
          <p:nvPr/>
        </p:nvGrpSpPr>
        <p:grpSpPr>
          <a:xfrm>
            <a:off x="2236525" y="3429402"/>
            <a:ext cx="304832" cy="356512"/>
            <a:chOff x="2236525" y="3353202"/>
            <a:chExt cx="304832" cy="356512"/>
          </a:xfrm>
        </p:grpSpPr>
        <p:sp>
          <p:nvSpPr>
            <p:cNvPr id="13061" name="Google Shape;13061;p67"/>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7"/>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7"/>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4" name="Google Shape;13064;p67"/>
          <p:cNvGrpSpPr/>
          <p:nvPr/>
        </p:nvGrpSpPr>
        <p:grpSpPr>
          <a:xfrm>
            <a:off x="3910637" y="3428890"/>
            <a:ext cx="256800" cy="357024"/>
            <a:chOff x="3910637" y="3352690"/>
            <a:chExt cx="256800" cy="357024"/>
          </a:xfrm>
        </p:grpSpPr>
        <p:sp>
          <p:nvSpPr>
            <p:cNvPr id="13065" name="Google Shape;13065;p67"/>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7"/>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7"/>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67"/>
          <p:cNvGrpSpPr/>
          <p:nvPr/>
        </p:nvGrpSpPr>
        <p:grpSpPr>
          <a:xfrm>
            <a:off x="6056429" y="3428122"/>
            <a:ext cx="360064" cy="360096"/>
            <a:chOff x="6056429" y="3351922"/>
            <a:chExt cx="360064" cy="360096"/>
          </a:xfrm>
        </p:grpSpPr>
        <p:sp>
          <p:nvSpPr>
            <p:cNvPr id="13069" name="Google Shape;13069;p67"/>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7"/>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7"/>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67"/>
          <p:cNvGrpSpPr/>
          <p:nvPr/>
        </p:nvGrpSpPr>
        <p:grpSpPr>
          <a:xfrm>
            <a:off x="6608877" y="3429274"/>
            <a:ext cx="357408" cy="357408"/>
            <a:chOff x="6608877" y="3353074"/>
            <a:chExt cx="357408" cy="357408"/>
          </a:xfrm>
        </p:grpSpPr>
        <p:sp>
          <p:nvSpPr>
            <p:cNvPr id="13073" name="Google Shape;13073;p67"/>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7"/>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7"/>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7"/>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7"/>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7"/>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7"/>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0" name="Google Shape;13080;p67"/>
          <p:cNvSpPr/>
          <p:nvPr/>
        </p:nvSpPr>
        <p:spPr>
          <a:xfrm>
            <a:off x="7708045"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7"/>
          <p:cNvSpPr/>
          <p:nvPr/>
        </p:nvSpPr>
        <p:spPr>
          <a:xfrm>
            <a:off x="4423085"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2" name="Google Shape;13082;p67"/>
          <p:cNvGrpSpPr/>
          <p:nvPr/>
        </p:nvGrpSpPr>
        <p:grpSpPr>
          <a:xfrm>
            <a:off x="4959533" y="3446426"/>
            <a:ext cx="357408" cy="323488"/>
            <a:chOff x="4959533" y="3370226"/>
            <a:chExt cx="357408" cy="323488"/>
          </a:xfrm>
        </p:grpSpPr>
        <p:sp>
          <p:nvSpPr>
            <p:cNvPr id="13083" name="Google Shape;13083;p67"/>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7"/>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5" name="Google Shape;13085;p67"/>
          <p:cNvGrpSpPr/>
          <p:nvPr/>
        </p:nvGrpSpPr>
        <p:grpSpPr>
          <a:xfrm>
            <a:off x="7158637" y="3429274"/>
            <a:ext cx="357056" cy="357408"/>
            <a:chOff x="7158637" y="3353074"/>
            <a:chExt cx="357056" cy="357408"/>
          </a:xfrm>
        </p:grpSpPr>
        <p:sp>
          <p:nvSpPr>
            <p:cNvPr id="13086" name="Google Shape;13086;p67"/>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7"/>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7"/>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7"/>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0" name="Google Shape;13090;p67"/>
          <p:cNvGrpSpPr/>
          <p:nvPr/>
        </p:nvGrpSpPr>
        <p:grpSpPr>
          <a:xfrm>
            <a:off x="3316269" y="3428602"/>
            <a:ext cx="344832" cy="356544"/>
            <a:chOff x="3316269" y="3352402"/>
            <a:chExt cx="344832" cy="356544"/>
          </a:xfrm>
        </p:grpSpPr>
        <p:sp>
          <p:nvSpPr>
            <p:cNvPr id="13091" name="Google Shape;13091;p67"/>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7"/>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7"/>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4" name="Google Shape;13094;p67"/>
          <p:cNvGrpSpPr/>
          <p:nvPr/>
        </p:nvGrpSpPr>
        <p:grpSpPr>
          <a:xfrm>
            <a:off x="5508909" y="3447706"/>
            <a:ext cx="358560" cy="319552"/>
            <a:chOff x="5508909" y="3371506"/>
            <a:chExt cx="358560" cy="319552"/>
          </a:xfrm>
        </p:grpSpPr>
        <p:sp>
          <p:nvSpPr>
            <p:cNvPr id="13095" name="Google Shape;13095;p67"/>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7"/>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7"/>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7"/>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7"/>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7"/>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7"/>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7"/>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7"/>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7"/>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5" name="Google Shape;13105;p67"/>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09" name="Shape 13109"/>
        <p:cNvGrpSpPr/>
        <p:nvPr/>
      </p:nvGrpSpPr>
      <p:grpSpPr>
        <a:xfrm>
          <a:off x="0" y="0"/>
          <a:ext cx="0" cy="0"/>
          <a:chOff x="0" y="0"/>
          <a:chExt cx="0" cy="0"/>
        </a:xfrm>
      </p:grpSpPr>
      <p:sp>
        <p:nvSpPr>
          <p:cNvPr id="13110" name="Google Shape;13110;p68"/>
          <p:cNvSpPr/>
          <p:nvPr/>
        </p:nvSpPr>
        <p:spPr>
          <a:xfrm>
            <a:off x="260185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1" name="Google Shape;13111;p68"/>
          <p:cNvGrpSpPr/>
          <p:nvPr/>
        </p:nvGrpSpPr>
        <p:grpSpPr>
          <a:xfrm>
            <a:off x="3051327" y="3893352"/>
            <a:ext cx="346056" cy="345674"/>
            <a:chOff x="3303268" y="3817349"/>
            <a:chExt cx="346056" cy="345674"/>
          </a:xfrm>
        </p:grpSpPr>
        <p:sp>
          <p:nvSpPr>
            <p:cNvPr id="13112" name="Google Shape;13112;p6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6" name="Google Shape;13116;p68"/>
          <p:cNvGrpSpPr/>
          <p:nvPr/>
        </p:nvGrpSpPr>
        <p:grpSpPr>
          <a:xfrm>
            <a:off x="3500416" y="3893352"/>
            <a:ext cx="346056" cy="345674"/>
            <a:chOff x="3752358" y="3817349"/>
            <a:chExt cx="346056" cy="345674"/>
          </a:xfrm>
        </p:grpSpPr>
        <p:sp>
          <p:nvSpPr>
            <p:cNvPr id="13117" name="Google Shape;13117;p6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1" name="Google Shape;13121;p68"/>
          <p:cNvGrpSpPr/>
          <p:nvPr/>
        </p:nvGrpSpPr>
        <p:grpSpPr>
          <a:xfrm>
            <a:off x="4848066" y="3893352"/>
            <a:ext cx="346024" cy="345674"/>
            <a:chOff x="5100008" y="3817349"/>
            <a:chExt cx="346024" cy="345674"/>
          </a:xfrm>
        </p:grpSpPr>
        <p:sp>
          <p:nvSpPr>
            <p:cNvPr id="13122" name="Google Shape;13122;p68"/>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8"/>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8"/>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68"/>
          <p:cNvGrpSpPr/>
          <p:nvPr/>
        </p:nvGrpSpPr>
        <p:grpSpPr>
          <a:xfrm>
            <a:off x="5746977" y="3893352"/>
            <a:ext cx="345674" cy="345674"/>
            <a:chOff x="5998919" y="3817349"/>
            <a:chExt cx="345674" cy="345674"/>
          </a:xfrm>
        </p:grpSpPr>
        <p:sp>
          <p:nvSpPr>
            <p:cNvPr id="13126" name="Google Shape;13126;p68"/>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8"/>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8"/>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9" name="Google Shape;13129;p68"/>
          <p:cNvGrpSpPr/>
          <p:nvPr/>
        </p:nvGrpSpPr>
        <p:grpSpPr>
          <a:xfrm>
            <a:off x="3949506" y="3893352"/>
            <a:ext cx="346024" cy="345674"/>
            <a:chOff x="4201447" y="3817349"/>
            <a:chExt cx="346024" cy="345674"/>
          </a:xfrm>
        </p:grpSpPr>
        <p:sp>
          <p:nvSpPr>
            <p:cNvPr id="13130" name="Google Shape;13130;p68"/>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8"/>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2" name="Google Shape;13132;p68"/>
          <p:cNvGrpSpPr/>
          <p:nvPr/>
        </p:nvGrpSpPr>
        <p:grpSpPr>
          <a:xfrm>
            <a:off x="4398977" y="3893352"/>
            <a:ext cx="346024" cy="345674"/>
            <a:chOff x="4650919" y="3817349"/>
            <a:chExt cx="346024" cy="345674"/>
          </a:xfrm>
        </p:grpSpPr>
        <p:sp>
          <p:nvSpPr>
            <p:cNvPr id="13133" name="Google Shape;13133;p68"/>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8"/>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8"/>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6" name="Google Shape;13136;p68"/>
          <p:cNvGrpSpPr/>
          <p:nvPr/>
        </p:nvGrpSpPr>
        <p:grpSpPr>
          <a:xfrm>
            <a:off x="5297920" y="3893352"/>
            <a:ext cx="345642" cy="345674"/>
            <a:chOff x="5549861" y="3817349"/>
            <a:chExt cx="345642" cy="345674"/>
          </a:xfrm>
        </p:grpSpPr>
        <p:sp>
          <p:nvSpPr>
            <p:cNvPr id="13137" name="Google Shape;13137;p68"/>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8"/>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8"/>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0" name="Google Shape;13140;p68"/>
          <p:cNvGrpSpPr/>
          <p:nvPr/>
        </p:nvGrpSpPr>
        <p:grpSpPr>
          <a:xfrm>
            <a:off x="1306445" y="3474029"/>
            <a:ext cx="367255" cy="269855"/>
            <a:chOff x="1306445" y="3397829"/>
            <a:chExt cx="367255" cy="269855"/>
          </a:xfrm>
        </p:grpSpPr>
        <p:sp>
          <p:nvSpPr>
            <p:cNvPr id="13141" name="Google Shape;13141;p68"/>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8"/>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8"/>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8"/>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8"/>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8"/>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7" name="Google Shape;13147;p68"/>
          <p:cNvGrpSpPr/>
          <p:nvPr/>
        </p:nvGrpSpPr>
        <p:grpSpPr>
          <a:xfrm>
            <a:off x="1781317" y="3467600"/>
            <a:ext cx="367255" cy="282364"/>
            <a:chOff x="1781317" y="3391400"/>
            <a:chExt cx="367255" cy="282364"/>
          </a:xfrm>
        </p:grpSpPr>
        <p:sp>
          <p:nvSpPr>
            <p:cNvPr id="13148" name="Google Shape;13148;p68"/>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8"/>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8"/>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8"/>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8"/>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8"/>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4" name="Google Shape;13154;p68"/>
          <p:cNvGrpSpPr/>
          <p:nvPr/>
        </p:nvGrpSpPr>
        <p:grpSpPr>
          <a:xfrm>
            <a:off x="3678830" y="3447133"/>
            <a:ext cx="369164" cy="323297"/>
            <a:chOff x="3678830" y="3370933"/>
            <a:chExt cx="369164" cy="323297"/>
          </a:xfrm>
        </p:grpSpPr>
        <p:sp>
          <p:nvSpPr>
            <p:cNvPr id="13155" name="Google Shape;13155;p68"/>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8"/>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8"/>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8"/>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8"/>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8"/>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8"/>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8"/>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8"/>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8"/>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8"/>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6" name="Google Shape;13166;p68"/>
          <p:cNvGrpSpPr/>
          <p:nvPr/>
        </p:nvGrpSpPr>
        <p:grpSpPr>
          <a:xfrm>
            <a:off x="859265" y="3424375"/>
            <a:ext cx="312316" cy="368400"/>
            <a:chOff x="859265" y="3348175"/>
            <a:chExt cx="312316" cy="368400"/>
          </a:xfrm>
        </p:grpSpPr>
        <p:sp>
          <p:nvSpPr>
            <p:cNvPr id="13167" name="Google Shape;13167;p68"/>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8"/>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8"/>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8"/>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8"/>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2" name="Google Shape;13172;p68"/>
          <p:cNvSpPr/>
          <p:nvPr/>
        </p:nvSpPr>
        <p:spPr>
          <a:xfrm>
            <a:off x="225692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3" name="Google Shape;13173;p68"/>
          <p:cNvGrpSpPr/>
          <p:nvPr/>
        </p:nvGrpSpPr>
        <p:grpSpPr>
          <a:xfrm>
            <a:off x="2766374" y="3437213"/>
            <a:ext cx="330110" cy="308908"/>
            <a:chOff x="2766264" y="3394042"/>
            <a:chExt cx="294873" cy="275934"/>
          </a:xfrm>
        </p:grpSpPr>
        <p:sp>
          <p:nvSpPr>
            <p:cNvPr id="13174" name="Google Shape;13174;p68"/>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8"/>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8"/>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8"/>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8" name="Google Shape;13178;p68"/>
          <p:cNvGrpSpPr/>
          <p:nvPr/>
        </p:nvGrpSpPr>
        <p:grpSpPr>
          <a:xfrm>
            <a:off x="3214972" y="3435388"/>
            <a:ext cx="346406" cy="347552"/>
            <a:chOff x="3214972" y="3359188"/>
            <a:chExt cx="346406" cy="347552"/>
          </a:xfrm>
        </p:grpSpPr>
        <p:sp>
          <p:nvSpPr>
            <p:cNvPr id="13179" name="Google Shape;13179;p68"/>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8"/>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8"/>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8"/>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8"/>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8"/>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8"/>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8"/>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8"/>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8"/>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8"/>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8"/>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8"/>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8"/>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3" name="Google Shape;13193;p68"/>
          <p:cNvGrpSpPr/>
          <p:nvPr/>
        </p:nvGrpSpPr>
        <p:grpSpPr>
          <a:xfrm>
            <a:off x="4629306" y="3485393"/>
            <a:ext cx="367255" cy="244486"/>
            <a:chOff x="4629306" y="3409193"/>
            <a:chExt cx="367255" cy="244486"/>
          </a:xfrm>
        </p:grpSpPr>
        <p:sp>
          <p:nvSpPr>
            <p:cNvPr id="13194" name="Google Shape;13194;p68"/>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8"/>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8"/>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8"/>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8"/>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8"/>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8"/>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8"/>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8"/>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8"/>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68"/>
          <p:cNvGrpSpPr/>
          <p:nvPr/>
        </p:nvGrpSpPr>
        <p:grpSpPr>
          <a:xfrm>
            <a:off x="4193490" y="3426284"/>
            <a:ext cx="289939" cy="334661"/>
            <a:chOff x="4193490" y="3350084"/>
            <a:chExt cx="289939" cy="334661"/>
          </a:xfrm>
        </p:grpSpPr>
        <p:sp>
          <p:nvSpPr>
            <p:cNvPr id="13205" name="Google Shape;13205;p68"/>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8"/>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8"/>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8"/>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8"/>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8"/>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8"/>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8"/>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8"/>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8"/>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5" name="Google Shape;13215;p68"/>
          <p:cNvGrpSpPr/>
          <p:nvPr/>
        </p:nvGrpSpPr>
        <p:grpSpPr>
          <a:xfrm>
            <a:off x="6533281" y="3427430"/>
            <a:ext cx="357037" cy="357005"/>
            <a:chOff x="6533281" y="3351230"/>
            <a:chExt cx="357037" cy="357005"/>
          </a:xfrm>
        </p:grpSpPr>
        <p:sp>
          <p:nvSpPr>
            <p:cNvPr id="13216" name="Google Shape;13216;p68"/>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8"/>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8"/>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9" name="Google Shape;13219;p68"/>
          <p:cNvGrpSpPr/>
          <p:nvPr/>
        </p:nvGrpSpPr>
        <p:grpSpPr>
          <a:xfrm>
            <a:off x="6058441" y="3427430"/>
            <a:ext cx="357387" cy="357005"/>
            <a:chOff x="6058441" y="3351230"/>
            <a:chExt cx="357387" cy="357005"/>
          </a:xfrm>
        </p:grpSpPr>
        <p:sp>
          <p:nvSpPr>
            <p:cNvPr id="13220" name="Google Shape;13220;p68"/>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8"/>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2" name="Google Shape;13222;p68"/>
          <p:cNvGrpSpPr/>
          <p:nvPr/>
        </p:nvGrpSpPr>
        <p:grpSpPr>
          <a:xfrm>
            <a:off x="7957483" y="3427048"/>
            <a:ext cx="357387" cy="357387"/>
            <a:chOff x="7957483" y="3350848"/>
            <a:chExt cx="357387" cy="357387"/>
          </a:xfrm>
        </p:grpSpPr>
        <p:sp>
          <p:nvSpPr>
            <p:cNvPr id="13223" name="Google Shape;13223;p68"/>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8"/>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8"/>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6" name="Google Shape;13226;p68"/>
          <p:cNvGrpSpPr/>
          <p:nvPr/>
        </p:nvGrpSpPr>
        <p:grpSpPr>
          <a:xfrm>
            <a:off x="7007771" y="3427430"/>
            <a:ext cx="357387" cy="357005"/>
            <a:chOff x="7007771" y="3351230"/>
            <a:chExt cx="357387" cy="357005"/>
          </a:xfrm>
        </p:grpSpPr>
        <p:sp>
          <p:nvSpPr>
            <p:cNvPr id="13227" name="Google Shape;13227;p68"/>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8"/>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8"/>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8"/>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8"/>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2" name="Google Shape;13232;p68"/>
          <p:cNvGrpSpPr/>
          <p:nvPr/>
        </p:nvGrpSpPr>
        <p:grpSpPr>
          <a:xfrm>
            <a:off x="5108729" y="3427430"/>
            <a:ext cx="357005" cy="357005"/>
            <a:chOff x="5108729" y="3351230"/>
            <a:chExt cx="357005" cy="357005"/>
          </a:xfrm>
        </p:grpSpPr>
        <p:sp>
          <p:nvSpPr>
            <p:cNvPr id="13233" name="Google Shape;13233;p68"/>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8"/>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5" name="Google Shape;13235;p68"/>
          <p:cNvGrpSpPr/>
          <p:nvPr/>
        </p:nvGrpSpPr>
        <p:grpSpPr>
          <a:xfrm>
            <a:off x="5583569" y="3427430"/>
            <a:ext cx="357419" cy="357005"/>
            <a:chOff x="5583569" y="3351230"/>
            <a:chExt cx="357419" cy="357005"/>
          </a:xfrm>
        </p:grpSpPr>
        <p:sp>
          <p:nvSpPr>
            <p:cNvPr id="13236" name="Google Shape;13236;p68"/>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8"/>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68"/>
          <p:cNvGrpSpPr/>
          <p:nvPr/>
        </p:nvGrpSpPr>
        <p:grpSpPr>
          <a:xfrm>
            <a:off x="7482229" y="3427430"/>
            <a:ext cx="357419" cy="357005"/>
            <a:chOff x="7482229" y="3351230"/>
            <a:chExt cx="357419" cy="357005"/>
          </a:xfrm>
        </p:grpSpPr>
        <p:sp>
          <p:nvSpPr>
            <p:cNvPr id="13239" name="Google Shape;13239;p68"/>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8"/>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8"/>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8"/>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8"/>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4" name="Google Shape;13244;p68"/>
          <p:cNvGrpSpPr/>
          <p:nvPr/>
        </p:nvGrpSpPr>
        <p:grpSpPr>
          <a:xfrm>
            <a:off x="3764485" y="2966882"/>
            <a:ext cx="222874" cy="345737"/>
            <a:chOff x="3764485" y="2890682"/>
            <a:chExt cx="222874" cy="345737"/>
          </a:xfrm>
        </p:grpSpPr>
        <p:sp>
          <p:nvSpPr>
            <p:cNvPr id="13245" name="Google Shape;13245;p68"/>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8"/>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8"/>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8" name="Google Shape;13248;p68"/>
          <p:cNvGrpSpPr/>
          <p:nvPr/>
        </p:nvGrpSpPr>
        <p:grpSpPr>
          <a:xfrm>
            <a:off x="2238616" y="2984331"/>
            <a:ext cx="422596" cy="310382"/>
            <a:chOff x="2278533" y="2937377"/>
            <a:chExt cx="346788" cy="254704"/>
          </a:xfrm>
        </p:grpSpPr>
        <p:sp>
          <p:nvSpPr>
            <p:cNvPr id="13249" name="Google Shape;13249;p68"/>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8"/>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1" name="Google Shape;13251;p68"/>
          <p:cNvSpPr/>
          <p:nvPr/>
        </p:nvSpPr>
        <p:spPr>
          <a:xfrm>
            <a:off x="322786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2" name="Google Shape;13252;p68"/>
          <p:cNvGrpSpPr/>
          <p:nvPr/>
        </p:nvGrpSpPr>
        <p:grpSpPr>
          <a:xfrm>
            <a:off x="1836637" y="2967710"/>
            <a:ext cx="286152" cy="346438"/>
            <a:chOff x="1836637" y="2891510"/>
            <a:chExt cx="286152" cy="346438"/>
          </a:xfrm>
        </p:grpSpPr>
        <p:sp>
          <p:nvSpPr>
            <p:cNvPr id="13253" name="Google Shape;13253;p68"/>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8"/>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8"/>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6" name="Google Shape;13256;p68"/>
          <p:cNvGrpSpPr/>
          <p:nvPr/>
        </p:nvGrpSpPr>
        <p:grpSpPr>
          <a:xfrm>
            <a:off x="5585861" y="2982129"/>
            <a:ext cx="379764" cy="337684"/>
            <a:chOff x="5585861" y="2905929"/>
            <a:chExt cx="379764" cy="337684"/>
          </a:xfrm>
        </p:grpSpPr>
        <p:sp>
          <p:nvSpPr>
            <p:cNvPr id="13257" name="Google Shape;13257;p68"/>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8"/>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8"/>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8"/>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1" name="Google Shape;13261;p68"/>
          <p:cNvGrpSpPr/>
          <p:nvPr/>
        </p:nvGrpSpPr>
        <p:grpSpPr>
          <a:xfrm>
            <a:off x="1327676" y="2986680"/>
            <a:ext cx="347934" cy="310024"/>
            <a:chOff x="1327676" y="2910480"/>
            <a:chExt cx="347934" cy="310024"/>
          </a:xfrm>
        </p:grpSpPr>
        <p:sp>
          <p:nvSpPr>
            <p:cNvPr id="13262" name="Google Shape;13262;p68"/>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8"/>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8"/>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8"/>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8"/>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7" name="Google Shape;13267;p68"/>
          <p:cNvSpPr/>
          <p:nvPr/>
        </p:nvSpPr>
        <p:spPr>
          <a:xfrm>
            <a:off x="278596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8" name="Google Shape;13268;p68"/>
          <p:cNvGrpSpPr/>
          <p:nvPr/>
        </p:nvGrpSpPr>
        <p:grpSpPr>
          <a:xfrm>
            <a:off x="2753401" y="2945764"/>
            <a:ext cx="382828" cy="358601"/>
            <a:chOff x="2753373" y="2902523"/>
            <a:chExt cx="347552" cy="325557"/>
          </a:xfrm>
        </p:grpSpPr>
        <p:sp>
          <p:nvSpPr>
            <p:cNvPr id="13269" name="Google Shape;13269;p68"/>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8"/>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8"/>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8"/>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8"/>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8"/>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5" name="Google Shape;13275;p68"/>
          <p:cNvGrpSpPr/>
          <p:nvPr/>
        </p:nvGrpSpPr>
        <p:grpSpPr>
          <a:xfrm>
            <a:off x="849016" y="2979455"/>
            <a:ext cx="356655" cy="335425"/>
            <a:chOff x="849016" y="2903255"/>
            <a:chExt cx="356655" cy="335425"/>
          </a:xfrm>
        </p:grpSpPr>
        <p:sp>
          <p:nvSpPr>
            <p:cNvPr id="13276" name="Google Shape;13276;p68"/>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8"/>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8"/>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8"/>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8"/>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8"/>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8"/>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8"/>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8"/>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8"/>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8"/>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7" name="Google Shape;13287;p68"/>
          <p:cNvGrpSpPr/>
          <p:nvPr/>
        </p:nvGrpSpPr>
        <p:grpSpPr>
          <a:xfrm>
            <a:off x="4210933" y="3002977"/>
            <a:ext cx="280072" cy="275520"/>
            <a:chOff x="4210933" y="2926777"/>
            <a:chExt cx="280072" cy="275520"/>
          </a:xfrm>
        </p:grpSpPr>
        <p:sp>
          <p:nvSpPr>
            <p:cNvPr id="13288" name="Google Shape;13288;p68"/>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8"/>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8"/>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8"/>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8"/>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8"/>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8"/>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8"/>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8"/>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8"/>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8"/>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8"/>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8"/>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1" name="Google Shape;13301;p68"/>
          <p:cNvGrpSpPr/>
          <p:nvPr/>
        </p:nvGrpSpPr>
        <p:grpSpPr>
          <a:xfrm>
            <a:off x="4667216" y="2991582"/>
            <a:ext cx="320273" cy="318395"/>
            <a:chOff x="4667216" y="2915382"/>
            <a:chExt cx="320273" cy="318395"/>
          </a:xfrm>
        </p:grpSpPr>
        <p:sp>
          <p:nvSpPr>
            <p:cNvPr id="13302" name="Google Shape;13302;p68"/>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8"/>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8"/>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8"/>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68"/>
          <p:cNvGrpSpPr/>
          <p:nvPr/>
        </p:nvGrpSpPr>
        <p:grpSpPr>
          <a:xfrm>
            <a:off x="5170480" y="3010839"/>
            <a:ext cx="261929" cy="280550"/>
            <a:chOff x="5170480" y="2934639"/>
            <a:chExt cx="261929" cy="280550"/>
          </a:xfrm>
        </p:grpSpPr>
        <p:sp>
          <p:nvSpPr>
            <p:cNvPr id="13307" name="Google Shape;13307;p68"/>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8"/>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8"/>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8"/>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8"/>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8"/>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8"/>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4" name="Google Shape;13314;p68"/>
          <p:cNvGrpSpPr/>
          <p:nvPr/>
        </p:nvGrpSpPr>
        <p:grpSpPr>
          <a:xfrm>
            <a:off x="6069423" y="2968091"/>
            <a:ext cx="362321" cy="364231"/>
            <a:chOff x="6069423" y="2891892"/>
            <a:chExt cx="362321" cy="364231"/>
          </a:xfrm>
        </p:grpSpPr>
        <p:sp>
          <p:nvSpPr>
            <p:cNvPr id="13315" name="Google Shape;13315;p68"/>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8"/>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8"/>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8"/>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8"/>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8"/>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68"/>
          <p:cNvGrpSpPr/>
          <p:nvPr/>
        </p:nvGrpSpPr>
        <p:grpSpPr>
          <a:xfrm>
            <a:off x="6571955" y="2995370"/>
            <a:ext cx="308878" cy="311170"/>
            <a:chOff x="6571955" y="2919170"/>
            <a:chExt cx="308878" cy="311170"/>
          </a:xfrm>
        </p:grpSpPr>
        <p:sp>
          <p:nvSpPr>
            <p:cNvPr id="13322" name="Google Shape;13322;p68"/>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8"/>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8"/>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8"/>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8"/>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8"/>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8"/>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8"/>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8"/>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8"/>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2" name="Google Shape;13332;p68"/>
          <p:cNvGrpSpPr/>
          <p:nvPr/>
        </p:nvGrpSpPr>
        <p:grpSpPr>
          <a:xfrm>
            <a:off x="7500054" y="3010935"/>
            <a:ext cx="350576" cy="280454"/>
            <a:chOff x="7500054" y="2934735"/>
            <a:chExt cx="350576" cy="280454"/>
          </a:xfrm>
        </p:grpSpPr>
        <p:sp>
          <p:nvSpPr>
            <p:cNvPr id="13333" name="Google Shape;13333;p68"/>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8"/>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8"/>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8"/>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8"/>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8"/>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8"/>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8"/>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1" name="Google Shape;13341;p68"/>
          <p:cNvGrpSpPr/>
          <p:nvPr/>
        </p:nvGrpSpPr>
        <p:grpSpPr>
          <a:xfrm>
            <a:off x="7024430" y="2950862"/>
            <a:ext cx="332012" cy="355454"/>
            <a:chOff x="7055134" y="2919170"/>
            <a:chExt cx="290321" cy="310820"/>
          </a:xfrm>
        </p:grpSpPr>
        <p:sp>
          <p:nvSpPr>
            <p:cNvPr id="13342" name="Google Shape;13342;p68"/>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8"/>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8"/>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8"/>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8"/>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8"/>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8"/>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8"/>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8"/>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8"/>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8"/>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8"/>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8"/>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8"/>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68"/>
          <p:cNvGrpSpPr/>
          <p:nvPr/>
        </p:nvGrpSpPr>
        <p:grpSpPr>
          <a:xfrm>
            <a:off x="7985143" y="2976813"/>
            <a:ext cx="330109" cy="347552"/>
            <a:chOff x="7985143" y="2900613"/>
            <a:chExt cx="330109" cy="347552"/>
          </a:xfrm>
        </p:grpSpPr>
        <p:sp>
          <p:nvSpPr>
            <p:cNvPr id="13357" name="Google Shape;13357;p68"/>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8"/>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8"/>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8"/>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8"/>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8"/>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8"/>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8"/>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5" name="Google Shape;13365;p68"/>
          <p:cNvGrpSpPr/>
          <p:nvPr/>
        </p:nvGrpSpPr>
        <p:grpSpPr>
          <a:xfrm>
            <a:off x="7990840" y="2511426"/>
            <a:ext cx="354363" cy="353631"/>
            <a:chOff x="7990840" y="2435226"/>
            <a:chExt cx="354363" cy="353631"/>
          </a:xfrm>
        </p:grpSpPr>
        <p:sp>
          <p:nvSpPr>
            <p:cNvPr id="13366" name="Google Shape;13366;p68"/>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8"/>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8"/>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68"/>
          <p:cNvGrpSpPr/>
          <p:nvPr/>
        </p:nvGrpSpPr>
        <p:grpSpPr>
          <a:xfrm>
            <a:off x="1817317" y="2556530"/>
            <a:ext cx="350958" cy="263043"/>
            <a:chOff x="1817317" y="2480330"/>
            <a:chExt cx="350958" cy="263043"/>
          </a:xfrm>
        </p:grpSpPr>
        <p:sp>
          <p:nvSpPr>
            <p:cNvPr id="13370" name="Google Shape;13370;p68"/>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8"/>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8"/>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8"/>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8"/>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68"/>
          <p:cNvGrpSpPr/>
          <p:nvPr/>
        </p:nvGrpSpPr>
        <p:grpSpPr>
          <a:xfrm>
            <a:off x="1341727" y="2559549"/>
            <a:ext cx="419913" cy="308109"/>
            <a:chOff x="1341727" y="2483349"/>
            <a:chExt cx="419913" cy="308109"/>
          </a:xfrm>
        </p:grpSpPr>
        <p:sp>
          <p:nvSpPr>
            <p:cNvPr id="13376" name="Google Shape;13376;p68"/>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8"/>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8"/>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68"/>
          <p:cNvGrpSpPr/>
          <p:nvPr/>
        </p:nvGrpSpPr>
        <p:grpSpPr>
          <a:xfrm>
            <a:off x="854332" y="2523936"/>
            <a:ext cx="376358" cy="330109"/>
            <a:chOff x="854332" y="2447736"/>
            <a:chExt cx="376358" cy="330109"/>
          </a:xfrm>
        </p:grpSpPr>
        <p:sp>
          <p:nvSpPr>
            <p:cNvPr id="13380" name="Google Shape;13380;p68"/>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8"/>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8"/>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8"/>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8"/>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8"/>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8"/>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8"/>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8" name="Google Shape;13388;p68"/>
          <p:cNvGrpSpPr/>
          <p:nvPr/>
        </p:nvGrpSpPr>
        <p:grpSpPr>
          <a:xfrm>
            <a:off x="4206763" y="2527151"/>
            <a:ext cx="322151" cy="322374"/>
            <a:chOff x="4206763" y="2450951"/>
            <a:chExt cx="322151" cy="322374"/>
          </a:xfrm>
        </p:grpSpPr>
        <p:sp>
          <p:nvSpPr>
            <p:cNvPr id="13389" name="Google Shape;13389;p68"/>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8"/>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1" name="Google Shape;13391;p68"/>
          <p:cNvGrpSpPr/>
          <p:nvPr/>
        </p:nvGrpSpPr>
        <p:grpSpPr>
          <a:xfrm>
            <a:off x="7528096" y="2526259"/>
            <a:ext cx="327976" cy="324316"/>
            <a:chOff x="7528096" y="2450059"/>
            <a:chExt cx="327976" cy="324316"/>
          </a:xfrm>
        </p:grpSpPr>
        <p:sp>
          <p:nvSpPr>
            <p:cNvPr id="13392" name="Google Shape;13392;p68"/>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8"/>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8"/>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8"/>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8"/>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7" name="Google Shape;13397;p68"/>
          <p:cNvGrpSpPr/>
          <p:nvPr/>
        </p:nvGrpSpPr>
        <p:grpSpPr>
          <a:xfrm>
            <a:off x="7077129" y="2588742"/>
            <a:ext cx="282364" cy="198619"/>
            <a:chOff x="7077129" y="2512542"/>
            <a:chExt cx="282364" cy="198619"/>
          </a:xfrm>
        </p:grpSpPr>
        <p:sp>
          <p:nvSpPr>
            <p:cNvPr id="13398" name="Google Shape;13398;p68"/>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8"/>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8"/>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8"/>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8"/>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8"/>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4" name="Google Shape;13404;p68"/>
          <p:cNvGrpSpPr/>
          <p:nvPr/>
        </p:nvGrpSpPr>
        <p:grpSpPr>
          <a:xfrm>
            <a:off x="3725461" y="2520912"/>
            <a:ext cx="334279" cy="334661"/>
            <a:chOff x="3725461" y="2444712"/>
            <a:chExt cx="334279" cy="334661"/>
          </a:xfrm>
        </p:grpSpPr>
        <p:sp>
          <p:nvSpPr>
            <p:cNvPr id="13405" name="Google Shape;13405;p68"/>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8"/>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8"/>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8"/>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8"/>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8"/>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8"/>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2" name="Google Shape;13412;p68"/>
          <p:cNvGrpSpPr/>
          <p:nvPr/>
        </p:nvGrpSpPr>
        <p:grpSpPr>
          <a:xfrm>
            <a:off x="6577238" y="2533421"/>
            <a:ext cx="332019" cy="310788"/>
            <a:chOff x="6577238" y="2457221"/>
            <a:chExt cx="332019" cy="310788"/>
          </a:xfrm>
        </p:grpSpPr>
        <p:sp>
          <p:nvSpPr>
            <p:cNvPr id="13413" name="Google Shape;13413;p68"/>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8"/>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8"/>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8"/>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8"/>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8"/>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9" name="Google Shape;13419;p68"/>
          <p:cNvGrpSpPr/>
          <p:nvPr/>
        </p:nvGrpSpPr>
        <p:grpSpPr>
          <a:xfrm>
            <a:off x="2818561" y="2515978"/>
            <a:ext cx="247892" cy="346024"/>
            <a:chOff x="2818561" y="2439778"/>
            <a:chExt cx="247892" cy="346024"/>
          </a:xfrm>
        </p:grpSpPr>
        <p:sp>
          <p:nvSpPr>
            <p:cNvPr id="13420" name="Google Shape;13420;p68"/>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8"/>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8"/>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8"/>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8"/>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68"/>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68"/>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8"/>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8"/>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8"/>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8"/>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8"/>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2" name="Google Shape;13432;p68"/>
          <p:cNvGrpSpPr/>
          <p:nvPr/>
        </p:nvGrpSpPr>
        <p:grpSpPr>
          <a:xfrm>
            <a:off x="3207778" y="2550832"/>
            <a:ext cx="419933" cy="275170"/>
            <a:chOff x="3207778" y="2474632"/>
            <a:chExt cx="419933" cy="275170"/>
          </a:xfrm>
        </p:grpSpPr>
        <p:sp>
          <p:nvSpPr>
            <p:cNvPr id="13433" name="Google Shape;13433;p68"/>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8"/>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8"/>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8"/>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8"/>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8"/>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8"/>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8"/>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8"/>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8"/>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8"/>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8"/>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8"/>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8"/>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7" name="Google Shape;13447;p68"/>
          <p:cNvGrpSpPr/>
          <p:nvPr/>
        </p:nvGrpSpPr>
        <p:grpSpPr>
          <a:xfrm>
            <a:off x="6099375" y="2532275"/>
            <a:ext cx="337684" cy="314194"/>
            <a:chOff x="6099375" y="2456075"/>
            <a:chExt cx="337684" cy="314194"/>
          </a:xfrm>
        </p:grpSpPr>
        <p:sp>
          <p:nvSpPr>
            <p:cNvPr id="13448" name="Google Shape;13448;p68"/>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8"/>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68"/>
          <p:cNvGrpSpPr/>
          <p:nvPr/>
        </p:nvGrpSpPr>
        <p:grpSpPr>
          <a:xfrm>
            <a:off x="2312623" y="2544784"/>
            <a:ext cx="312698" cy="286534"/>
            <a:chOff x="2312623" y="2468584"/>
            <a:chExt cx="312698" cy="286534"/>
          </a:xfrm>
        </p:grpSpPr>
        <p:sp>
          <p:nvSpPr>
            <p:cNvPr id="13451" name="Google Shape;13451;p68"/>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8"/>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8"/>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4" name="Google Shape;13454;p68"/>
          <p:cNvGrpSpPr/>
          <p:nvPr/>
        </p:nvGrpSpPr>
        <p:grpSpPr>
          <a:xfrm>
            <a:off x="5618805" y="2517124"/>
            <a:ext cx="345292" cy="342618"/>
            <a:chOff x="5618805" y="2440924"/>
            <a:chExt cx="345292" cy="342618"/>
          </a:xfrm>
        </p:grpSpPr>
        <p:sp>
          <p:nvSpPr>
            <p:cNvPr id="13455" name="Google Shape;13455;p68"/>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8"/>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8"/>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8"/>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8"/>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68"/>
          <p:cNvGrpSpPr/>
          <p:nvPr/>
        </p:nvGrpSpPr>
        <p:grpSpPr>
          <a:xfrm>
            <a:off x="4653179" y="2522790"/>
            <a:ext cx="377886" cy="331255"/>
            <a:chOff x="4653179" y="2446590"/>
            <a:chExt cx="377886" cy="331255"/>
          </a:xfrm>
        </p:grpSpPr>
        <p:sp>
          <p:nvSpPr>
            <p:cNvPr id="13461" name="Google Shape;13461;p68"/>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8"/>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8"/>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8"/>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5" name="Google Shape;13465;p68"/>
          <p:cNvGrpSpPr/>
          <p:nvPr/>
        </p:nvGrpSpPr>
        <p:grpSpPr>
          <a:xfrm>
            <a:off x="5184517" y="2535681"/>
            <a:ext cx="252062" cy="305122"/>
            <a:chOff x="5184517" y="2459481"/>
            <a:chExt cx="252062" cy="305122"/>
          </a:xfrm>
        </p:grpSpPr>
        <p:sp>
          <p:nvSpPr>
            <p:cNvPr id="13466" name="Google Shape;13466;p68"/>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8"/>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8"/>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8"/>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8"/>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8"/>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72" name="Google Shape;13472;p68"/>
          <p:cNvSpPr/>
          <p:nvPr/>
        </p:nvSpPr>
        <p:spPr>
          <a:xfrm>
            <a:off x="180102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3" name="Google Shape;13473;p68"/>
          <p:cNvGrpSpPr/>
          <p:nvPr/>
        </p:nvGrpSpPr>
        <p:grpSpPr>
          <a:xfrm>
            <a:off x="6155459" y="2045308"/>
            <a:ext cx="249770" cy="363849"/>
            <a:chOff x="6155459" y="1969108"/>
            <a:chExt cx="249770" cy="363849"/>
          </a:xfrm>
        </p:grpSpPr>
        <p:sp>
          <p:nvSpPr>
            <p:cNvPr id="13474" name="Google Shape;13474;p68"/>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8"/>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8"/>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8"/>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8"/>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8"/>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8"/>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8"/>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8"/>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3" name="Google Shape;13483;p68"/>
          <p:cNvGrpSpPr/>
          <p:nvPr/>
        </p:nvGrpSpPr>
        <p:grpSpPr>
          <a:xfrm>
            <a:off x="2280029" y="2046804"/>
            <a:ext cx="353631" cy="354395"/>
            <a:chOff x="2280029" y="1970604"/>
            <a:chExt cx="353631" cy="354395"/>
          </a:xfrm>
        </p:grpSpPr>
        <p:sp>
          <p:nvSpPr>
            <p:cNvPr id="13484" name="Google Shape;13484;p68"/>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8"/>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8"/>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8"/>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8" name="Google Shape;13488;p68"/>
          <p:cNvGrpSpPr/>
          <p:nvPr/>
        </p:nvGrpSpPr>
        <p:grpSpPr>
          <a:xfrm>
            <a:off x="8065100" y="2076374"/>
            <a:ext cx="255086" cy="301685"/>
            <a:chOff x="8065100" y="2000174"/>
            <a:chExt cx="255086" cy="301685"/>
          </a:xfrm>
        </p:grpSpPr>
        <p:sp>
          <p:nvSpPr>
            <p:cNvPr id="13489" name="Google Shape;13489;p68"/>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8"/>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8"/>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8"/>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3" name="Google Shape;13493;p68"/>
          <p:cNvGrpSpPr/>
          <p:nvPr/>
        </p:nvGrpSpPr>
        <p:grpSpPr>
          <a:xfrm>
            <a:off x="6633705" y="2045308"/>
            <a:ext cx="249420" cy="363849"/>
            <a:chOff x="6633705" y="1969108"/>
            <a:chExt cx="249420" cy="363849"/>
          </a:xfrm>
        </p:grpSpPr>
        <p:sp>
          <p:nvSpPr>
            <p:cNvPr id="13494" name="Google Shape;13494;p68"/>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8"/>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8"/>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8"/>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8"/>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8"/>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8"/>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8"/>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2" name="Google Shape;13502;p68"/>
          <p:cNvGrpSpPr/>
          <p:nvPr/>
        </p:nvGrpSpPr>
        <p:grpSpPr>
          <a:xfrm>
            <a:off x="5211031" y="2045308"/>
            <a:ext cx="226661" cy="363467"/>
            <a:chOff x="5211031" y="1969108"/>
            <a:chExt cx="226661" cy="363467"/>
          </a:xfrm>
        </p:grpSpPr>
        <p:sp>
          <p:nvSpPr>
            <p:cNvPr id="13503" name="Google Shape;13503;p68"/>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8"/>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5" name="Google Shape;13505;p68"/>
          <p:cNvGrpSpPr/>
          <p:nvPr/>
        </p:nvGrpSpPr>
        <p:grpSpPr>
          <a:xfrm>
            <a:off x="3712952" y="2046804"/>
            <a:ext cx="354363" cy="354395"/>
            <a:chOff x="3712952" y="1970604"/>
            <a:chExt cx="354363" cy="354395"/>
          </a:xfrm>
        </p:grpSpPr>
        <p:sp>
          <p:nvSpPr>
            <p:cNvPr id="13506" name="Google Shape;13506;p68"/>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8"/>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8"/>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8"/>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8"/>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8"/>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8"/>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8"/>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8"/>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5" name="Google Shape;13515;p68"/>
          <p:cNvGrpSpPr/>
          <p:nvPr/>
        </p:nvGrpSpPr>
        <p:grpSpPr>
          <a:xfrm>
            <a:off x="3235438" y="2046804"/>
            <a:ext cx="354363" cy="354745"/>
            <a:chOff x="3235438" y="1970604"/>
            <a:chExt cx="354363" cy="354745"/>
          </a:xfrm>
        </p:grpSpPr>
        <p:sp>
          <p:nvSpPr>
            <p:cNvPr id="13516" name="Google Shape;13516;p68"/>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8"/>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8"/>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8"/>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8"/>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8"/>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8"/>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8"/>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8"/>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8"/>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8"/>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8"/>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8"/>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68"/>
          <p:cNvGrpSpPr/>
          <p:nvPr/>
        </p:nvGrpSpPr>
        <p:grpSpPr>
          <a:xfrm>
            <a:off x="1329585" y="2066125"/>
            <a:ext cx="341472" cy="335074"/>
            <a:chOff x="1329585" y="1989925"/>
            <a:chExt cx="341472" cy="335074"/>
          </a:xfrm>
        </p:grpSpPr>
        <p:sp>
          <p:nvSpPr>
            <p:cNvPr id="13530" name="Google Shape;13530;p68"/>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8"/>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8"/>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3" name="Google Shape;13533;p68"/>
          <p:cNvGrpSpPr/>
          <p:nvPr/>
        </p:nvGrpSpPr>
        <p:grpSpPr>
          <a:xfrm>
            <a:off x="5591871" y="2066106"/>
            <a:ext cx="416649" cy="325597"/>
            <a:chOff x="5626763" y="2013829"/>
            <a:chExt cx="351722" cy="274788"/>
          </a:xfrm>
        </p:grpSpPr>
        <p:sp>
          <p:nvSpPr>
            <p:cNvPr id="13534" name="Google Shape;13534;p68"/>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8"/>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8"/>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8"/>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8"/>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8"/>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8"/>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8"/>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8"/>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8"/>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4" name="Google Shape;13544;p68"/>
          <p:cNvGrpSpPr/>
          <p:nvPr/>
        </p:nvGrpSpPr>
        <p:grpSpPr>
          <a:xfrm>
            <a:off x="7576605" y="2060077"/>
            <a:ext cx="276698" cy="333133"/>
            <a:chOff x="7576605" y="1983877"/>
            <a:chExt cx="276698" cy="333133"/>
          </a:xfrm>
        </p:grpSpPr>
        <p:sp>
          <p:nvSpPr>
            <p:cNvPr id="13545" name="Google Shape;13545;p68"/>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8"/>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7" name="Google Shape;13547;p68"/>
          <p:cNvGrpSpPr/>
          <p:nvPr/>
        </p:nvGrpSpPr>
        <p:grpSpPr>
          <a:xfrm>
            <a:off x="853568" y="2051738"/>
            <a:ext cx="337334" cy="353599"/>
            <a:chOff x="853568" y="1975538"/>
            <a:chExt cx="337334" cy="353599"/>
          </a:xfrm>
        </p:grpSpPr>
        <p:sp>
          <p:nvSpPr>
            <p:cNvPr id="13548" name="Google Shape;13548;p68"/>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8"/>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8"/>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8"/>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2" name="Google Shape;13552;p68"/>
          <p:cNvGrpSpPr/>
          <p:nvPr/>
        </p:nvGrpSpPr>
        <p:grpSpPr>
          <a:xfrm>
            <a:off x="2770052" y="2085828"/>
            <a:ext cx="327085" cy="277080"/>
            <a:chOff x="2770052" y="2009628"/>
            <a:chExt cx="327085" cy="277080"/>
          </a:xfrm>
        </p:grpSpPr>
        <p:sp>
          <p:nvSpPr>
            <p:cNvPr id="13553" name="Google Shape;13553;p68"/>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8"/>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5" name="Google Shape;13555;p68"/>
          <p:cNvSpPr/>
          <p:nvPr/>
        </p:nvSpPr>
        <p:spPr>
          <a:xfrm>
            <a:off x="706006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6" name="Google Shape;13556;p68"/>
          <p:cNvGrpSpPr/>
          <p:nvPr/>
        </p:nvGrpSpPr>
        <p:grpSpPr>
          <a:xfrm>
            <a:off x="4195399" y="2046804"/>
            <a:ext cx="344878" cy="343573"/>
            <a:chOff x="4195399" y="1970604"/>
            <a:chExt cx="344878" cy="343573"/>
          </a:xfrm>
        </p:grpSpPr>
        <p:sp>
          <p:nvSpPr>
            <p:cNvPr id="13557" name="Google Shape;13557;p68"/>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8"/>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8"/>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8"/>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1" name="Google Shape;13561;p68"/>
          <p:cNvGrpSpPr/>
          <p:nvPr/>
        </p:nvGrpSpPr>
        <p:grpSpPr>
          <a:xfrm>
            <a:off x="4674791" y="2053647"/>
            <a:ext cx="344528" cy="344114"/>
            <a:chOff x="4674791" y="1977447"/>
            <a:chExt cx="344528" cy="344114"/>
          </a:xfrm>
        </p:grpSpPr>
        <p:sp>
          <p:nvSpPr>
            <p:cNvPr id="13562" name="Google Shape;13562;p68"/>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8"/>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68"/>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68"/>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8"/>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8"/>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8"/>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8"/>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8"/>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8"/>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8"/>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8"/>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8"/>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8"/>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8"/>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8"/>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8"/>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8"/>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8"/>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8"/>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8"/>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8"/>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8"/>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8"/>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8"/>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8"/>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8" name="Google Shape;13588;p68"/>
          <p:cNvGrpSpPr/>
          <p:nvPr/>
        </p:nvGrpSpPr>
        <p:grpSpPr>
          <a:xfrm>
            <a:off x="6083810" y="1623497"/>
            <a:ext cx="382819" cy="310788"/>
            <a:chOff x="6083810" y="1547297"/>
            <a:chExt cx="382819" cy="310788"/>
          </a:xfrm>
        </p:grpSpPr>
        <p:sp>
          <p:nvSpPr>
            <p:cNvPr id="13589" name="Google Shape;13589;p68"/>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8"/>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8"/>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8"/>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8"/>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8"/>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8"/>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8"/>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8"/>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8"/>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8"/>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8"/>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8"/>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8"/>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8"/>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8"/>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8"/>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8"/>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7" name="Google Shape;13607;p68"/>
          <p:cNvGrpSpPr/>
          <p:nvPr/>
        </p:nvGrpSpPr>
        <p:grpSpPr>
          <a:xfrm>
            <a:off x="6558300" y="1614393"/>
            <a:ext cx="382788" cy="328613"/>
            <a:chOff x="6558300" y="1538193"/>
            <a:chExt cx="382788" cy="328613"/>
          </a:xfrm>
        </p:grpSpPr>
        <p:sp>
          <p:nvSpPr>
            <p:cNvPr id="13608" name="Google Shape;13608;p68"/>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8"/>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0" name="Google Shape;13610;p68"/>
          <p:cNvGrpSpPr/>
          <p:nvPr/>
        </p:nvGrpSpPr>
        <p:grpSpPr>
          <a:xfrm>
            <a:off x="5194002" y="1587497"/>
            <a:ext cx="259605" cy="346024"/>
            <a:chOff x="5194002" y="1511297"/>
            <a:chExt cx="259605" cy="346024"/>
          </a:xfrm>
        </p:grpSpPr>
        <p:sp>
          <p:nvSpPr>
            <p:cNvPr id="13611" name="Google Shape;13611;p68"/>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8"/>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8"/>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8"/>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68"/>
          <p:cNvGrpSpPr/>
          <p:nvPr/>
        </p:nvGrpSpPr>
        <p:grpSpPr>
          <a:xfrm>
            <a:off x="1394741" y="1588261"/>
            <a:ext cx="252444" cy="351722"/>
            <a:chOff x="1394741" y="1512061"/>
            <a:chExt cx="252444" cy="351722"/>
          </a:xfrm>
        </p:grpSpPr>
        <p:sp>
          <p:nvSpPr>
            <p:cNvPr id="13616" name="Google Shape;13616;p68"/>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8"/>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8"/>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8"/>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8"/>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8"/>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8"/>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8"/>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8"/>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8"/>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8"/>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8"/>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8"/>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8"/>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8"/>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8"/>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8"/>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3" name="Google Shape;13633;p68"/>
          <p:cNvGrpSpPr/>
          <p:nvPr/>
        </p:nvGrpSpPr>
        <p:grpSpPr>
          <a:xfrm>
            <a:off x="855096" y="1580685"/>
            <a:ext cx="380910" cy="339594"/>
            <a:chOff x="855096" y="1504485"/>
            <a:chExt cx="380910" cy="339594"/>
          </a:xfrm>
        </p:grpSpPr>
        <p:sp>
          <p:nvSpPr>
            <p:cNvPr id="13634" name="Google Shape;13634;p68"/>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8"/>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8"/>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8"/>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8"/>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9" name="Google Shape;13639;p68"/>
          <p:cNvGrpSpPr/>
          <p:nvPr/>
        </p:nvGrpSpPr>
        <p:grpSpPr>
          <a:xfrm>
            <a:off x="1819576" y="1587879"/>
            <a:ext cx="352103" cy="352103"/>
            <a:chOff x="1819576" y="1511679"/>
            <a:chExt cx="352103" cy="352103"/>
          </a:xfrm>
        </p:grpSpPr>
        <p:sp>
          <p:nvSpPr>
            <p:cNvPr id="13640" name="Google Shape;13640;p68"/>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8"/>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8"/>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8"/>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68"/>
          <p:cNvGrpSpPr/>
          <p:nvPr/>
        </p:nvGrpSpPr>
        <p:grpSpPr>
          <a:xfrm>
            <a:off x="5621097" y="1576961"/>
            <a:ext cx="371424" cy="355446"/>
            <a:chOff x="5621097" y="1500761"/>
            <a:chExt cx="371424" cy="355446"/>
          </a:xfrm>
        </p:grpSpPr>
        <p:sp>
          <p:nvSpPr>
            <p:cNvPr id="13645" name="Google Shape;13645;p68"/>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8"/>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7" name="Google Shape;13647;p68"/>
          <p:cNvGrpSpPr/>
          <p:nvPr/>
        </p:nvGrpSpPr>
        <p:grpSpPr>
          <a:xfrm>
            <a:off x="4670239" y="1617799"/>
            <a:ext cx="359679" cy="321833"/>
            <a:chOff x="4670239" y="1541599"/>
            <a:chExt cx="359679" cy="321833"/>
          </a:xfrm>
        </p:grpSpPr>
        <p:sp>
          <p:nvSpPr>
            <p:cNvPr id="13648" name="Google Shape;13648;p68"/>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8"/>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8"/>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8"/>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8"/>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68"/>
          <p:cNvGrpSpPr/>
          <p:nvPr/>
        </p:nvGrpSpPr>
        <p:grpSpPr>
          <a:xfrm>
            <a:off x="4212429" y="1578585"/>
            <a:ext cx="321037" cy="353822"/>
            <a:chOff x="4212429" y="1502385"/>
            <a:chExt cx="321037" cy="353822"/>
          </a:xfrm>
        </p:grpSpPr>
        <p:sp>
          <p:nvSpPr>
            <p:cNvPr id="13654" name="Google Shape;13654;p68"/>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8"/>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8"/>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8"/>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8" name="Google Shape;13658;p68"/>
          <p:cNvGrpSpPr/>
          <p:nvPr/>
        </p:nvGrpSpPr>
        <p:grpSpPr>
          <a:xfrm>
            <a:off x="2302788" y="1582181"/>
            <a:ext cx="336188" cy="335425"/>
            <a:chOff x="2302788" y="1505981"/>
            <a:chExt cx="336188" cy="335425"/>
          </a:xfrm>
        </p:grpSpPr>
        <p:sp>
          <p:nvSpPr>
            <p:cNvPr id="13659" name="Google Shape;13659;p68"/>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8"/>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8"/>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8"/>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8"/>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8"/>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8"/>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8"/>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8"/>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8"/>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8"/>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8"/>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8"/>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8"/>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8"/>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8"/>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8"/>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68"/>
          <p:cNvGrpSpPr/>
          <p:nvPr/>
        </p:nvGrpSpPr>
        <p:grpSpPr>
          <a:xfrm>
            <a:off x="2780301" y="1598096"/>
            <a:ext cx="333133" cy="321037"/>
            <a:chOff x="2780301" y="1521896"/>
            <a:chExt cx="333133" cy="321037"/>
          </a:xfrm>
        </p:grpSpPr>
        <p:sp>
          <p:nvSpPr>
            <p:cNvPr id="13677" name="Google Shape;13677;p68"/>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68"/>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8"/>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8"/>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8"/>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8"/>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8"/>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8"/>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8"/>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8"/>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8"/>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8"/>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8"/>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8"/>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8"/>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8"/>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8"/>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8"/>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8"/>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8"/>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7" name="Google Shape;13697;p68"/>
          <p:cNvGrpSpPr/>
          <p:nvPr/>
        </p:nvGrpSpPr>
        <p:grpSpPr>
          <a:xfrm>
            <a:off x="3316159" y="1591285"/>
            <a:ext cx="211892" cy="339594"/>
            <a:chOff x="3316159" y="1515085"/>
            <a:chExt cx="211892" cy="339594"/>
          </a:xfrm>
        </p:grpSpPr>
        <p:sp>
          <p:nvSpPr>
            <p:cNvPr id="13698" name="Google Shape;13698;p68"/>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8"/>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8"/>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1" name="Google Shape;13701;p68"/>
            <p:cNvGrpSpPr/>
            <p:nvPr/>
          </p:nvGrpSpPr>
          <p:grpSpPr>
            <a:xfrm>
              <a:off x="3316159" y="1515085"/>
              <a:ext cx="211892" cy="339594"/>
              <a:chOff x="3316159" y="1515085"/>
              <a:chExt cx="211892" cy="339594"/>
            </a:xfrm>
          </p:grpSpPr>
          <p:sp>
            <p:nvSpPr>
              <p:cNvPr id="13702" name="Google Shape;13702;p68"/>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8"/>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8"/>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8"/>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8"/>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8"/>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08" name="Google Shape;13708;p68"/>
          <p:cNvGrpSpPr/>
          <p:nvPr/>
        </p:nvGrpSpPr>
        <p:grpSpPr>
          <a:xfrm>
            <a:off x="3716358" y="1620855"/>
            <a:ext cx="361971" cy="314958"/>
            <a:chOff x="3716358" y="1544655"/>
            <a:chExt cx="361971" cy="314958"/>
          </a:xfrm>
        </p:grpSpPr>
        <p:sp>
          <p:nvSpPr>
            <p:cNvPr id="13709" name="Google Shape;13709;p68"/>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8"/>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8"/>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8"/>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8"/>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4" name="Google Shape;13714;p68"/>
            <p:cNvGrpSpPr/>
            <p:nvPr/>
          </p:nvGrpSpPr>
          <p:grpSpPr>
            <a:xfrm>
              <a:off x="3716358" y="1544655"/>
              <a:ext cx="361971" cy="314958"/>
              <a:chOff x="3716358" y="1544655"/>
              <a:chExt cx="361971" cy="314958"/>
            </a:xfrm>
          </p:grpSpPr>
          <p:sp>
            <p:nvSpPr>
              <p:cNvPr id="13715" name="Google Shape;13715;p68"/>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8"/>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8"/>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8"/>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8"/>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20" name="Google Shape;13720;p68"/>
          <p:cNvGrpSpPr/>
          <p:nvPr/>
        </p:nvGrpSpPr>
        <p:grpSpPr>
          <a:xfrm>
            <a:off x="7011924" y="1633752"/>
            <a:ext cx="499533" cy="305136"/>
            <a:chOff x="7009649" y="1541981"/>
            <a:chExt cx="524940" cy="320655"/>
          </a:xfrm>
        </p:grpSpPr>
        <p:sp>
          <p:nvSpPr>
            <p:cNvPr id="13721" name="Google Shape;13721;p68"/>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8"/>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8"/>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8"/>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8"/>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8"/>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8"/>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8"/>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9" name="Google Shape;13729;p68"/>
          <p:cNvGrpSpPr/>
          <p:nvPr/>
        </p:nvGrpSpPr>
        <p:grpSpPr>
          <a:xfrm>
            <a:off x="8034034" y="1594309"/>
            <a:ext cx="282746" cy="340358"/>
            <a:chOff x="8034034" y="1518109"/>
            <a:chExt cx="282746" cy="340358"/>
          </a:xfrm>
        </p:grpSpPr>
        <p:sp>
          <p:nvSpPr>
            <p:cNvPr id="13730" name="Google Shape;13730;p68"/>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8"/>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8"/>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8"/>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4" name="Google Shape;13734;p68"/>
          <p:cNvGrpSpPr/>
          <p:nvPr/>
        </p:nvGrpSpPr>
        <p:grpSpPr>
          <a:xfrm>
            <a:off x="7582302" y="1576134"/>
            <a:ext cx="369133" cy="360411"/>
            <a:chOff x="7582302" y="1499934"/>
            <a:chExt cx="369133" cy="360411"/>
          </a:xfrm>
        </p:grpSpPr>
        <p:sp>
          <p:nvSpPr>
            <p:cNvPr id="13735" name="Google Shape;13735;p68"/>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8"/>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8"/>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8"/>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68"/>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0" name="Google Shape;13740;p68"/>
          <p:cNvGrpSpPr/>
          <p:nvPr/>
        </p:nvGrpSpPr>
        <p:grpSpPr>
          <a:xfrm>
            <a:off x="6196089" y="3893352"/>
            <a:ext cx="346056" cy="345674"/>
            <a:chOff x="2238181" y="4120624"/>
            <a:chExt cx="346056" cy="345674"/>
          </a:xfrm>
        </p:grpSpPr>
        <p:grpSp>
          <p:nvGrpSpPr>
            <p:cNvPr id="13741" name="Google Shape;13741;p68"/>
            <p:cNvGrpSpPr/>
            <p:nvPr/>
          </p:nvGrpSpPr>
          <p:grpSpPr>
            <a:xfrm>
              <a:off x="2309155" y="4177413"/>
              <a:ext cx="203862" cy="231903"/>
              <a:chOff x="1512725" y="258500"/>
              <a:chExt cx="4570900" cy="5199625"/>
            </a:xfrm>
          </p:grpSpPr>
          <p:sp>
            <p:nvSpPr>
              <p:cNvPr id="13742" name="Google Shape;13742;p6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4" name="Google Shape;13744;p6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5" name="Google Shape;13745;p68"/>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49" name="Shape 13749"/>
        <p:cNvGrpSpPr/>
        <p:nvPr/>
      </p:nvGrpSpPr>
      <p:grpSpPr>
        <a:xfrm>
          <a:off x="0" y="0"/>
          <a:ext cx="0" cy="0"/>
          <a:chOff x="0" y="0"/>
          <a:chExt cx="0" cy="0"/>
        </a:xfrm>
      </p:grpSpPr>
      <p:pic>
        <p:nvPicPr>
          <p:cNvPr id="13750" name="Google Shape;13750;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sp>
        <p:nvSpPr>
          <p:cNvPr id="729" name="Google Shape;729;p30"/>
          <p:cNvSpPr txBox="1"/>
          <p:nvPr>
            <p:ph type="title"/>
          </p:nvPr>
        </p:nvSpPr>
        <p:spPr>
          <a:xfrm>
            <a:off x="3465413" y="1315096"/>
            <a:ext cx="4790400" cy="108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SOBRE </a:t>
            </a:r>
            <a:r>
              <a:rPr lang="en">
                <a:solidFill>
                  <a:schemeClr val="lt1"/>
                </a:solidFill>
              </a:rPr>
              <a:t>MIM</a:t>
            </a:r>
            <a:endParaRPr>
              <a:solidFill>
                <a:schemeClr val="lt1"/>
              </a:solidFill>
            </a:endParaRPr>
          </a:p>
        </p:txBody>
      </p:sp>
      <p:sp>
        <p:nvSpPr>
          <p:cNvPr id="730" name="Google Shape;730;p30"/>
          <p:cNvSpPr txBox="1"/>
          <p:nvPr>
            <p:ph idx="1" type="subTitle"/>
          </p:nvPr>
        </p:nvSpPr>
        <p:spPr>
          <a:xfrm>
            <a:off x="3465413" y="2444225"/>
            <a:ext cx="4790400" cy="137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Aqui você pode dar uma breve descrição do assunto sobre o qual deseja falar. Por exemplo, se você quiser falar sobre Mercúrio, pode dizer que é o menor planeta de todo o Sistema Solar</a:t>
            </a:r>
            <a:endParaRPr/>
          </a:p>
        </p:txBody>
      </p:sp>
      <p:pic>
        <p:nvPicPr>
          <p:cNvPr id="731" name="Google Shape;731;p30"/>
          <p:cNvPicPr preferRelativeResize="0"/>
          <p:nvPr/>
        </p:nvPicPr>
        <p:blipFill>
          <a:blip r:embed="rId3">
            <a:alphaModFix/>
          </a:blip>
          <a:stretch>
            <a:fillRect/>
          </a:stretch>
        </p:blipFill>
        <p:spPr>
          <a:xfrm>
            <a:off x="888188" y="1438050"/>
            <a:ext cx="2245500" cy="2245500"/>
          </a:xfrm>
          <a:prstGeom prst="rect">
            <a:avLst/>
          </a:prstGeom>
          <a:noFill/>
          <a:ln cap="flat" cmpd="sng" w="19050">
            <a:solidFill>
              <a:schemeClr val="dk1"/>
            </a:solidFill>
            <a:prstDash val="solid"/>
            <a:round/>
            <a:headEnd len="sm" w="sm" type="none"/>
            <a:tailEnd len="sm" w="sm" type="none"/>
          </a:ln>
        </p:spPr>
      </p:pic>
      <p:grpSp>
        <p:nvGrpSpPr>
          <p:cNvPr id="732" name="Google Shape;732;p30"/>
          <p:cNvGrpSpPr/>
          <p:nvPr/>
        </p:nvGrpSpPr>
        <p:grpSpPr>
          <a:xfrm flipH="1">
            <a:off x="2860216" y="536041"/>
            <a:ext cx="747929" cy="950123"/>
            <a:chOff x="2986775" y="596050"/>
            <a:chExt cx="673325" cy="855350"/>
          </a:xfrm>
        </p:grpSpPr>
        <p:sp>
          <p:nvSpPr>
            <p:cNvPr id="733" name="Google Shape;733;p30"/>
            <p:cNvSpPr/>
            <p:nvPr/>
          </p:nvSpPr>
          <p:spPr>
            <a:xfrm>
              <a:off x="2986775" y="596050"/>
              <a:ext cx="673325" cy="855350"/>
            </a:xfrm>
            <a:custGeom>
              <a:rect b="b" l="l" r="r" t="t"/>
              <a:pathLst>
                <a:path extrusionOk="0" h="34214" w="26933">
                  <a:moveTo>
                    <a:pt x="25306" y="1609"/>
                  </a:moveTo>
                  <a:lnTo>
                    <a:pt x="25306" y="1609"/>
                  </a:lnTo>
                  <a:cubicBezTo>
                    <a:pt x="24350" y="2718"/>
                    <a:pt x="23432" y="3827"/>
                    <a:pt x="22514" y="4975"/>
                  </a:cubicBezTo>
                  <a:cubicBezTo>
                    <a:pt x="22514" y="4860"/>
                    <a:pt x="22514" y="4745"/>
                    <a:pt x="22514" y="4630"/>
                  </a:cubicBezTo>
                  <a:cubicBezTo>
                    <a:pt x="22591" y="4210"/>
                    <a:pt x="22629" y="3789"/>
                    <a:pt x="22629" y="3368"/>
                  </a:cubicBezTo>
                  <a:lnTo>
                    <a:pt x="22820" y="3215"/>
                  </a:lnTo>
                  <a:lnTo>
                    <a:pt x="22820" y="3215"/>
                  </a:lnTo>
                  <a:cubicBezTo>
                    <a:pt x="22744" y="3713"/>
                    <a:pt x="22629" y="4133"/>
                    <a:pt x="22553" y="4592"/>
                  </a:cubicBezTo>
                  <a:cubicBezTo>
                    <a:pt x="22553" y="4630"/>
                    <a:pt x="22581" y="4650"/>
                    <a:pt x="22615" y="4650"/>
                  </a:cubicBezTo>
                  <a:cubicBezTo>
                    <a:pt x="22648" y="4650"/>
                    <a:pt x="22686" y="4630"/>
                    <a:pt x="22706" y="4592"/>
                  </a:cubicBezTo>
                  <a:cubicBezTo>
                    <a:pt x="22897" y="4095"/>
                    <a:pt x="23012" y="3598"/>
                    <a:pt x="23050" y="3062"/>
                  </a:cubicBezTo>
                  <a:cubicBezTo>
                    <a:pt x="23815" y="2565"/>
                    <a:pt x="24541" y="2106"/>
                    <a:pt x="25306" y="1609"/>
                  </a:cubicBezTo>
                  <a:close/>
                  <a:moveTo>
                    <a:pt x="26415" y="806"/>
                  </a:moveTo>
                  <a:lnTo>
                    <a:pt x="26415" y="806"/>
                  </a:lnTo>
                  <a:cubicBezTo>
                    <a:pt x="26301" y="1035"/>
                    <a:pt x="25918" y="1915"/>
                    <a:pt x="25803" y="2259"/>
                  </a:cubicBezTo>
                  <a:cubicBezTo>
                    <a:pt x="25574" y="3101"/>
                    <a:pt x="25421" y="4018"/>
                    <a:pt x="25230" y="4898"/>
                  </a:cubicBezTo>
                  <a:cubicBezTo>
                    <a:pt x="24274" y="5128"/>
                    <a:pt x="23356" y="5434"/>
                    <a:pt x="22476" y="5816"/>
                  </a:cubicBezTo>
                  <a:lnTo>
                    <a:pt x="23662" y="4324"/>
                  </a:lnTo>
                  <a:cubicBezTo>
                    <a:pt x="24465" y="3330"/>
                    <a:pt x="25497" y="2297"/>
                    <a:pt x="26109" y="1227"/>
                  </a:cubicBezTo>
                  <a:lnTo>
                    <a:pt x="26339" y="882"/>
                  </a:lnTo>
                  <a:lnTo>
                    <a:pt x="26415" y="806"/>
                  </a:lnTo>
                  <a:close/>
                  <a:moveTo>
                    <a:pt x="22476" y="3407"/>
                  </a:moveTo>
                  <a:lnTo>
                    <a:pt x="22476" y="3407"/>
                  </a:lnTo>
                  <a:cubicBezTo>
                    <a:pt x="22361" y="3751"/>
                    <a:pt x="22285" y="4057"/>
                    <a:pt x="22285" y="4401"/>
                  </a:cubicBezTo>
                  <a:cubicBezTo>
                    <a:pt x="22247" y="4707"/>
                    <a:pt x="22208" y="4975"/>
                    <a:pt x="22208" y="5281"/>
                  </a:cubicBezTo>
                  <a:lnTo>
                    <a:pt x="21749" y="5854"/>
                  </a:lnTo>
                  <a:cubicBezTo>
                    <a:pt x="21902" y="5128"/>
                    <a:pt x="22017" y="4401"/>
                    <a:pt x="22055" y="3636"/>
                  </a:cubicBezTo>
                  <a:lnTo>
                    <a:pt x="22476" y="3407"/>
                  </a:lnTo>
                  <a:close/>
                  <a:moveTo>
                    <a:pt x="21788" y="3789"/>
                  </a:moveTo>
                  <a:lnTo>
                    <a:pt x="21788" y="3789"/>
                  </a:lnTo>
                  <a:cubicBezTo>
                    <a:pt x="21635" y="4554"/>
                    <a:pt x="21520" y="5319"/>
                    <a:pt x="21482" y="6084"/>
                  </a:cubicBezTo>
                  <a:lnTo>
                    <a:pt x="21290" y="6351"/>
                  </a:lnTo>
                  <a:cubicBezTo>
                    <a:pt x="21367" y="5969"/>
                    <a:pt x="21405" y="5587"/>
                    <a:pt x="21405" y="5204"/>
                  </a:cubicBezTo>
                  <a:cubicBezTo>
                    <a:pt x="21443" y="4822"/>
                    <a:pt x="21482" y="4401"/>
                    <a:pt x="21443" y="3980"/>
                  </a:cubicBezTo>
                  <a:lnTo>
                    <a:pt x="21788" y="3789"/>
                  </a:lnTo>
                  <a:close/>
                  <a:moveTo>
                    <a:pt x="21176" y="4171"/>
                  </a:moveTo>
                  <a:cubicBezTo>
                    <a:pt x="21176" y="4439"/>
                    <a:pt x="21176" y="4707"/>
                    <a:pt x="21176" y="4936"/>
                  </a:cubicBezTo>
                  <a:cubicBezTo>
                    <a:pt x="21099" y="5510"/>
                    <a:pt x="21023" y="6122"/>
                    <a:pt x="20984" y="6696"/>
                  </a:cubicBezTo>
                  <a:cubicBezTo>
                    <a:pt x="20908" y="6772"/>
                    <a:pt x="20793" y="6849"/>
                    <a:pt x="20717" y="6887"/>
                  </a:cubicBezTo>
                  <a:cubicBezTo>
                    <a:pt x="20870" y="6084"/>
                    <a:pt x="20908" y="5204"/>
                    <a:pt x="20870" y="4363"/>
                  </a:cubicBezTo>
                  <a:lnTo>
                    <a:pt x="21176" y="4171"/>
                  </a:lnTo>
                  <a:close/>
                  <a:moveTo>
                    <a:pt x="5839" y="24595"/>
                  </a:moveTo>
                  <a:lnTo>
                    <a:pt x="5839" y="24595"/>
                  </a:lnTo>
                  <a:cubicBezTo>
                    <a:pt x="5724" y="24786"/>
                    <a:pt x="5571" y="24977"/>
                    <a:pt x="5457" y="25169"/>
                  </a:cubicBezTo>
                  <a:lnTo>
                    <a:pt x="5380" y="25207"/>
                  </a:lnTo>
                  <a:lnTo>
                    <a:pt x="5839" y="24595"/>
                  </a:lnTo>
                  <a:close/>
                  <a:moveTo>
                    <a:pt x="5151" y="25704"/>
                  </a:moveTo>
                  <a:cubicBezTo>
                    <a:pt x="4998" y="25857"/>
                    <a:pt x="4883" y="26048"/>
                    <a:pt x="4730" y="26239"/>
                  </a:cubicBezTo>
                  <a:lnTo>
                    <a:pt x="4692" y="26239"/>
                  </a:lnTo>
                  <a:lnTo>
                    <a:pt x="5036" y="25704"/>
                  </a:lnTo>
                  <a:close/>
                  <a:moveTo>
                    <a:pt x="20755" y="4477"/>
                  </a:moveTo>
                  <a:cubicBezTo>
                    <a:pt x="20679" y="5510"/>
                    <a:pt x="20526" y="6504"/>
                    <a:pt x="20373" y="7499"/>
                  </a:cubicBezTo>
                  <a:lnTo>
                    <a:pt x="19952" y="8034"/>
                  </a:lnTo>
                  <a:cubicBezTo>
                    <a:pt x="19990" y="7728"/>
                    <a:pt x="20028" y="7384"/>
                    <a:pt x="20028" y="7078"/>
                  </a:cubicBezTo>
                  <a:cubicBezTo>
                    <a:pt x="20028" y="7040"/>
                    <a:pt x="20000" y="7021"/>
                    <a:pt x="19966" y="7021"/>
                  </a:cubicBezTo>
                  <a:cubicBezTo>
                    <a:pt x="19933" y="7021"/>
                    <a:pt x="19894" y="7040"/>
                    <a:pt x="19875" y="7078"/>
                  </a:cubicBezTo>
                  <a:cubicBezTo>
                    <a:pt x="19837" y="7537"/>
                    <a:pt x="19761" y="7958"/>
                    <a:pt x="19608" y="8417"/>
                  </a:cubicBezTo>
                  <a:lnTo>
                    <a:pt x="19569" y="8493"/>
                  </a:lnTo>
                  <a:cubicBezTo>
                    <a:pt x="19684" y="7996"/>
                    <a:pt x="19761" y="7499"/>
                    <a:pt x="19875" y="7002"/>
                  </a:cubicBezTo>
                  <a:cubicBezTo>
                    <a:pt x="19900" y="6927"/>
                    <a:pt x="19828" y="6868"/>
                    <a:pt x="19774" y="6868"/>
                  </a:cubicBezTo>
                  <a:cubicBezTo>
                    <a:pt x="19746" y="6868"/>
                    <a:pt x="19722" y="6885"/>
                    <a:pt x="19722" y="6925"/>
                  </a:cubicBezTo>
                  <a:cubicBezTo>
                    <a:pt x="19569" y="7575"/>
                    <a:pt x="19416" y="8187"/>
                    <a:pt x="19263" y="8799"/>
                  </a:cubicBezTo>
                  <a:cubicBezTo>
                    <a:pt x="19225" y="8914"/>
                    <a:pt x="19149" y="8990"/>
                    <a:pt x="19072" y="9067"/>
                  </a:cubicBezTo>
                  <a:cubicBezTo>
                    <a:pt x="19149" y="8532"/>
                    <a:pt x="19225" y="7996"/>
                    <a:pt x="19263" y="7461"/>
                  </a:cubicBezTo>
                  <a:cubicBezTo>
                    <a:pt x="19263" y="7422"/>
                    <a:pt x="19235" y="7403"/>
                    <a:pt x="19206" y="7403"/>
                  </a:cubicBezTo>
                  <a:cubicBezTo>
                    <a:pt x="19177" y="7403"/>
                    <a:pt x="19149" y="7422"/>
                    <a:pt x="19149" y="7461"/>
                  </a:cubicBezTo>
                  <a:lnTo>
                    <a:pt x="19072" y="7575"/>
                  </a:lnTo>
                  <a:cubicBezTo>
                    <a:pt x="19072" y="7614"/>
                    <a:pt x="19072" y="7652"/>
                    <a:pt x="19110" y="7652"/>
                  </a:cubicBezTo>
                  <a:cubicBezTo>
                    <a:pt x="19034" y="8226"/>
                    <a:pt x="18957" y="8761"/>
                    <a:pt x="18843" y="9335"/>
                  </a:cubicBezTo>
                  <a:lnTo>
                    <a:pt x="18537" y="9717"/>
                  </a:lnTo>
                  <a:cubicBezTo>
                    <a:pt x="18728" y="8532"/>
                    <a:pt x="18957" y="7346"/>
                    <a:pt x="19187" y="6122"/>
                  </a:cubicBezTo>
                  <a:cubicBezTo>
                    <a:pt x="19187" y="6077"/>
                    <a:pt x="19161" y="6059"/>
                    <a:pt x="19131" y="6059"/>
                  </a:cubicBezTo>
                  <a:cubicBezTo>
                    <a:pt x="19110" y="6059"/>
                    <a:pt x="19088" y="6068"/>
                    <a:pt x="19072" y="6084"/>
                  </a:cubicBezTo>
                  <a:cubicBezTo>
                    <a:pt x="18690" y="7346"/>
                    <a:pt x="18422" y="8646"/>
                    <a:pt x="18269" y="9947"/>
                  </a:cubicBezTo>
                  <a:cubicBezTo>
                    <a:pt x="17848" y="10444"/>
                    <a:pt x="17466" y="10903"/>
                    <a:pt x="17007" y="11400"/>
                  </a:cubicBezTo>
                  <a:cubicBezTo>
                    <a:pt x="17428" y="9908"/>
                    <a:pt x="17619" y="8379"/>
                    <a:pt x="17695" y="6849"/>
                  </a:cubicBezTo>
                  <a:cubicBezTo>
                    <a:pt x="17695" y="6810"/>
                    <a:pt x="17667" y="6791"/>
                    <a:pt x="17638" y="6791"/>
                  </a:cubicBezTo>
                  <a:cubicBezTo>
                    <a:pt x="17609" y="6791"/>
                    <a:pt x="17581" y="6810"/>
                    <a:pt x="17581" y="6849"/>
                  </a:cubicBezTo>
                  <a:lnTo>
                    <a:pt x="17581" y="7116"/>
                  </a:lnTo>
                  <a:cubicBezTo>
                    <a:pt x="17389" y="7155"/>
                    <a:pt x="17351" y="7308"/>
                    <a:pt x="17389" y="7537"/>
                  </a:cubicBezTo>
                  <a:lnTo>
                    <a:pt x="17351" y="7920"/>
                  </a:lnTo>
                  <a:cubicBezTo>
                    <a:pt x="17275" y="8379"/>
                    <a:pt x="17236" y="8876"/>
                    <a:pt x="17160" y="9335"/>
                  </a:cubicBezTo>
                  <a:cubicBezTo>
                    <a:pt x="17045" y="10100"/>
                    <a:pt x="16930" y="10826"/>
                    <a:pt x="16854" y="11553"/>
                  </a:cubicBezTo>
                  <a:lnTo>
                    <a:pt x="16548" y="11897"/>
                  </a:lnTo>
                  <a:cubicBezTo>
                    <a:pt x="16663" y="10903"/>
                    <a:pt x="16624" y="9908"/>
                    <a:pt x="16433" y="8952"/>
                  </a:cubicBezTo>
                  <a:cubicBezTo>
                    <a:pt x="16433" y="8920"/>
                    <a:pt x="16413" y="8908"/>
                    <a:pt x="16389" y="8908"/>
                  </a:cubicBezTo>
                  <a:cubicBezTo>
                    <a:pt x="16357" y="8908"/>
                    <a:pt x="16319" y="8930"/>
                    <a:pt x="16319" y="8952"/>
                  </a:cubicBezTo>
                  <a:cubicBezTo>
                    <a:pt x="16433" y="10023"/>
                    <a:pt x="16433" y="11094"/>
                    <a:pt x="16280" y="12165"/>
                  </a:cubicBezTo>
                  <a:lnTo>
                    <a:pt x="16013" y="12509"/>
                  </a:lnTo>
                  <a:cubicBezTo>
                    <a:pt x="16051" y="11782"/>
                    <a:pt x="16013" y="11018"/>
                    <a:pt x="15936" y="10291"/>
                  </a:cubicBezTo>
                  <a:cubicBezTo>
                    <a:pt x="15936" y="10272"/>
                    <a:pt x="15917" y="10262"/>
                    <a:pt x="15898" y="10262"/>
                  </a:cubicBezTo>
                  <a:cubicBezTo>
                    <a:pt x="15879" y="10262"/>
                    <a:pt x="15860" y="10272"/>
                    <a:pt x="15860" y="10291"/>
                  </a:cubicBezTo>
                  <a:cubicBezTo>
                    <a:pt x="15821" y="11132"/>
                    <a:pt x="15707" y="12012"/>
                    <a:pt x="15668" y="12853"/>
                  </a:cubicBezTo>
                  <a:cubicBezTo>
                    <a:pt x="15592" y="12968"/>
                    <a:pt x="15515" y="13045"/>
                    <a:pt x="15401" y="13159"/>
                  </a:cubicBezTo>
                  <a:cubicBezTo>
                    <a:pt x="15477" y="12509"/>
                    <a:pt x="15477" y="11897"/>
                    <a:pt x="15439" y="11285"/>
                  </a:cubicBezTo>
                  <a:cubicBezTo>
                    <a:pt x="15439" y="11247"/>
                    <a:pt x="15410" y="11228"/>
                    <a:pt x="15377" y="11228"/>
                  </a:cubicBezTo>
                  <a:cubicBezTo>
                    <a:pt x="15343" y="11228"/>
                    <a:pt x="15305" y="11247"/>
                    <a:pt x="15286" y="11285"/>
                  </a:cubicBezTo>
                  <a:cubicBezTo>
                    <a:pt x="15286" y="12012"/>
                    <a:pt x="15248" y="12700"/>
                    <a:pt x="15171" y="13427"/>
                  </a:cubicBezTo>
                  <a:lnTo>
                    <a:pt x="14942" y="13656"/>
                  </a:lnTo>
                  <a:cubicBezTo>
                    <a:pt x="14980" y="13236"/>
                    <a:pt x="14980" y="12853"/>
                    <a:pt x="14942" y="12433"/>
                  </a:cubicBezTo>
                  <a:cubicBezTo>
                    <a:pt x="14942" y="12375"/>
                    <a:pt x="14894" y="12347"/>
                    <a:pt x="14846" y="12347"/>
                  </a:cubicBezTo>
                  <a:cubicBezTo>
                    <a:pt x="14798" y="12347"/>
                    <a:pt x="14750" y="12375"/>
                    <a:pt x="14750" y="12433"/>
                  </a:cubicBezTo>
                  <a:cubicBezTo>
                    <a:pt x="14750" y="12968"/>
                    <a:pt x="14750" y="13465"/>
                    <a:pt x="14674" y="13962"/>
                  </a:cubicBezTo>
                  <a:lnTo>
                    <a:pt x="14444" y="14192"/>
                  </a:lnTo>
                  <a:lnTo>
                    <a:pt x="13794" y="14880"/>
                  </a:lnTo>
                  <a:cubicBezTo>
                    <a:pt x="13909" y="14115"/>
                    <a:pt x="13947" y="13312"/>
                    <a:pt x="13947" y="12509"/>
                  </a:cubicBezTo>
                  <a:cubicBezTo>
                    <a:pt x="13947" y="12452"/>
                    <a:pt x="13909" y="12423"/>
                    <a:pt x="13871" y="12423"/>
                  </a:cubicBezTo>
                  <a:cubicBezTo>
                    <a:pt x="13833" y="12423"/>
                    <a:pt x="13794" y="12452"/>
                    <a:pt x="13794" y="12509"/>
                  </a:cubicBezTo>
                  <a:cubicBezTo>
                    <a:pt x="13756" y="13389"/>
                    <a:pt x="13680" y="14307"/>
                    <a:pt x="13565" y="15225"/>
                  </a:cubicBezTo>
                  <a:lnTo>
                    <a:pt x="12494" y="16334"/>
                  </a:lnTo>
                  <a:cubicBezTo>
                    <a:pt x="12647" y="15378"/>
                    <a:pt x="12723" y="14383"/>
                    <a:pt x="12800" y="13427"/>
                  </a:cubicBezTo>
                  <a:cubicBezTo>
                    <a:pt x="12800" y="13370"/>
                    <a:pt x="12762" y="13341"/>
                    <a:pt x="12723" y="13341"/>
                  </a:cubicBezTo>
                  <a:cubicBezTo>
                    <a:pt x="12685" y="13341"/>
                    <a:pt x="12647" y="13370"/>
                    <a:pt x="12647" y="13427"/>
                  </a:cubicBezTo>
                  <a:cubicBezTo>
                    <a:pt x="12532" y="14498"/>
                    <a:pt x="12379" y="15569"/>
                    <a:pt x="12188" y="16640"/>
                  </a:cubicBezTo>
                  <a:lnTo>
                    <a:pt x="11500" y="17366"/>
                  </a:lnTo>
                  <a:cubicBezTo>
                    <a:pt x="11576" y="16372"/>
                    <a:pt x="11461" y="15339"/>
                    <a:pt x="11538" y="14345"/>
                  </a:cubicBezTo>
                  <a:cubicBezTo>
                    <a:pt x="11538" y="14303"/>
                    <a:pt x="11503" y="14272"/>
                    <a:pt x="11472" y="14272"/>
                  </a:cubicBezTo>
                  <a:cubicBezTo>
                    <a:pt x="11446" y="14272"/>
                    <a:pt x="11423" y="14293"/>
                    <a:pt x="11423" y="14345"/>
                  </a:cubicBezTo>
                  <a:cubicBezTo>
                    <a:pt x="11270" y="15454"/>
                    <a:pt x="11194" y="16601"/>
                    <a:pt x="11194" y="17711"/>
                  </a:cubicBezTo>
                  <a:cubicBezTo>
                    <a:pt x="11079" y="17864"/>
                    <a:pt x="10964" y="17978"/>
                    <a:pt x="10811" y="18093"/>
                  </a:cubicBezTo>
                  <a:lnTo>
                    <a:pt x="10811" y="17940"/>
                  </a:lnTo>
                  <a:cubicBezTo>
                    <a:pt x="10849" y="17481"/>
                    <a:pt x="10888" y="16946"/>
                    <a:pt x="10926" y="16448"/>
                  </a:cubicBezTo>
                  <a:cubicBezTo>
                    <a:pt x="10926" y="16410"/>
                    <a:pt x="10897" y="16391"/>
                    <a:pt x="10868" y="16391"/>
                  </a:cubicBezTo>
                  <a:cubicBezTo>
                    <a:pt x="10840" y="16391"/>
                    <a:pt x="10811" y="16410"/>
                    <a:pt x="10811" y="16448"/>
                  </a:cubicBezTo>
                  <a:cubicBezTo>
                    <a:pt x="10773" y="16869"/>
                    <a:pt x="10696" y="17328"/>
                    <a:pt x="10658" y="17749"/>
                  </a:cubicBezTo>
                  <a:cubicBezTo>
                    <a:pt x="10658" y="17864"/>
                    <a:pt x="10658" y="18055"/>
                    <a:pt x="10620" y="18284"/>
                  </a:cubicBezTo>
                  <a:lnTo>
                    <a:pt x="10314" y="18628"/>
                  </a:lnTo>
                  <a:cubicBezTo>
                    <a:pt x="10314" y="18323"/>
                    <a:pt x="10352" y="18017"/>
                    <a:pt x="10390" y="17711"/>
                  </a:cubicBezTo>
                  <a:cubicBezTo>
                    <a:pt x="10390" y="17669"/>
                    <a:pt x="10344" y="17638"/>
                    <a:pt x="10303" y="17638"/>
                  </a:cubicBezTo>
                  <a:cubicBezTo>
                    <a:pt x="10269" y="17638"/>
                    <a:pt x="10237" y="17659"/>
                    <a:pt x="10237" y="17711"/>
                  </a:cubicBezTo>
                  <a:cubicBezTo>
                    <a:pt x="10161" y="18093"/>
                    <a:pt x="10084" y="18514"/>
                    <a:pt x="10046" y="18934"/>
                  </a:cubicBezTo>
                  <a:lnTo>
                    <a:pt x="9740" y="19240"/>
                  </a:lnTo>
                  <a:cubicBezTo>
                    <a:pt x="9778" y="19011"/>
                    <a:pt x="9778" y="18743"/>
                    <a:pt x="9817" y="18552"/>
                  </a:cubicBezTo>
                  <a:cubicBezTo>
                    <a:pt x="9817" y="18475"/>
                    <a:pt x="9759" y="18437"/>
                    <a:pt x="9702" y="18437"/>
                  </a:cubicBezTo>
                  <a:cubicBezTo>
                    <a:pt x="9645" y="18437"/>
                    <a:pt x="9587" y="18475"/>
                    <a:pt x="9587" y="18552"/>
                  </a:cubicBezTo>
                  <a:cubicBezTo>
                    <a:pt x="9549" y="18820"/>
                    <a:pt x="9511" y="19087"/>
                    <a:pt x="9473" y="19355"/>
                  </a:cubicBezTo>
                  <a:lnTo>
                    <a:pt x="9396" y="19585"/>
                  </a:lnTo>
                  <a:lnTo>
                    <a:pt x="9014" y="20005"/>
                  </a:lnTo>
                  <a:cubicBezTo>
                    <a:pt x="9052" y="19852"/>
                    <a:pt x="9090" y="19661"/>
                    <a:pt x="9128" y="19508"/>
                  </a:cubicBezTo>
                  <a:cubicBezTo>
                    <a:pt x="9147" y="19413"/>
                    <a:pt x="9119" y="19374"/>
                    <a:pt x="9080" y="19374"/>
                  </a:cubicBezTo>
                  <a:cubicBezTo>
                    <a:pt x="9042" y="19374"/>
                    <a:pt x="8994" y="19413"/>
                    <a:pt x="8975" y="19470"/>
                  </a:cubicBezTo>
                  <a:cubicBezTo>
                    <a:pt x="8899" y="19738"/>
                    <a:pt x="8822" y="20005"/>
                    <a:pt x="8746" y="20273"/>
                  </a:cubicBezTo>
                  <a:lnTo>
                    <a:pt x="8593" y="20426"/>
                  </a:lnTo>
                  <a:cubicBezTo>
                    <a:pt x="8708" y="19852"/>
                    <a:pt x="8784" y="19202"/>
                    <a:pt x="8899" y="18628"/>
                  </a:cubicBezTo>
                  <a:cubicBezTo>
                    <a:pt x="8899" y="18562"/>
                    <a:pt x="8847" y="18521"/>
                    <a:pt x="8796" y="18521"/>
                  </a:cubicBezTo>
                  <a:cubicBezTo>
                    <a:pt x="8760" y="18521"/>
                    <a:pt x="8724" y="18542"/>
                    <a:pt x="8708" y="18590"/>
                  </a:cubicBezTo>
                  <a:cubicBezTo>
                    <a:pt x="8593" y="19317"/>
                    <a:pt x="8402" y="20044"/>
                    <a:pt x="8287" y="20770"/>
                  </a:cubicBezTo>
                  <a:lnTo>
                    <a:pt x="8096" y="21000"/>
                  </a:lnTo>
                  <a:cubicBezTo>
                    <a:pt x="8287" y="20082"/>
                    <a:pt x="8402" y="19126"/>
                    <a:pt x="8516" y="18208"/>
                  </a:cubicBezTo>
                  <a:cubicBezTo>
                    <a:pt x="8516" y="18141"/>
                    <a:pt x="8478" y="18100"/>
                    <a:pt x="8438" y="18100"/>
                  </a:cubicBezTo>
                  <a:cubicBezTo>
                    <a:pt x="8409" y="18100"/>
                    <a:pt x="8379" y="18121"/>
                    <a:pt x="8363" y="18170"/>
                  </a:cubicBezTo>
                  <a:cubicBezTo>
                    <a:pt x="8172" y="19202"/>
                    <a:pt x="7943" y="20273"/>
                    <a:pt x="7790" y="21344"/>
                  </a:cubicBezTo>
                  <a:lnTo>
                    <a:pt x="7292" y="21879"/>
                  </a:lnTo>
                  <a:cubicBezTo>
                    <a:pt x="7407" y="21114"/>
                    <a:pt x="7484" y="20388"/>
                    <a:pt x="7522" y="19623"/>
                  </a:cubicBezTo>
                  <a:cubicBezTo>
                    <a:pt x="7522" y="19604"/>
                    <a:pt x="7503" y="19594"/>
                    <a:pt x="7484" y="19594"/>
                  </a:cubicBezTo>
                  <a:cubicBezTo>
                    <a:pt x="7465" y="19594"/>
                    <a:pt x="7445" y="19604"/>
                    <a:pt x="7445" y="19623"/>
                  </a:cubicBezTo>
                  <a:cubicBezTo>
                    <a:pt x="7331" y="20464"/>
                    <a:pt x="7216" y="21306"/>
                    <a:pt x="7063" y="22147"/>
                  </a:cubicBezTo>
                  <a:cubicBezTo>
                    <a:pt x="6681" y="22568"/>
                    <a:pt x="6336" y="22989"/>
                    <a:pt x="5992" y="23447"/>
                  </a:cubicBezTo>
                  <a:cubicBezTo>
                    <a:pt x="5992" y="22683"/>
                    <a:pt x="6030" y="21918"/>
                    <a:pt x="6145" y="21153"/>
                  </a:cubicBezTo>
                  <a:cubicBezTo>
                    <a:pt x="6168" y="21084"/>
                    <a:pt x="6108" y="21029"/>
                    <a:pt x="6049" y="21029"/>
                  </a:cubicBezTo>
                  <a:cubicBezTo>
                    <a:pt x="6009" y="21029"/>
                    <a:pt x="5969" y="21053"/>
                    <a:pt x="5954" y="21114"/>
                  </a:cubicBezTo>
                  <a:cubicBezTo>
                    <a:pt x="5724" y="21994"/>
                    <a:pt x="5648" y="22950"/>
                    <a:pt x="5686" y="23868"/>
                  </a:cubicBezTo>
                  <a:lnTo>
                    <a:pt x="5495" y="24136"/>
                  </a:lnTo>
                  <a:cubicBezTo>
                    <a:pt x="5495" y="23180"/>
                    <a:pt x="5457" y="22262"/>
                    <a:pt x="5571" y="21306"/>
                  </a:cubicBezTo>
                  <a:cubicBezTo>
                    <a:pt x="5571" y="21239"/>
                    <a:pt x="5507" y="21198"/>
                    <a:pt x="5445" y="21198"/>
                  </a:cubicBezTo>
                  <a:cubicBezTo>
                    <a:pt x="5401" y="21198"/>
                    <a:pt x="5358" y="21219"/>
                    <a:pt x="5342" y="21267"/>
                  </a:cubicBezTo>
                  <a:cubicBezTo>
                    <a:pt x="5112" y="22338"/>
                    <a:pt x="5074" y="23409"/>
                    <a:pt x="5227" y="24480"/>
                  </a:cubicBezTo>
                  <a:cubicBezTo>
                    <a:pt x="4730" y="25130"/>
                    <a:pt x="4309" y="25819"/>
                    <a:pt x="3927" y="26469"/>
                  </a:cubicBezTo>
                  <a:cubicBezTo>
                    <a:pt x="3353" y="25016"/>
                    <a:pt x="4462" y="23753"/>
                    <a:pt x="4845" y="22453"/>
                  </a:cubicBezTo>
                  <a:cubicBezTo>
                    <a:pt x="5151" y="21344"/>
                    <a:pt x="4730" y="21038"/>
                    <a:pt x="6107" y="20808"/>
                  </a:cubicBezTo>
                  <a:cubicBezTo>
                    <a:pt x="6222" y="20808"/>
                    <a:pt x="6336" y="20694"/>
                    <a:pt x="6260" y="20541"/>
                  </a:cubicBezTo>
                  <a:cubicBezTo>
                    <a:pt x="5112" y="18973"/>
                    <a:pt x="8019" y="17022"/>
                    <a:pt x="8937" y="16219"/>
                  </a:cubicBezTo>
                  <a:cubicBezTo>
                    <a:pt x="9817" y="15416"/>
                    <a:pt x="10658" y="14689"/>
                    <a:pt x="11461" y="13886"/>
                  </a:cubicBezTo>
                  <a:cubicBezTo>
                    <a:pt x="13259" y="12165"/>
                    <a:pt x="14330" y="9947"/>
                    <a:pt x="16013" y="8149"/>
                  </a:cubicBezTo>
                  <a:cubicBezTo>
                    <a:pt x="17428" y="6734"/>
                    <a:pt x="19034" y="5510"/>
                    <a:pt x="20755" y="4477"/>
                  </a:cubicBezTo>
                  <a:close/>
                  <a:moveTo>
                    <a:pt x="25192" y="5128"/>
                  </a:moveTo>
                  <a:lnTo>
                    <a:pt x="25192" y="5128"/>
                  </a:lnTo>
                  <a:cubicBezTo>
                    <a:pt x="24771" y="6772"/>
                    <a:pt x="24159" y="8340"/>
                    <a:pt x="22744" y="9373"/>
                  </a:cubicBezTo>
                  <a:cubicBezTo>
                    <a:pt x="22208" y="9755"/>
                    <a:pt x="21635" y="9985"/>
                    <a:pt x="21252" y="10559"/>
                  </a:cubicBezTo>
                  <a:cubicBezTo>
                    <a:pt x="20650" y="11396"/>
                    <a:pt x="20369" y="13815"/>
                    <a:pt x="19052" y="13815"/>
                  </a:cubicBezTo>
                  <a:cubicBezTo>
                    <a:pt x="18864" y="13815"/>
                    <a:pt x="18656" y="13766"/>
                    <a:pt x="18422" y="13656"/>
                  </a:cubicBezTo>
                  <a:cubicBezTo>
                    <a:pt x="18382" y="13632"/>
                    <a:pt x="18342" y="13622"/>
                    <a:pt x="18304" y="13622"/>
                  </a:cubicBezTo>
                  <a:cubicBezTo>
                    <a:pt x="18162" y="13622"/>
                    <a:pt x="18056" y="13773"/>
                    <a:pt x="18116" y="13924"/>
                  </a:cubicBezTo>
                  <a:cubicBezTo>
                    <a:pt x="18651" y="14880"/>
                    <a:pt x="18116" y="15033"/>
                    <a:pt x="17428" y="15607"/>
                  </a:cubicBezTo>
                  <a:cubicBezTo>
                    <a:pt x="16777" y="16142"/>
                    <a:pt x="16127" y="16716"/>
                    <a:pt x="15515" y="17366"/>
                  </a:cubicBezTo>
                  <a:cubicBezTo>
                    <a:pt x="14483" y="18437"/>
                    <a:pt x="13603" y="19623"/>
                    <a:pt x="12838" y="20923"/>
                  </a:cubicBezTo>
                  <a:cubicBezTo>
                    <a:pt x="12494" y="21573"/>
                    <a:pt x="12188" y="22300"/>
                    <a:pt x="11767" y="22912"/>
                  </a:cubicBezTo>
                  <a:cubicBezTo>
                    <a:pt x="11194" y="23715"/>
                    <a:pt x="10429" y="24059"/>
                    <a:pt x="9702" y="24633"/>
                  </a:cubicBezTo>
                  <a:cubicBezTo>
                    <a:pt x="8593" y="25513"/>
                    <a:pt x="8555" y="26354"/>
                    <a:pt x="6872" y="26622"/>
                  </a:cubicBezTo>
                  <a:cubicBezTo>
                    <a:pt x="6069" y="26737"/>
                    <a:pt x="5304" y="26775"/>
                    <a:pt x="4501" y="26775"/>
                  </a:cubicBezTo>
                  <a:cubicBezTo>
                    <a:pt x="4577" y="26737"/>
                    <a:pt x="4615" y="26698"/>
                    <a:pt x="4654" y="26622"/>
                  </a:cubicBezTo>
                  <a:cubicBezTo>
                    <a:pt x="4692" y="26679"/>
                    <a:pt x="4759" y="26708"/>
                    <a:pt x="4826" y="26708"/>
                  </a:cubicBezTo>
                  <a:cubicBezTo>
                    <a:pt x="4893" y="26708"/>
                    <a:pt x="4960" y="26679"/>
                    <a:pt x="4998" y="26622"/>
                  </a:cubicBezTo>
                  <a:cubicBezTo>
                    <a:pt x="5074" y="26584"/>
                    <a:pt x="5074" y="26545"/>
                    <a:pt x="5151" y="26469"/>
                  </a:cubicBezTo>
                  <a:cubicBezTo>
                    <a:pt x="5992" y="26354"/>
                    <a:pt x="6834" y="26086"/>
                    <a:pt x="7675" y="25933"/>
                  </a:cubicBezTo>
                  <a:cubicBezTo>
                    <a:pt x="7855" y="25933"/>
                    <a:pt x="7798" y="25662"/>
                    <a:pt x="7631" y="25662"/>
                  </a:cubicBezTo>
                  <a:cubicBezTo>
                    <a:pt x="7621" y="25662"/>
                    <a:pt x="7610" y="25663"/>
                    <a:pt x="7598" y="25666"/>
                  </a:cubicBezTo>
                  <a:cubicBezTo>
                    <a:pt x="6872" y="25742"/>
                    <a:pt x="6145" y="25857"/>
                    <a:pt x="5457" y="26048"/>
                  </a:cubicBezTo>
                  <a:lnTo>
                    <a:pt x="5763" y="25589"/>
                  </a:lnTo>
                  <a:cubicBezTo>
                    <a:pt x="7140" y="25283"/>
                    <a:pt x="8440" y="24748"/>
                    <a:pt x="9625" y="24059"/>
                  </a:cubicBezTo>
                  <a:cubicBezTo>
                    <a:pt x="9757" y="23994"/>
                    <a:pt x="9662" y="23815"/>
                    <a:pt x="9536" y="23815"/>
                  </a:cubicBezTo>
                  <a:cubicBezTo>
                    <a:pt x="9515" y="23815"/>
                    <a:pt x="9494" y="23819"/>
                    <a:pt x="9473" y="23830"/>
                  </a:cubicBezTo>
                  <a:cubicBezTo>
                    <a:pt x="8402" y="24289"/>
                    <a:pt x="7331" y="24671"/>
                    <a:pt x="6183" y="24939"/>
                  </a:cubicBezTo>
                  <a:cubicBezTo>
                    <a:pt x="6375" y="24671"/>
                    <a:pt x="6528" y="24404"/>
                    <a:pt x="6681" y="24136"/>
                  </a:cubicBezTo>
                  <a:cubicBezTo>
                    <a:pt x="7292" y="23792"/>
                    <a:pt x="7904" y="23294"/>
                    <a:pt x="8478" y="22950"/>
                  </a:cubicBezTo>
                  <a:cubicBezTo>
                    <a:pt x="9243" y="22453"/>
                    <a:pt x="10046" y="22032"/>
                    <a:pt x="10849" y="21573"/>
                  </a:cubicBezTo>
                  <a:cubicBezTo>
                    <a:pt x="10882" y="21541"/>
                    <a:pt x="10859" y="21451"/>
                    <a:pt x="10803" y="21451"/>
                  </a:cubicBezTo>
                  <a:cubicBezTo>
                    <a:pt x="10793" y="21451"/>
                    <a:pt x="10784" y="21453"/>
                    <a:pt x="10773" y="21459"/>
                  </a:cubicBezTo>
                  <a:cubicBezTo>
                    <a:pt x="9931" y="21803"/>
                    <a:pt x="9128" y="22224"/>
                    <a:pt x="8325" y="22644"/>
                  </a:cubicBezTo>
                  <a:cubicBezTo>
                    <a:pt x="7943" y="22874"/>
                    <a:pt x="7484" y="23142"/>
                    <a:pt x="7063" y="23371"/>
                  </a:cubicBezTo>
                  <a:cubicBezTo>
                    <a:pt x="7178" y="23142"/>
                    <a:pt x="7292" y="22950"/>
                    <a:pt x="7407" y="22721"/>
                  </a:cubicBezTo>
                  <a:cubicBezTo>
                    <a:pt x="9243" y="21803"/>
                    <a:pt x="10888" y="20617"/>
                    <a:pt x="12762" y="19776"/>
                  </a:cubicBezTo>
                  <a:cubicBezTo>
                    <a:pt x="12827" y="19743"/>
                    <a:pt x="12780" y="19653"/>
                    <a:pt x="12717" y="19653"/>
                  </a:cubicBezTo>
                  <a:cubicBezTo>
                    <a:pt x="12707" y="19653"/>
                    <a:pt x="12696" y="19656"/>
                    <a:pt x="12685" y="19661"/>
                  </a:cubicBezTo>
                  <a:cubicBezTo>
                    <a:pt x="11002" y="20197"/>
                    <a:pt x="9396" y="21000"/>
                    <a:pt x="7904" y="22032"/>
                  </a:cubicBezTo>
                  <a:cubicBezTo>
                    <a:pt x="8096" y="21841"/>
                    <a:pt x="8287" y="21650"/>
                    <a:pt x="8440" y="21459"/>
                  </a:cubicBezTo>
                  <a:lnTo>
                    <a:pt x="10429" y="19470"/>
                  </a:lnTo>
                  <a:cubicBezTo>
                    <a:pt x="11155" y="19164"/>
                    <a:pt x="11882" y="18781"/>
                    <a:pt x="12570" y="18399"/>
                  </a:cubicBezTo>
                  <a:cubicBezTo>
                    <a:pt x="13374" y="18055"/>
                    <a:pt x="14177" y="17672"/>
                    <a:pt x="14942" y="17175"/>
                  </a:cubicBezTo>
                  <a:lnTo>
                    <a:pt x="14942" y="17137"/>
                  </a:lnTo>
                  <a:cubicBezTo>
                    <a:pt x="14177" y="17366"/>
                    <a:pt x="13450" y="17634"/>
                    <a:pt x="12723" y="17978"/>
                  </a:cubicBezTo>
                  <a:cubicBezTo>
                    <a:pt x="12188" y="18246"/>
                    <a:pt x="11614" y="18475"/>
                    <a:pt x="11117" y="18781"/>
                  </a:cubicBezTo>
                  <a:cubicBezTo>
                    <a:pt x="11423" y="18437"/>
                    <a:pt x="11767" y="18131"/>
                    <a:pt x="12073" y="17787"/>
                  </a:cubicBezTo>
                  <a:cubicBezTo>
                    <a:pt x="13680" y="17022"/>
                    <a:pt x="15248" y="15989"/>
                    <a:pt x="16854" y="15186"/>
                  </a:cubicBezTo>
                  <a:cubicBezTo>
                    <a:pt x="16958" y="15152"/>
                    <a:pt x="16873" y="14990"/>
                    <a:pt x="16770" y="14990"/>
                  </a:cubicBezTo>
                  <a:cubicBezTo>
                    <a:pt x="16760" y="14990"/>
                    <a:pt x="16750" y="14992"/>
                    <a:pt x="16739" y="14995"/>
                  </a:cubicBezTo>
                  <a:cubicBezTo>
                    <a:pt x="15477" y="15607"/>
                    <a:pt x="14138" y="16181"/>
                    <a:pt x="12915" y="16907"/>
                  </a:cubicBezTo>
                  <a:lnTo>
                    <a:pt x="13871" y="15913"/>
                  </a:lnTo>
                  <a:cubicBezTo>
                    <a:pt x="13890" y="15932"/>
                    <a:pt x="13899" y="15942"/>
                    <a:pt x="13909" y="15942"/>
                  </a:cubicBezTo>
                  <a:cubicBezTo>
                    <a:pt x="13919" y="15942"/>
                    <a:pt x="13928" y="15932"/>
                    <a:pt x="13947" y="15913"/>
                  </a:cubicBezTo>
                  <a:cubicBezTo>
                    <a:pt x="15630" y="15072"/>
                    <a:pt x="17198" y="14001"/>
                    <a:pt x="18843" y="13121"/>
                  </a:cubicBezTo>
                  <a:cubicBezTo>
                    <a:pt x="18905" y="13090"/>
                    <a:pt x="18866" y="13034"/>
                    <a:pt x="18829" y="13034"/>
                  </a:cubicBezTo>
                  <a:cubicBezTo>
                    <a:pt x="18820" y="13034"/>
                    <a:pt x="18812" y="13037"/>
                    <a:pt x="18804" y="13045"/>
                  </a:cubicBezTo>
                  <a:cubicBezTo>
                    <a:pt x="17236" y="13695"/>
                    <a:pt x="15745" y="14498"/>
                    <a:pt x="14330" y="15416"/>
                  </a:cubicBezTo>
                  <a:cubicBezTo>
                    <a:pt x="15133" y="14574"/>
                    <a:pt x="15898" y="13733"/>
                    <a:pt x="16663" y="12892"/>
                  </a:cubicBezTo>
                  <a:cubicBezTo>
                    <a:pt x="17428" y="12547"/>
                    <a:pt x="18154" y="12127"/>
                    <a:pt x="18881" y="11744"/>
                  </a:cubicBezTo>
                  <a:cubicBezTo>
                    <a:pt x="19110" y="11591"/>
                    <a:pt x="20105" y="11285"/>
                    <a:pt x="19990" y="10941"/>
                  </a:cubicBezTo>
                  <a:cubicBezTo>
                    <a:pt x="19990" y="10903"/>
                    <a:pt x="19952" y="10865"/>
                    <a:pt x="19952" y="10865"/>
                  </a:cubicBezTo>
                  <a:lnTo>
                    <a:pt x="19875" y="10865"/>
                  </a:lnTo>
                  <a:cubicBezTo>
                    <a:pt x="19799" y="10865"/>
                    <a:pt x="19761" y="10979"/>
                    <a:pt x="19837" y="11018"/>
                  </a:cubicBezTo>
                  <a:cubicBezTo>
                    <a:pt x="19827" y="11012"/>
                    <a:pt x="19814" y="11010"/>
                    <a:pt x="19799" y="11010"/>
                  </a:cubicBezTo>
                  <a:cubicBezTo>
                    <a:pt x="19585" y="11010"/>
                    <a:pt x="18909" y="11482"/>
                    <a:pt x="18766" y="11553"/>
                  </a:cubicBezTo>
                  <a:lnTo>
                    <a:pt x="17963" y="11935"/>
                  </a:lnTo>
                  <a:cubicBezTo>
                    <a:pt x="17695" y="12088"/>
                    <a:pt x="17428" y="12241"/>
                    <a:pt x="17122" y="12356"/>
                  </a:cubicBezTo>
                  <a:lnTo>
                    <a:pt x="17504" y="11974"/>
                  </a:lnTo>
                  <a:cubicBezTo>
                    <a:pt x="18613" y="11400"/>
                    <a:pt x="19646" y="10673"/>
                    <a:pt x="20793" y="10061"/>
                  </a:cubicBezTo>
                  <a:cubicBezTo>
                    <a:pt x="20826" y="10061"/>
                    <a:pt x="20803" y="9977"/>
                    <a:pt x="20771" y="9977"/>
                  </a:cubicBezTo>
                  <a:cubicBezTo>
                    <a:pt x="20766" y="9977"/>
                    <a:pt x="20760" y="9979"/>
                    <a:pt x="20755" y="9985"/>
                  </a:cubicBezTo>
                  <a:cubicBezTo>
                    <a:pt x="19761" y="10406"/>
                    <a:pt x="18804" y="10903"/>
                    <a:pt x="17887" y="11438"/>
                  </a:cubicBezTo>
                  <a:cubicBezTo>
                    <a:pt x="18154" y="11132"/>
                    <a:pt x="18460" y="10788"/>
                    <a:pt x="18728" y="10444"/>
                  </a:cubicBezTo>
                  <a:cubicBezTo>
                    <a:pt x="20334" y="9602"/>
                    <a:pt x="21941" y="8723"/>
                    <a:pt x="23547" y="7843"/>
                  </a:cubicBezTo>
                  <a:cubicBezTo>
                    <a:pt x="23585" y="7843"/>
                    <a:pt x="23547" y="7767"/>
                    <a:pt x="23509" y="7767"/>
                  </a:cubicBezTo>
                  <a:cubicBezTo>
                    <a:pt x="22017" y="8379"/>
                    <a:pt x="20602" y="9105"/>
                    <a:pt x="19187" y="9870"/>
                  </a:cubicBezTo>
                  <a:cubicBezTo>
                    <a:pt x="19493" y="9526"/>
                    <a:pt x="19799" y="9143"/>
                    <a:pt x="20105" y="8761"/>
                  </a:cubicBezTo>
                  <a:cubicBezTo>
                    <a:pt x="21099" y="8187"/>
                    <a:pt x="22170" y="7690"/>
                    <a:pt x="23279" y="7346"/>
                  </a:cubicBezTo>
                  <a:cubicBezTo>
                    <a:pt x="23356" y="7308"/>
                    <a:pt x="23317" y="7193"/>
                    <a:pt x="23241" y="7193"/>
                  </a:cubicBezTo>
                  <a:cubicBezTo>
                    <a:pt x="22285" y="7384"/>
                    <a:pt x="21367" y="7728"/>
                    <a:pt x="20526" y="8226"/>
                  </a:cubicBezTo>
                  <a:lnTo>
                    <a:pt x="20755" y="7958"/>
                  </a:lnTo>
                  <a:cubicBezTo>
                    <a:pt x="21749" y="7346"/>
                    <a:pt x="22859" y="6849"/>
                    <a:pt x="23968" y="6466"/>
                  </a:cubicBezTo>
                  <a:cubicBezTo>
                    <a:pt x="24072" y="6431"/>
                    <a:pt x="24050" y="6270"/>
                    <a:pt x="23959" y="6270"/>
                  </a:cubicBezTo>
                  <a:cubicBezTo>
                    <a:pt x="23949" y="6270"/>
                    <a:pt x="23940" y="6272"/>
                    <a:pt x="23929" y="6275"/>
                  </a:cubicBezTo>
                  <a:cubicBezTo>
                    <a:pt x="23012" y="6428"/>
                    <a:pt x="22132" y="6734"/>
                    <a:pt x="21367" y="7231"/>
                  </a:cubicBezTo>
                  <a:lnTo>
                    <a:pt x="21826" y="6619"/>
                  </a:lnTo>
                  <a:cubicBezTo>
                    <a:pt x="22897" y="6046"/>
                    <a:pt x="24044" y="5548"/>
                    <a:pt x="25192" y="5128"/>
                  </a:cubicBezTo>
                  <a:close/>
                  <a:moveTo>
                    <a:pt x="26738" y="1"/>
                  </a:moveTo>
                  <a:cubicBezTo>
                    <a:pt x="26705" y="1"/>
                    <a:pt x="26673" y="13"/>
                    <a:pt x="26645" y="41"/>
                  </a:cubicBezTo>
                  <a:cubicBezTo>
                    <a:pt x="26530" y="194"/>
                    <a:pt x="26454" y="347"/>
                    <a:pt x="26339" y="462"/>
                  </a:cubicBezTo>
                  <a:cubicBezTo>
                    <a:pt x="24733" y="1571"/>
                    <a:pt x="23050" y="2527"/>
                    <a:pt x="21405" y="3560"/>
                  </a:cubicBezTo>
                  <a:cubicBezTo>
                    <a:pt x="21405" y="3560"/>
                    <a:pt x="21405" y="3521"/>
                    <a:pt x="21367" y="3483"/>
                  </a:cubicBezTo>
                  <a:lnTo>
                    <a:pt x="21329" y="3483"/>
                  </a:lnTo>
                  <a:cubicBezTo>
                    <a:pt x="21329" y="3560"/>
                    <a:pt x="21290" y="3598"/>
                    <a:pt x="21290" y="3636"/>
                  </a:cubicBezTo>
                  <a:cubicBezTo>
                    <a:pt x="18613" y="5319"/>
                    <a:pt x="16051" y="7155"/>
                    <a:pt x="14215" y="9794"/>
                  </a:cubicBezTo>
                  <a:cubicBezTo>
                    <a:pt x="13335" y="11170"/>
                    <a:pt x="12341" y="12433"/>
                    <a:pt x="11194" y="13618"/>
                  </a:cubicBezTo>
                  <a:cubicBezTo>
                    <a:pt x="10084" y="14689"/>
                    <a:pt x="8899" y="15722"/>
                    <a:pt x="7751" y="16754"/>
                  </a:cubicBezTo>
                  <a:cubicBezTo>
                    <a:pt x="6987" y="17443"/>
                    <a:pt x="5916" y="18170"/>
                    <a:pt x="5648" y="19164"/>
                  </a:cubicBezTo>
                  <a:cubicBezTo>
                    <a:pt x="5342" y="20197"/>
                    <a:pt x="6107" y="20426"/>
                    <a:pt x="4692" y="20617"/>
                  </a:cubicBezTo>
                  <a:cubicBezTo>
                    <a:pt x="4615" y="20617"/>
                    <a:pt x="4577" y="20732"/>
                    <a:pt x="4577" y="20847"/>
                  </a:cubicBezTo>
                  <a:cubicBezTo>
                    <a:pt x="4960" y="22950"/>
                    <a:pt x="2779" y="24595"/>
                    <a:pt x="3544" y="26698"/>
                  </a:cubicBezTo>
                  <a:cubicBezTo>
                    <a:pt x="3583" y="26737"/>
                    <a:pt x="3621" y="26775"/>
                    <a:pt x="3659" y="26813"/>
                  </a:cubicBezTo>
                  <a:cubicBezTo>
                    <a:pt x="2282" y="29146"/>
                    <a:pt x="1097" y="31594"/>
                    <a:pt x="26" y="34080"/>
                  </a:cubicBezTo>
                  <a:cubicBezTo>
                    <a:pt x="1" y="34155"/>
                    <a:pt x="41" y="34213"/>
                    <a:pt x="93" y="34213"/>
                  </a:cubicBezTo>
                  <a:cubicBezTo>
                    <a:pt x="121" y="34213"/>
                    <a:pt x="152" y="34196"/>
                    <a:pt x="179" y="34156"/>
                  </a:cubicBezTo>
                  <a:cubicBezTo>
                    <a:pt x="1403" y="31823"/>
                    <a:pt x="2588" y="29490"/>
                    <a:pt x="4003" y="27310"/>
                  </a:cubicBezTo>
                  <a:cubicBezTo>
                    <a:pt x="5342" y="27234"/>
                    <a:pt x="7331" y="27463"/>
                    <a:pt x="8478" y="26660"/>
                  </a:cubicBezTo>
                  <a:cubicBezTo>
                    <a:pt x="9090" y="26201"/>
                    <a:pt x="9473" y="25513"/>
                    <a:pt x="10046" y="25016"/>
                  </a:cubicBezTo>
                  <a:cubicBezTo>
                    <a:pt x="10658" y="24518"/>
                    <a:pt x="11347" y="24212"/>
                    <a:pt x="11882" y="23600"/>
                  </a:cubicBezTo>
                  <a:cubicBezTo>
                    <a:pt x="12838" y="22415"/>
                    <a:pt x="13297" y="20808"/>
                    <a:pt x="14177" y="19585"/>
                  </a:cubicBezTo>
                  <a:cubicBezTo>
                    <a:pt x="15477" y="17749"/>
                    <a:pt x="17083" y="16181"/>
                    <a:pt x="18957" y="14957"/>
                  </a:cubicBezTo>
                  <a:cubicBezTo>
                    <a:pt x="19034" y="14919"/>
                    <a:pt x="19072" y="14804"/>
                    <a:pt x="19034" y="14689"/>
                  </a:cubicBezTo>
                  <a:lnTo>
                    <a:pt x="18728" y="14154"/>
                  </a:lnTo>
                  <a:lnTo>
                    <a:pt x="18728" y="14154"/>
                  </a:lnTo>
                  <a:cubicBezTo>
                    <a:pt x="18797" y="14162"/>
                    <a:pt x="18866" y="14167"/>
                    <a:pt x="18934" y="14167"/>
                  </a:cubicBezTo>
                  <a:cubicBezTo>
                    <a:pt x="19475" y="14167"/>
                    <a:pt x="19995" y="13902"/>
                    <a:pt x="20334" y="13427"/>
                  </a:cubicBezTo>
                  <a:cubicBezTo>
                    <a:pt x="20602" y="13083"/>
                    <a:pt x="20832" y="12662"/>
                    <a:pt x="20984" y="12203"/>
                  </a:cubicBezTo>
                  <a:cubicBezTo>
                    <a:pt x="21137" y="11553"/>
                    <a:pt x="21443" y="10941"/>
                    <a:pt x="21826" y="10444"/>
                  </a:cubicBezTo>
                  <a:cubicBezTo>
                    <a:pt x="22170" y="10138"/>
                    <a:pt x="22553" y="9870"/>
                    <a:pt x="22935" y="9641"/>
                  </a:cubicBezTo>
                  <a:cubicBezTo>
                    <a:pt x="25765" y="7422"/>
                    <a:pt x="25497" y="3598"/>
                    <a:pt x="26760" y="500"/>
                  </a:cubicBezTo>
                  <a:lnTo>
                    <a:pt x="26874" y="423"/>
                  </a:lnTo>
                  <a:cubicBezTo>
                    <a:pt x="26913" y="385"/>
                    <a:pt x="26913" y="309"/>
                    <a:pt x="26874" y="270"/>
                  </a:cubicBezTo>
                  <a:cubicBezTo>
                    <a:pt x="26874" y="270"/>
                    <a:pt x="26874" y="232"/>
                    <a:pt x="26874" y="232"/>
                  </a:cubicBezTo>
                  <a:cubicBezTo>
                    <a:pt x="26932" y="116"/>
                    <a:pt x="26837" y="1"/>
                    <a:pt x="26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0"/>
            <p:cNvSpPr/>
            <p:nvPr/>
          </p:nvSpPr>
          <p:spPr>
            <a:xfrm>
              <a:off x="3373000" y="890775"/>
              <a:ext cx="99400" cy="65050"/>
            </a:xfrm>
            <a:custGeom>
              <a:rect b="b" l="l" r="r" t="t"/>
              <a:pathLst>
                <a:path extrusionOk="0" h="2602" w="3976">
                  <a:moveTo>
                    <a:pt x="3821" y="0"/>
                  </a:moveTo>
                  <a:cubicBezTo>
                    <a:pt x="3796" y="0"/>
                    <a:pt x="3768" y="9"/>
                    <a:pt x="3738" y="32"/>
                  </a:cubicBezTo>
                  <a:cubicBezTo>
                    <a:pt x="2514" y="720"/>
                    <a:pt x="1022" y="1370"/>
                    <a:pt x="66" y="2441"/>
                  </a:cubicBezTo>
                  <a:cubicBezTo>
                    <a:pt x="0" y="2507"/>
                    <a:pt x="48" y="2602"/>
                    <a:pt x="136" y="2602"/>
                  </a:cubicBezTo>
                  <a:cubicBezTo>
                    <a:pt x="150" y="2602"/>
                    <a:pt x="165" y="2599"/>
                    <a:pt x="181" y="2594"/>
                  </a:cubicBezTo>
                  <a:cubicBezTo>
                    <a:pt x="1405" y="1791"/>
                    <a:pt x="2591" y="988"/>
                    <a:pt x="3853" y="223"/>
                  </a:cubicBezTo>
                  <a:cubicBezTo>
                    <a:pt x="3976" y="161"/>
                    <a:pt x="3925" y="0"/>
                    <a:pt x="3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0"/>
            <p:cNvSpPr/>
            <p:nvPr/>
          </p:nvSpPr>
          <p:spPr>
            <a:xfrm>
              <a:off x="3220975" y="1052700"/>
              <a:ext cx="114975" cy="64725"/>
            </a:xfrm>
            <a:custGeom>
              <a:rect b="b" l="l" r="r" t="t"/>
              <a:pathLst>
                <a:path extrusionOk="0" h="2589" w="4599">
                  <a:moveTo>
                    <a:pt x="4443" y="1"/>
                  </a:moveTo>
                  <a:cubicBezTo>
                    <a:pt x="4425" y="1"/>
                    <a:pt x="4407" y="6"/>
                    <a:pt x="4388" y="18"/>
                  </a:cubicBezTo>
                  <a:cubicBezTo>
                    <a:pt x="3011" y="745"/>
                    <a:pt x="1061" y="1204"/>
                    <a:pt x="66" y="2428"/>
                  </a:cubicBezTo>
                  <a:cubicBezTo>
                    <a:pt x="0" y="2494"/>
                    <a:pt x="77" y="2588"/>
                    <a:pt x="148" y="2588"/>
                  </a:cubicBezTo>
                  <a:cubicBezTo>
                    <a:pt x="159" y="2588"/>
                    <a:pt x="171" y="2586"/>
                    <a:pt x="181" y="2581"/>
                  </a:cubicBezTo>
                  <a:cubicBezTo>
                    <a:pt x="908" y="2198"/>
                    <a:pt x="1596" y="1739"/>
                    <a:pt x="2323" y="1357"/>
                  </a:cubicBezTo>
                  <a:cubicBezTo>
                    <a:pt x="3049" y="1013"/>
                    <a:pt x="3776" y="630"/>
                    <a:pt x="4503" y="209"/>
                  </a:cubicBezTo>
                  <a:cubicBezTo>
                    <a:pt x="4599" y="145"/>
                    <a:pt x="4534"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30"/>
          <p:cNvGrpSpPr/>
          <p:nvPr/>
        </p:nvGrpSpPr>
        <p:grpSpPr>
          <a:xfrm>
            <a:off x="581981" y="3750777"/>
            <a:ext cx="1147083" cy="950168"/>
            <a:chOff x="335075" y="271200"/>
            <a:chExt cx="1371125" cy="1135750"/>
          </a:xfrm>
        </p:grpSpPr>
        <p:sp>
          <p:nvSpPr>
            <p:cNvPr id="737" name="Google Shape;737;p30"/>
            <p:cNvSpPr/>
            <p:nvPr/>
          </p:nvSpPr>
          <p:spPr>
            <a:xfrm>
              <a:off x="584875" y="322275"/>
              <a:ext cx="9075" cy="8425"/>
            </a:xfrm>
            <a:custGeom>
              <a:rect b="b" l="l" r="r" t="t"/>
              <a:pathLst>
                <a:path extrusionOk="0" h="337" w="363">
                  <a:moveTo>
                    <a:pt x="69" y="0"/>
                  </a:moveTo>
                  <a:cubicBezTo>
                    <a:pt x="34" y="0"/>
                    <a:pt x="0" y="36"/>
                    <a:pt x="28" y="92"/>
                  </a:cubicBezTo>
                  <a:lnTo>
                    <a:pt x="258" y="321"/>
                  </a:lnTo>
                  <a:cubicBezTo>
                    <a:pt x="268" y="332"/>
                    <a:pt x="281" y="336"/>
                    <a:pt x="294" y="336"/>
                  </a:cubicBezTo>
                  <a:cubicBezTo>
                    <a:pt x="329" y="336"/>
                    <a:pt x="362" y="301"/>
                    <a:pt x="334" y="245"/>
                  </a:cubicBezTo>
                  <a:lnTo>
                    <a:pt x="105" y="15"/>
                  </a:lnTo>
                  <a:cubicBezTo>
                    <a:pt x="95" y="5"/>
                    <a:pt x="82" y="0"/>
                    <a:pt x="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0"/>
            <p:cNvSpPr/>
            <p:nvPr/>
          </p:nvSpPr>
          <p:spPr>
            <a:xfrm>
              <a:off x="1656725" y="729000"/>
              <a:ext cx="10275" cy="3100"/>
            </a:xfrm>
            <a:custGeom>
              <a:rect b="b" l="l" r="r" t="t"/>
              <a:pathLst>
                <a:path extrusionOk="0" h="124" w="411">
                  <a:moveTo>
                    <a:pt x="372" y="1"/>
                  </a:moveTo>
                  <a:lnTo>
                    <a:pt x="66" y="39"/>
                  </a:lnTo>
                  <a:cubicBezTo>
                    <a:pt x="1" y="39"/>
                    <a:pt x="19" y="123"/>
                    <a:pt x="50" y="123"/>
                  </a:cubicBezTo>
                  <a:cubicBezTo>
                    <a:pt x="55" y="123"/>
                    <a:pt x="61" y="121"/>
                    <a:pt x="66" y="116"/>
                  </a:cubicBezTo>
                  <a:lnTo>
                    <a:pt x="372" y="77"/>
                  </a:lnTo>
                  <a:cubicBezTo>
                    <a:pt x="410" y="77"/>
                    <a:pt x="410" y="1"/>
                    <a:pt x="3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0"/>
            <p:cNvSpPr/>
            <p:nvPr/>
          </p:nvSpPr>
          <p:spPr>
            <a:xfrm>
              <a:off x="335075" y="271200"/>
              <a:ext cx="1371125" cy="1135750"/>
            </a:xfrm>
            <a:custGeom>
              <a:rect b="b" l="l" r="r" t="t"/>
              <a:pathLst>
                <a:path extrusionOk="0" h="45430" w="54845">
                  <a:moveTo>
                    <a:pt x="8797" y="3894"/>
                  </a:moveTo>
                  <a:cubicBezTo>
                    <a:pt x="8797" y="4009"/>
                    <a:pt x="8758" y="4124"/>
                    <a:pt x="8720" y="4238"/>
                  </a:cubicBezTo>
                  <a:cubicBezTo>
                    <a:pt x="8414" y="4774"/>
                    <a:pt x="8146" y="5309"/>
                    <a:pt x="7840" y="5883"/>
                  </a:cubicBezTo>
                  <a:cubicBezTo>
                    <a:pt x="7993" y="5194"/>
                    <a:pt x="8261" y="4544"/>
                    <a:pt x="8605" y="3971"/>
                  </a:cubicBezTo>
                  <a:cubicBezTo>
                    <a:pt x="8682" y="3932"/>
                    <a:pt x="8720" y="3932"/>
                    <a:pt x="8797" y="3894"/>
                  </a:cubicBezTo>
                  <a:close/>
                  <a:moveTo>
                    <a:pt x="8567" y="5041"/>
                  </a:moveTo>
                  <a:cubicBezTo>
                    <a:pt x="8491" y="5271"/>
                    <a:pt x="8452" y="5539"/>
                    <a:pt x="8376" y="5768"/>
                  </a:cubicBezTo>
                  <a:cubicBezTo>
                    <a:pt x="8146" y="6227"/>
                    <a:pt x="7840" y="6648"/>
                    <a:pt x="7573" y="7069"/>
                  </a:cubicBezTo>
                  <a:lnTo>
                    <a:pt x="7611" y="6839"/>
                  </a:lnTo>
                  <a:cubicBezTo>
                    <a:pt x="7611" y="6763"/>
                    <a:pt x="7687" y="6571"/>
                    <a:pt x="7726" y="6342"/>
                  </a:cubicBezTo>
                  <a:cubicBezTo>
                    <a:pt x="7764" y="6342"/>
                    <a:pt x="7764" y="6304"/>
                    <a:pt x="7802" y="6304"/>
                  </a:cubicBezTo>
                  <a:cubicBezTo>
                    <a:pt x="8032" y="5883"/>
                    <a:pt x="8299" y="5462"/>
                    <a:pt x="8567" y="5041"/>
                  </a:cubicBezTo>
                  <a:close/>
                  <a:moveTo>
                    <a:pt x="7420" y="6112"/>
                  </a:moveTo>
                  <a:cubicBezTo>
                    <a:pt x="7420" y="6380"/>
                    <a:pt x="7381" y="6571"/>
                    <a:pt x="7343" y="6763"/>
                  </a:cubicBezTo>
                  <a:cubicBezTo>
                    <a:pt x="7190" y="7451"/>
                    <a:pt x="6999" y="8178"/>
                    <a:pt x="6808" y="8866"/>
                  </a:cubicBezTo>
                  <a:cubicBezTo>
                    <a:pt x="6781" y="8839"/>
                    <a:pt x="6715" y="8812"/>
                    <a:pt x="6652" y="8812"/>
                  </a:cubicBezTo>
                  <a:cubicBezTo>
                    <a:pt x="6626" y="8812"/>
                    <a:pt x="6601" y="8817"/>
                    <a:pt x="6578" y="8828"/>
                  </a:cubicBezTo>
                  <a:cubicBezTo>
                    <a:pt x="6770" y="8254"/>
                    <a:pt x="6961" y="7642"/>
                    <a:pt x="7114" y="7069"/>
                  </a:cubicBezTo>
                  <a:cubicBezTo>
                    <a:pt x="7228" y="7030"/>
                    <a:pt x="7305" y="6839"/>
                    <a:pt x="7267" y="6533"/>
                  </a:cubicBezTo>
                  <a:lnTo>
                    <a:pt x="7267" y="6457"/>
                  </a:lnTo>
                  <a:cubicBezTo>
                    <a:pt x="7343" y="6342"/>
                    <a:pt x="7381" y="6227"/>
                    <a:pt x="7420" y="6112"/>
                  </a:cubicBezTo>
                  <a:close/>
                  <a:moveTo>
                    <a:pt x="8223" y="6533"/>
                  </a:moveTo>
                  <a:lnTo>
                    <a:pt x="8223" y="6533"/>
                  </a:lnTo>
                  <a:cubicBezTo>
                    <a:pt x="8185" y="6648"/>
                    <a:pt x="8146" y="6801"/>
                    <a:pt x="8146" y="6916"/>
                  </a:cubicBezTo>
                  <a:cubicBezTo>
                    <a:pt x="8146" y="6916"/>
                    <a:pt x="8108" y="6916"/>
                    <a:pt x="8108" y="6954"/>
                  </a:cubicBezTo>
                  <a:cubicBezTo>
                    <a:pt x="7840" y="7604"/>
                    <a:pt x="7496" y="8254"/>
                    <a:pt x="7114" y="8866"/>
                  </a:cubicBezTo>
                  <a:cubicBezTo>
                    <a:pt x="7190" y="8484"/>
                    <a:pt x="7305" y="8101"/>
                    <a:pt x="7381" y="7719"/>
                  </a:cubicBezTo>
                  <a:cubicBezTo>
                    <a:pt x="7687" y="7336"/>
                    <a:pt x="7955" y="6916"/>
                    <a:pt x="8223" y="6533"/>
                  </a:cubicBezTo>
                  <a:close/>
                  <a:moveTo>
                    <a:pt x="7955" y="7872"/>
                  </a:moveTo>
                  <a:lnTo>
                    <a:pt x="7840" y="8369"/>
                  </a:lnTo>
                  <a:cubicBezTo>
                    <a:pt x="7534" y="9096"/>
                    <a:pt x="7114" y="9746"/>
                    <a:pt x="6731" y="10396"/>
                  </a:cubicBezTo>
                  <a:cubicBezTo>
                    <a:pt x="6770" y="10281"/>
                    <a:pt x="6808" y="10166"/>
                    <a:pt x="6846" y="10013"/>
                  </a:cubicBezTo>
                  <a:cubicBezTo>
                    <a:pt x="6884" y="9822"/>
                    <a:pt x="6922" y="9631"/>
                    <a:pt x="6999" y="9402"/>
                  </a:cubicBezTo>
                  <a:cubicBezTo>
                    <a:pt x="7343" y="8943"/>
                    <a:pt x="7687" y="8445"/>
                    <a:pt x="7955" y="7872"/>
                  </a:cubicBezTo>
                  <a:close/>
                  <a:moveTo>
                    <a:pt x="7228" y="10205"/>
                  </a:moveTo>
                  <a:lnTo>
                    <a:pt x="7228" y="10205"/>
                  </a:lnTo>
                  <a:cubicBezTo>
                    <a:pt x="6922" y="10817"/>
                    <a:pt x="6578" y="11467"/>
                    <a:pt x="6311" y="12117"/>
                  </a:cubicBezTo>
                  <a:lnTo>
                    <a:pt x="6617" y="11008"/>
                  </a:lnTo>
                  <a:cubicBezTo>
                    <a:pt x="6617" y="10970"/>
                    <a:pt x="6655" y="10970"/>
                    <a:pt x="6655" y="10970"/>
                  </a:cubicBezTo>
                  <a:cubicBezTo>
                    <a:pt x="6884" y="10740"/>
                    <a:pt x="7075" y="10472"/>
                    <a:pt x="7228" y="10205"/>
                  </a:cubicBezTo>
                  <a:close/>
                  <a:moveTo>
                    <a:pt x="6999" y="3588"/>
                  </a:moveTo>
                  <a:cubicBezTo>
                    <a:pt x="6999" y="3626"/>
                    <a:pt x="6999" y="3626"/>
                    <a:pt x="6999" y="3665"/>
                  </a:cubicBezTo>
                  <a:cubicBezTo>
                    <a:pt x="7267" y="3894"/>
                    <a:pt x="7573" y="4009"/>
                    <a:pt x="7917" y="4009"/>
                  </a:cubicBezTo>
                  <a:lnTo>
                    <a:pt x="7993" y="4009"/>
                  </a:lnTo>
                  <a:lnTo>
                    <a:pt x="7917" y="4124"/>
                  </a:lnTo>
                  <a:cubicBezTo>
                    <a:pt x="7898" y="4047"/>
                    <a:pt x="7840" y="4009"/>
                    <a:pt x="7778" y="4009"/>
                  </a:cubicBezTo>
                  <a:cubicBezTo>
                    <a:pt x="7716" y="4009"/>
                    <a:pt x="7649" y="4047"/>
                    <a:pt x="7611" y="4124"/>
                  </a:cubicBezTo>
                  <a:cubicBezTo>
                    <a:pt x="7573" y="4238"/>
                    <a:pt x="7534" y="4353"/>
                    <a:pt x="7496" y="4506"/>
                  </a:cubicBezTo>
                  <a:lnTo>
                    <a:pt x="7343" y="4774"/>
                  </a:lnTo>
                  <a:cubicBezTo>
                    <a:pt x="7381" y="4544"/>
                    <a:pt x="7420" y="4315"/>
                    <a:pt x="7496" y="4124"/>
                  </a:cubicBezTo>
                  <a:cubicBezTo>
                    <a:pt x="7496" y="4047"/>
                    <a:pt x="7458" y="4009"/>
                    <a:pt x="7381" y="4009"/>
                  </a:cubicBezTo>
                  <a:cubicBezTo>
                    <a:pt x="7359" y="3998"/>
                    <a:pt x="7337" y="3993"/>
                    <a:pt x="7315" y="3993"/>
                  </a:cubicBezTo>
                  <a:cubicBezTo>
                    <a:pt x="7263" y="3993"/>
                    <a:pt x="7217" y="4020"/>
                    <a:pt x="7190" y="4047"/>
                  </a:cubicBezTo>
                  <a:cubicBezTo>
                    <a:pt x="6770" y="5233"/>
                    <a:pt x="6425" y="6457"/>
                    <a:pt x="6234" y="7719"/>
                  </a:cubicBezTo>
                  <a:cubicBezTo>
                    <a:pt x="5813" y="8981"/>
                    <a:pt x="5469" y="10243"/>
                    <a:pt x="5201" y="11543"/>
                  </a:cubicBezTo>
                  <a:cubicBezTo>
                    <a:pt x="5087" y="12041"/>
                    <a:pt x="4972" y="12576"/>
                    <a:pt x="4895" y="13111"/>
                  </a:cubicBezTo>
                  <a:cubicBezTo>
                    <a:pt x="4628" y="14068"/>
                    <a:pt x="4360" y="15024"/>
                    <a:pt x="4092" y="15980"/>
                  </a:cubicBezTo>
                  <a:cubicBezTo>
                    <a:pt x="3870" y="16537"/>
                    <a:pt x="3647" y="17058"/>
                    <a:pt x="3494" y="17647"/>
                  </a:cubicBezTo>
                  <a:lnTo>
                    <a:pt x="3494" y="17647"/>
                  </a:lnTo>
                  <a:lnTo>
                    <a:pt x="4016" y="15597"/>
                  </a:lnTo>
                  <a:cubicBezTo>
                    <a:pt x="5048" y="11658"/>
                    <a:pt x="6349" y="7642"/>
                    <a:pt x="6999" y="3588"/>
                  </a:cubicBezTo>
                  <a:close/>
                  <a:moveTo>
                    <a:pt x="53582" y="21181"/>
                  </a:moveTo>
                  <a:lnTo>
                    <a:pt x="53621" y="21220"/>
                  </a:lnTo>
                  <a:lnTo>
                    <a:pt x="53697" y="21258"/>
                  </a:lnTo>
                  <a:cubicBezTo>
                    <a:pt x="53621" y="21411"/>
                    <a:pt x="53506" y="21564"/>
                    <a:pt x="53429" y="21755"/>
                  </a:cubicBezTo>
                  <a:cubicBezTo>
                    <a:pt x="53506" y="21564"/>
                    <a:pt x="53544" y="21373"/>
                    <a:pt x="53582" y="21181"/>
                  </a:cubicBezTo>
                  <a:close/>
                  <a:moveTo>
                    <a:pt x="53888" y="21373"/>
                  </a:moveTo>
                  <a:cubicBezTo>
                    <a:pt x="54003" y="21411"/>
                    <a:pt x="54080" y="21449"/>
                    <a:pt x="54194" y="21487"/>
                  </a:cubicBezTo>
                  <a:lnTo>
                    <a:pt x="54194" y="21526"/>
                  </a:lnTo>
                  <a:cubicBezTo>
                    <a:pt x="54156" y="21602"/>
                    <a:pt x="54080" y="21717"/>
                    <a:pt x="54041" y="21831"/>
                  </a:cubicBezTo>
                  <a:lnTo>
                    <a:pt x="54003" y="21831"/>
                  </a:lnTo>
                  <a:cubicBezTo>
                    <a:pt x="53984" y="21812"/>
                    <a:pt x="53955" y="21803"/>
                    <a:pt x="53927" y="21803"/>
                  </a:cubicBezTo>
                  <a:cubicBezTo>
                    <a:pt x="53898" y="21803"/>
                    <a:pt x="53869" y="21812"/>
                    <a:pt x="53850" y="21831"/>
                  </a:cubicBezTo>
                  <a:cubicBezTo>
                    <a:pt x="53850" y="21717"/>
                    <a:pt x="53850" y="21602"/>
                    <a:pt x="53850" y="21487"/>
                  </a:cubicBezTo>
                  <a:cubicBezTo>
                    <a:pt x="53850" y="21411"/>
                    <a:pt x="53888" y="21373"/>
                    <a:pt x="53888" y="21373"/>
                  </a:cubicBezTo>
                  <a:close/>
                  <a:moveTo>
                    <a:pt x="54615" y="21487"/>
                  </a:moveTo>
                  <a:lnTo>
                    <a:pt x="54386" y="21870"/>
                  </a:lnTo>
                  <a:cubicBezTo>
                    <a:pt x="54424" y="21755"/>
                    <a:pt x="54462" y="21640"/>
                    <a:pt x="54462" y="21526"/>
                  </a:cubicBezTo>
                  <a:lnTo>
                    <a:pt x="54577" y="21526"/>
                  </a:lnTo>
                  <a:cubicBezTo>
                    <a:pt x="54577" y="21487"/>
                    <a:pt x="54615" y="21487"/>
                    <a:pt x="54615" y="21487"/>
                  </a:cubicBezTo>
                  <a:close/>
                  <a:moveTo>
                    <a:pt x="53927" y="22099"/>
                  </a:moveTo>
                  <a:lnTo>
                    <a:pt x="53927" y="22137"/>
                  </a:lnTo>
                  <a:lnTo>
                    <a:pt x="53812" y="22252"/>
                  </a:lnTo>
                  <a:cubicBezTo>
                    <a:pt x="53812" y="22214"/>
                    <a:pt x="53812" y="22176"/>
                    <a:pt x="53812" y="22099"/>
                  </a:cubicBezTo>
                  <a:lnTo>
                    <a:pt x="53850" y="22099"/>
                  </a:lnTo>
                  <a:cubicBezTo>
                    <a:pt x="53850" y="22118"/>
                    <a:pt x="53860" y="22128"/>
                    <a:pt x="53874" y="22128"/>
                  </a:cubicBezTo>
                  <a:cubicBezTo>
                    <a:pt x="53888" y="22128"/>
                    <a:pt x="53907" y="22118"/>
                    <a:pt x="53927" y="22099"/>
                  </a:cubicBezTo>
                  <a:close/>
                  <a:moveTo>
                    <a:pt x="52970" y="22558"/>
                  </a:moveTo>
                  <a:cubicBezTo>
                    <a:pt x="52932" y="22635"/>
                    <a:pt x="52894" y="22711"/>
                    <a:pt x="52856" y="22788"/>
                  </a:cubicBezTo>
                  <a:lnTo>
                    <a:pt x="52817" y="22826"/>
                  </a:lnTo>
                  <a:cubicBezTo>
                    <a:pt x="52856" y="22749"/>
                    <a:pt x="52932" y="22635"/>
                    <a:pt x="52970" y="22558"/>
                  </a:cubicBezTo>
                  <a:close/>
                  <a:moveTo>
                    <a:pt x="2868" y="20072"/>
                  </a:moveTo>
                  <a:lnTo>
                    <a:pt x="2868" y="20072"/>
                  </a:lnTo>
                  <a:cubicBezTo>
                    <a:pt x="2754" y="20569"/>
                    <a:pt x="2677" y="21067"/>
                    <a:pt x="2601" y="21564"/>
                  </a:cubicBezTo>
                  <a:cubicBezTo>
                    <a:pt x="2562" y="21640"/>
                    <a:pt x="2562" y="21755"/>
                    <a:pt x="2524" y="21870"/>
                  </a:cubicBezTo>
                  <a:cubicBezTo>
                    <a:pt x="2371" y="22290"/>
                    <a:pt x="2218" y="22711"/>
                    <a:pt x="2027" y="23170"/>
                  </a:cubicBezTo>
                  <a:cubicBezTo>
                    <a:pt x="2333" y="22137"/>
                    <a:pt x="2601" y="21105"/>
                    <a:pt x="2868" y="20072"/>
                  </a:cubicBezTo>
                  <a:close/>
                  <a:moveTo>
                    <a:pt x="52588" y="19460"/>
                  </a:moveTo>
                  <a:cubicBezTo>
                    <a:pt x="52856" y="19498"/>
                    <a:pt x="53085" y="19575"/>
                    <a:pt x="53353" y="19613"/>
                  </a:cubicBezTo>
                  <a:cubicBezTo>
                    <a:pt x="52550" y="20875"/>
                    <a:pt x="51785" y="22137"/>
                    <a:pt x="51058" y="23400"/>
                  </a:cubicBezTo>
                  <a:cubicBezTo>
                    <a:pt x="51058" y="23352"/>
                    <a:pt x="51014" y="23320"/>
                    <a:pt x="50972" y="23320"/>
                  </a:cubicBezTo>
                  <a:cubicBezTo>
                    <a:pt x="50946" y="23320"/>
                    <a:pt x="50920" y="23332"/>
                    <a:pt x="50905" y="23361"/>
                  </a:cubicBezTo>
                  <a:cubicBezTo>
                    <a:pt x="50255" y="23859"/>
                    <a:pt x="49720" y="24432"/>
                    <a:pt x="49184" y="25044"/>
                  </a:cubicBezTo>
                  <a:cubicBezTo>
                    <a:pt x="48916" y="25388"/>
                    <a:pt x="48687" y="25694"/>
                    <a:pt x="48419" y="26000"/>
                  </a:cubicBezTo>
                  <a:cubicBezTo>
                    <a:pt x="48381" y="26039"/>
                    <a:pt x="48343" y="26077"/>
                    <a:pt x="48343" y="26077"/>
                  </a:cubicBezTo>
                  <a:cubicBezTo>
                    <a:pt x="48534" y="25656"/>
                    <a:pt x="48725" y="25197"/>
                    <a:pt x="48916" y="24738"/>
                  </a:cubicBezTo>
                  <a:cubicBezTo>
                    <a:pt x="49452" y="24279"/>
                    <a:pt x="49949" y="23744"/>
                    <a:pt x="50446" y="23208"/>
                  </a:cubicBezTo>
                  <a:cubicBezTo>
                    <a:pt x="50943" y="22749"/>
                    <a:pt x="51402" y="22252"/>
                    <a:pt x="51861" y="21755"/>
                  </a:cubicBezTo>
                  <a:cubicBezTo>
                    <a:pt x="51915" y="21674"/>
                    <a:pt x="51836" y="21593"/>
                    <a:pt x="51757" y="21593"/>
                  </a:cubicBezTo>
                  <a:cubicBezTo>
                    <a:pt x="51725" y="21593"/>
                    <a:pt x="51692" y="21607"/>
                    <a:pt x="51670" y="21640"/>
                  </a:cubicBezTo>
                  <a:cubicBezTo>
                    <a:pt x="50943" y="22596"/>
                    <a:pt x="49987" y="23323"/>
                    <a:pt x="49146" y="24203"/>
                  </a:cubicBezTo>
                  <a:cubicBezTo>
                    <a:pt x="49299" y="23859"/>
                    <a:pt x="49452" y="23476"/>
                    <a:pt x="49605" y="23132"/>
                  </a:cubicBezTo>
                  <a:cubicBezTo>
                    <a:pt x="49632" y="23159"/>
                    <a:pt x="49678" y="23186"/>
                    <a:pt x="49716" y="23186"/>
                  </a:cubicBezTo>
                  <a:cubicBezTo>
                    <a:pt x="49732" y="23186"/>
                    <a:pt x="49747" y="23181"/>
                    <a:pt x="49758" y="23170"/>
                  </a:cubicBezTo>
                  <a:cubicBezTo>
                    <a:pt x="50676" y="22443"/>
                    <a:pt x="51555" y="21640"/>
                    <a:pt x="52358" y="20761"/>
                  </a:cubicBezTo>
                  <a:cubicBezTo>
                    <a:pt x="52448" y="20701"/>
                    <a:pt x="52375" y="20572"/>
                    <a:pt x="52284" y="20572"/>
                  </a:cubicBezTo>
                  <a:cubicBezTo>
                    <a:pt x="52258" y="20572"/>
                    <a:pt x="52231" y="20582"/>
                    <a:pt x="52205" y="20608"/>
                  </a:cubicBezTo>
                  <a:cubicBezTo>
                    <a:pt x="51326" y="21334"/>
                    <a:pt x="50446" y="22137"/>
                    <a:pt x="49681" y="23017"/>
                  </a:cubicBezTo>
                  <a:cubicBezTo>
                    <a:pt x="49949" y="22405"/>
                    <a:pt x="50178" y="21755"/>
                    <a:pt x="50446" y="21143"/>
                  </a:cubicBezTo>
                  <a:cubicBezTo>
                    <a:pt x="50484" y="21181"/>
                    <a:pt x="50523" y="21181"/>
                    <a:pt x="50561" y="21181"/>
                  </a:cubicBezTo>
                  <a:lnTo>
                    <a:pt x="50561" y="21220"/>
                  </a:lnTo>
                  <a:cubicBezTo>
                    <a:pt x="51173" y="20722"/>
                    <a:pt x="51785" y="20187"/>
                    <a:pt x="52320" y="19537"/>
                  </a:cubicBezTo>
                  <a:cubicBezTo>
                    <a:pt x="52358" y="19498"/>
                    <a:pt x="52320" y="19460"/>
                    <a:pt x="52282" y="19460"/>
                  </a:cubicBezTo>
                  <a:close/>
                  <a:moveTo>
                    <a:pt x="1912" y="28295"/>
                  </a:moveTo>
                  <a:lnTo>
                    <a:pt x="2295" y="28448"/>
                  </a:lnTo>
                  <a:lnTo>
                    <a:pt x="1874" y="28333"/>
                  </a:lnTo>
                  <a:lnTo>
                    <a:pt x="1912" y="28295"/>
                  </a:lnTo>
                  <a:close/>
                  <a:moveTo>
                    <a:pt x="51020" y="23553"/>
                  </a:moveTo>
                  <a:lnTo>
                    <a:pt x="51020" y="23553"/>
                  </a:lnTo>
                  <a:cubicBezTo>
                    <a:pt x="50829" y="23897"/>
                    <a:pt x="50637" y="24241"/>
                    <a:pt x="50446" y="24585"/>
                  </a:cubicBezTo>
                  <a:cubicBezTo>
                    <a:pt x="50370" y="24585"/>
                    <a:pt x="50331" y="24585"/>
                    <a:pt x="50293" y="24623"/>
                  </a:cubicBezTo>
                  <a:cubicBezTo>
                    <a:pt x="49414" y="25503"/>
                    <a:pt x="48572" y="26421"/>
                    <a:pt x="47807" y="27415"/>
                  </a:cubicBezTo>
                  <a:cubicBezTo>
                    <a:pt x="47778" y="27474"/>
                    <a:pt x="47816" y="27555"/>
                    <a:pt x="47870" y="27555"/>
                  </a:cubicBezTo>
                  <a:cubicBezTo>
                    <a:pt x="47886" y="27555"/>
                    <a:pt x="47904" y="27548"/>
                    <a:pt x="47922" y="27530"/>
                  </a:cubicBezTo>
                  <a:cubicBezTo>
                    <a:pt x="48687" y="26880"/>
                    <a:pt x="49375" y="26115"/>
                    <a:pt x="49987" y="25350"/>
                  </a:cubicBezTo>
                  <a:lnTo>
                    <a:pt x="49987" y="25350"/>
                  </a:lnTo>
                  <a:cubicBezTo>
                    <a:pt x="49834" y="25656"/>
                    <a:pt x="49681" y="25962"/>
                    <a:pt x="49528" y="26268"/>
                  </a:cubicBezTo>
                  <a:cubicBezTo>
                    <a:pt x="49490" y="26230"/>
                    <a:pt x="49452" y="26211"/>
                    <a:pt x="49418" y="26211"/>
                  </a:cubicBezTo>
                  <a:cubicBezTo>
                    <a:pt x="49385" y="26211"/>
                    <a:pt x="49356" y="26230"/>
                    <a:pt x="49337" y="26268"/>
                  </a:cubicBezTo>
                  <a:cubicBezTo>
                    <a:pt x="48572" y="27033"/>
                    <a:pt x="47845" y="27836"/>
                    <a:pt x="47157" y="28678"/>
                  </a:cubicBezTo>
                  <a:cubicBezTo>
                    <a:pt x="47540" y="27874"/>
                    <a:pt x="47884" y="27071"/>
                    <a:pt x="48228" y="26268"/>
                  </a:cubicBezTo>
                  <a:lnTo>
                    <a:pt x="48266" y="26268"/>
                  </a:lnTo>
                  <a:cubicBezTo>
                    <a:pt x="48266" y="26306"/>
                    <a:pt x="48304" y="26345"/>
                    <a:pt x="48343" y="26345"/>
                  </a:cubicBezTo>
                  <a:cubicBezTo>
                    <a:pt x="48359" y="26360"/>
                    <a:pt x="48381" y="26370"/>
                    <a:pt x="48407" y="26370"/>
                  </a:cubicBezTo>
                  <a:cubicBezTo>
                    <a:pt x="48444" y="26370"/>
                    <a:pt x="48489" y="26351"/>
                    <a:pt x="48534" y="26306"/>
                  </a:cubicBezTo>
                  <a:cubicBezTo>
                    <a:pt x="48572" y="26268"/>
                    <a:pt x="48572" y="26230"/>
                    <a:pt x="48534" y="26192"/>
                  </a:cubicBezTo>
                  <a:cubicBezTo>
                    <a:pt x="48649" y="26153"/>
                    <a:pt x="48725" y="26115"/>
                    <a:pt x="48725" y="26115"/>
                  </a:cubicBezTo>
                  <a:cubicBezTo>
                    <a:pt x="48993" y="25847"/>
                    <a:pt x="49222" y="25541"/>
                    <a:pt x="49414" y="25197"/>
                  </a:cubicBezTo>
                  <a:cubicBezTo>
                    <a:pt x="49873" y="24623"/>
                    <a:pt x="50408" y="24050"/>
                    <a:pt x="51020" y="23553"/>
                  </a:cubicBezTo>
                  <a:close/>
                  <a:moveTo>
                    <a:pt x="1224" y="26421"/>
                  </a:moveTo>
                  <a:cubicBezTo>
                    <a:pt x="1224" y="26459"/>
                    <a:pt x="1262" y="26498"/>
                    <a:pt x="1300" y="26536"/>
                  </a:cubicBezTo>
                  <a:cubicBezTo>
                    <a:pt x="1109" y="27109"/>
                    <a:pt x="956" y="27683"/>
                    <a:pt x="803" y="28257"/>
                  </a:cubicBezTo>
                  <a:cubicBezTo>
                    <a:pt x="765" y="28372"/>
                    <a:pt x="803" y="28486"/>
                    <a:pt x="918" y="28563"/>
                  </a:cubicBezTo>
                  <a:cubicBezTo>
                    <a:pt x="918" y="28563"/>
                    <a:pt x="918" y="28601"/>
                    <a:pt x="918" y="28639"/>
                  </a:cubicBezTo>
                  <a:cubicBezTo>
                    <a:pt x="880" y="28639"/>
                    <a:pt x="841" y="28678"/>
                    <a:pt x="841" y="28716"/>
                  </a:cubicBezTo>
                  <a:lnTo>
                    <a:pt x="841" y="28831"/>
                  </a:lnTo>
                  <a:cubicBezTo>
                    <a:pt x="765" y="28716"/>
                    <a:pt x="727" y="28601"/>
                    <a:pt x="688" y="28486"/>
                  </a:cubicBezTo>
                  <a:cubicBezTo>
                    <a:pt x="841" y="27798"/>
                    <a:pt x="1033" y="27109"/>
                    <a:pt x="1224" y="26421"/>
                  </a:cubicBezTo>
                  <a:close/>
                  <a:moveTo>
                    <a:pt x="5240" y="15291"/>
                  </a:moveTo>
                  <a:lnTo>
                    <a:pt x="5240" y="15291"/>
                  </a:lnTo>
                  <a:cubicBezTo>
                    <a:pt x="4245" y="19422"/>
                    <a:pt x="3213" y="23514"/>
                    <a:pt x="2180" y="27607"/>
                  </a:cubicBezTo>
                  <a:cubicBezTo>
                    <a:pt x="2104" y="27683"/>
                    <a:pt x="2065" y="27836"/>
                    <a:pt x="2180" y="27913"/>
                  </a:cubicBezTo>
                  <a:cubicBezTo>
                    <a:pt x="2180" y="27913"/>
                    <a:pt x="2180" y="27913"/>
                    <a:pt x="2180" y="27951"/>
                  </a:cubicBezTo>
                  <a:cubicBezTo>
                    <a:pt x="2158" y="27973"/>
                    <a:pt x="2174" y="27995"/>
                    <a:pt x="2192" y="27995"/>
                  </a:cubicBezTo>
                  <a:cubicBezTo>
                    <a:pt x="2205" y="27995"/>
                    <a:pt x="2218" y="27983"/>
                    <a:pt x="2218" y="27951"/>
                  </a:cubicBezTo>
                  <a:cubicBezTo>
                    <a:pt x="2237" y="27970"/>
                    <a:pt x="2266" y="27980"/>
                    <a:pt x="2295" y="27980"/>
                  </a:cubicBezTo>
                  <a:cubicBezTo>
                    <a:pt x="2323" y="27980"/>
                    <a:pt x="2352" y="27970"/>
                    <a:pt x="2371" y="27951"/>
                  </a:cubicBezTo>
                  <a:cubicBezTo>
                    <a:pt x="3366" y="28372"/>
                    <a:pt x="4360" y="28792"/>
                    <a:pt x="5354" y="29175"/>
                  </a:cubicBezTo>
                  <a:cubicBezTo>
                    <a:pt x="4245" y="28754"/>
                    <a:pt x="3098" y="28372"/>
                    <a:pt x="1989" y="28027"/>
                  </a:cubicBezTo>
                  <a:cubicBezTo>
                    <a:pt x="2027" y="27874"/>
                    <a:pt x="2065" y="27760"/>
                    <a:pt x="2104" y="27607"/>
                  </a:cubicBezTo>
                  <a:cubicBezTo>
                    <a:pt x="2371" y="26574"/>
                    <a:pt x="2601" y="25541"/>
                    <a:pt x="2715" y="24509"/>
                  </a:cubicBezTo>
                  <a:cubicBezTo>
                    <a:pt x="2715" y="24470"/>
                    <a:pt x="2715" y="24432"/>
                    <a:pt x="2715" y="24394"/>
                  </a:cubicBezTo>
                  <a:cubicBezTo>
                    <a:pt x="2830" y="23935"/>
                    <a:pt x="2907" y="23514"/>
                    <a:pt x="3021" y="23055"/>
                  </a:cubicBezTo>
                  <a:lnTo>
                    <a:pt x="3021" y="23017"/>
                  </a:lnTo>
                  <a:cubicBezTo>
                    <a:pt x="3021" y="22941"/>
                    <a:pt x="3021" y="22864"/>
                    <a:pt x="2983" y="22826"/>
                  </a:cubicBezTo>
                  <a:lnTo>
                    <a:pt x="3404" y="21564"/>
                  </a:lnTo>
                  <a:cubicBezTo>
                    <a:pt x="3786" y="20569"/>
                    <a:pt x="4207" y="19613"/>
                    <a:pt x="4207" y="18542"/>
                  </a:cubicBezTo>
                  <a:cubicBezTo>
                    <a:pt x="4360" y="18083"/>
                    <a:pt x="4513" y="17663"/>
                    <a:pt x="4628" y="17204"/>
                  </a:cubicBezTo>
                  <a:cubicBezTo>
                    <a:pt x="4666" y="17165"/>
                    <a:pt x="4666" y="17127"/>
                    <a:pt x="4704" y="17089"/>
                  </a:cubicBezTo>
                  <a:cubicBezTo>
                    <a:pt x="4704" y="17051"/>
                    <a:pt x="4704" y="17012"/>
                    <a:pt x="4742" y="16936"/>
                  </a:cubicBezTo>
                  <a:cubicBezTo>
                    <a:pt x="4895" y="16401"/>
                    <a:pt x="5087" y="15827"/>
                    <a:pt x="5240" y="15291"/>
                  </a:cubicBezTo>
                  <a:close/>
                  <a:moveTo>
                    <a:pt x="1186" y="28754"/>
                  </a:moveTo>
                  <a:cubicBezTo>
                    <a:pt x="1224" y="28754"/>
                    <a:pt x="1224" y="28754"/>
                    <a:pt x="1262" y="28792"/>
                  </a:cubicBezTo>
                  <a:lnTo>
                    <a:pt x="1606" y="28907"/>
                  </a:lnTo>
                  <a:cubicBezTo>
                    <a:pt x="1989" y="29098"/>
                    <a:pt x="2371" y="29289"/>
                    <a:pt x="2715" y="29481"/>
                  </a:cubicBezTo>
                  <a:cubicBezTo>
                    <a:pt x="2104" y="29442"/>
                    <a:pt x="1492" y="29175"/>
                    <a:pt x="1071" y="28754"/>
                  </a:cubicBezTo>
                  <a:close/>
                  <a:moveTo>
                    <a:pt x="7458" y="10205"/>
                  </a:moveTo>
                  <a:lnTo>
                    <a:pt x="7458" y="10205"/>
                  </a:lnTo>
                  <a:cubicBezTo>
                    <a:pt x="7381" y="10625"/>
                    <a:pt x="7305" y="11008"/>
                    <a:pt x="7228" y="11390"/>
                  </a:cubicBezTo>
                  <a:cubicBezTo>
                    <a:pt x="7197" y="11374"/>
                    <a:pt x="7159" y="11365"/>
                    <a:pt x="7122" y="11365"/>
                  </a:cubicBezTo>
                  <a:cubicBezTo>
                    <a:pt x="7070" y="11365"/>
                    <a:pt x="7021" y="11384"/>
                    <a:pt x="6999" y="11429"/>
                  </a:cubicBezTo>
                  <a:cubicBezTo>
                    <a:pt x="6731" y="12155"/>
                    <a:pt x="6311" y="12805"/>
                    <a:pt x="6043" y="13532"/>
                  </a:cubicBezTo>
                  <a:cubicBezTo>
                    <a:pt x="6016" y="13586"/>
                    <a:pt x="6065" y="13640"/>
                    <a:pt x="6124" y="13640"/>
                  </a:cubicBezTo>
                  <a:cubicBezTo>
                    <a:pt x="6148" y="13640"/>
                    <a:pt x="6173" y="13631"/>
                    <a:pt x="6196" y="13609"/>
                  </a:cubicBezTo>
                  <a:cubicBezTo>
                    <a:pt x="6578" y="13035"/>
                    <a:pt x="6922" y="12423"/>
                    <a:pt x="7152" y="11735"/>
                  </a:cubicBezTo>
                  <a:lnTo>
                    <a:pt x="7152" y="11735"/>
                  </a:lnTo>
                  <a:cubicBezTo>
                    <a:pt x="6961" y="12691"/>
                    <a:pt x="6731" y="13647"/>
                    <a:pt x="6540" y="14603"/>
                  </a:cubicBezTo>
                  <a:cubicBezTo>
                    <a:pt x="5584" y="18542"/>
                    <a:pt x="4589" y="22482"/>
                    <a:pt x="3557" y="26383"/>
                  </a:cubicBezTo>
                  <a:cubicBezTo>
                    <a:pt x="3519" y="26498"/>
                    <a:pt x="3633" y="26612"/>
                    <a:pt x="3786" y="26612"/>
                  </a:cubicBezTo>
                  <a:cubicBezTo>
                    <a:pt x="3888" y="26606"/>
                    <a:pt x="3991" y="26603"/>
                    <a:pt x="4095" y="26603"/>
                  </a:cubicBezTo>
                  <a:cubicBezTo>
                    <a:pt x="5858" y="26603"/>
                    <a:pt x="7857" y="27492"/>
                    <a:pt x="9447" y="28142"/>
                  </a:cubicBezTo>
                  <a:cubicBezTo>
                    <a:pt x="10785" y="28678"/>
                    <a:pt x="12086" y="29289"/>
                    <a:pt x="13386" y="29863"/>
                  </a:cubicBezTo>
                  <a:lnTo>
                    <a:pt x="14151" y="30207"/>
                  </a:lnTo>
                  <a:cubicBezTo>
                    <a:pt x="14151" y="30246"/>
                    <a:pt x="14151" y="30284"/>
                    <a:pt x="14151" y="30284"/>
                  </a:cubicBezTo>
                  <a:lnTo>
                    <a:pt x="15107" y="31852"/>
                  </a:lnTo>
                  <a:cubicBezTo>
                    <a:pt x="15260" y="32081"/>
                    <a:pt x="15375" y="32273"/>
                    <a:pt x="15490" y="32502"/>
                  </a:cubicBezTo>
                  <a:lnTo>
                    <a:pt x="14610" y="32196"/>
                  </a:lnTo>
                  <a:cubicBezTo>
                    <a:pt x="14457" y="31967"/>
                    <a:pt x="14227" y="31775"/>
                    <a:pt x="14074" y="31508"/>
                  </a:cubicBezTo>
                  <a:cubicBezTo>
                    <a:pt x="13692" y="30972"/>
                    <a:pt x="13386" y="30437"/>
                    <a:pt x="13118" y="29825"/>
                  </a:cubicBezTo>
                  <a:cubicBezTo>
                    <a:pt x="13092" y="29785"/>
                    <a:pt x="13056" y="29768"/>
                    <a:pt x="13022" y="29768"/>
                  </a:cubicBezTo>
                  <a:cubicBezTo>
                    <a:pt x="12958" y="29768"/>
                    <a:pt x="12902" y="29827"/>
                    <a:pt x="12927" y="29901"/>
                  </a:cubicBezTo>
                  <a:cubicBezTo>
                    <a:pt x="13157" y="30475"/>
                    <a:pt x="13463" y="31049"/>
                    <a:pt x="13807" y="31546"/>
                  </a:cubicBezTo>
                  <a:cubicBezTo>
                    <a:pt x="13921" y="31699"/>
                    <a:pt x="13998" y="31852"/>
                    <a:pt x="14113" y="32043"/>
                  </a:cubicBezTo>
                  <a:lnTo>
                    <a:pt x="13195" y="31699"/>
                  </a:lnTo>
                  <a:cubicBezTo>
                    <a:pt x="12812" y="31049"/>
                    <a:pt x="12430" y="30399"/>
                    <a:pt x="12086" y="29748"/>
                  </a:cubicBezTo>
                  <a:cubicBezTo>
                    <a:pt x="12072" y="29708"/>
                    <a:pt x="12045" y="29692"/>
                    <a:pt x="12017" y="29692"/>
                  </a:cubicBezTo>
                  <a:cubicBezTo>
                    <a:pt x="11964" y="29692"/>
                    <a:pt x="11908" y="29750"/>
                    <a:pt x="11933" y="29825"/>
                  </a:cubicBezTo>
                  <a:cubicBezTo>
                    <a:pt x="12200" y="30360"/>
                    <a:pt x="12468" y="30972"/>
                    <a:pt x="12774" y="31546"/>
                  </a:cubicBezTo>
                  <a:lnTo>
                    <a:pt x="11933" y="31202"/>
                  </a:lnTo>
                  <a:cubicBezTo>
                    <a:pt x="11856" y="31164"/>
                    <a:pt x="11818" y="31087"/>
                    <a:pt x="11780" y="31011"/>
                  </a:cubicBezTo>
                  <a:cubicBezTo>
                    <a:pt x="11550" y="30552"/>
                    <a:pt x="11321" y="30093"/>
                    <a:pt x="11168" y="29595"/>
                  </a:cubicBezTo>
                  <a:cubicBezTo>
                    <a:pt x="11152" y="29547"/>
                    <a:pt x="11109" y="29526"/>
                    <a:pt x="11067" y="29526"/>
                  </a:cubicBezTo>
                  <a:cubicBezTo>
                    <a:pt x="11010" y="29526"/>
                    <a:pt x="10954" y="29567"/>
                    <a:pt x="10977" y="29634"/>
                  </a:cubicBezTo>
                  <a:cubicBezTo>
                    <a:pt x="11130" y="30131"/>
                    <a:pt x="11321" y="30590"/>
                    <a:pt x="11550" y="31049"/>
                  </a:cubicBezTo>
                  <a:lnTo>
                    <a:pt x="10862" y="30819"/>
                  </a:lnTo>
                  <a:lnTo>
                    <a:pt x="10824" y="30781"/>
                  </a:lnTo>
                  <a:cubicBezTo>
                    <a:pt x="10556" y="30284"/>
                    <a:pt x="10288" y="29787"/>
                    <a:pt x="10097" y="29289"/>
                  </a:cubicBezTo>
                  <a:cubicBezTo>
                    <a:pt x="10084" y="29249"/>
                    <a:pt x="10052" y="29233"/>
                    <a:pt x="10019" y="29233"/>
                  </a:cubicBezTo>
                  <a:cubicBezTo>
                    <a:pt x="9958" y="29233"/>
                    <a:pt x="9894" y="29291"/>
                    <a:pt x="9944" y="29366"/>
                  </a:cubicBezTo>
                  <a:cubicBezTo>
                    <a:pt x="10097" y="29787"/>
                    <a:pt x="10288" y="30246"/>
                    <a:pt x="10518" y="30705"/>
                  </a:cubicBezTo>
                  <a:lnTo>
                    <a:pt x="10135" y="30552"/>
                  </a:lnTo>
                  <a:cubicBezTo>
                    <a:pt x="9753" y="29825"/>
                    <a:pt x="9294" y="29136"/>
                    <a:pt x="8911" y="28448"/>
                  </a:cubicBezTo>
                  <a:cubicBezTo>
                    <a:pt x="8897" y="28406"/>
                    <a:pt x="8868" y="28390"/>
                    <a:pt x="8838" y="28390"/>
                  </a:cubicBezTo>
                  <a:cubicBezTo>
                    <a:pt x="8786" y="28390"/>
                    <a:pt x="8734" y="28438"/>
                    <a:pt x="8758" y="28486"/>
                  </a:cubicBezTo>
                  <a:cubicBezTo>
                    <a:pt x="9102" y="29136"/>
                    <a:pt x="9408" y="29787"/>
                    <a:pt x="9714" y="30399"/>
                  </a:cubicBezTo>
                  <a:lnTo>
                    <a:pt x="8950" y="30131"/>
                  </a:lnTo>
                  <a:cubicBezTo>
                    <a:pt x="8529" y="29481"/>
                    <a:pt x="8146" y="28831"/>
                    <a:pt x="7802" y="28142"/>
                  </a:cubicBezTo>
                  <a:cubicBezTo>
                    <a:pt x="7789" y="28102"/>
                    <a:pt x="7757" y="28085"/>
                    <a:pt x="7724" y="28085"/>
                  </a:cubicBezTo>
                  <a:cubicBezTo>
                    <a:pt x="7663" y="28085"/>
                    <a:pt x="7599" y="28144"/>
                    <a:pt x="7649" y="28219"/>
                  </a:cubicBezTo>
                  <a:cubicBezTo>
                    <a:pt x="7917" y="28792"/>
                    <a:pt x="8185" y="29366"/>
                    <a:pt x="8491" y="29940"/>
                  </a:cubicBezTo>
                  <a:lnTo>
                    <a:pt x="8032" y="29787"/>
                  </a:lnTo>
                  <a:cubicBezTo>
                    <a:pt x="7917" y="29595"/>
                    <a:pt x="7802" y="29404"/>
                    <a:pt x="7726" y="29251"/>
                  </a:cubicBezTo>
                  <a:cubicBezTo>
                    <a:pt x="7381" y="28639"/>
                    <a:pt x="7037" y="28066"/>
                    <a:pt x="6655" y="27492"/>
                  </a:cubicBezTo>
                  <a:cubicBezTo>
                    <a:pt x="6633" y="27459"/>
                    <a:pt x="6605" y="27445"/>
                    <a:pt x="6578" y="27445"/>
                  </a:cubicBezTo>
                  <a:cubicBezTo>
                    <a:pt x="6510" y="27445"/>
                    <a:pt x="6447" y="27535"/>
                    <a:pt x="6502" y="27645"/>
                  </a:cubicBezTo>
                  <a:cubicBezTo>
                    <a:pt x="6884" y="28295"/>
                    <a:pt x="7228" y="28907"/>
                    <a:pt x="7611" y="29557"/>
                  </a:cubicBezTo>
                  <a:lnTo>
                    <a:pt x="7649" y="29634"/>
                  </a:lnTo>
                  <a:lnTo>
                    <a:pt x="7649" y="29634"/>
                  </a:lnTo>
                  <a:lnTo>
                    <a:pt x="7152" y="29442"/>
                  </a:lnTo>
                  <a:cubicBezTo>
                    <a:pt x="7037" y="29289"/>
                    <a:pt x="6961" y="29175"/>
                    <a:pt x="6884" y="29022"/>
                  </a:cubicBezTo>
                  <a:cubicBezTo>
                    <a:pt x="6578" y="28563"/>
                    <a:pt x="6311" y="28027"/>
                    <a:pt x="6081" y="27492"/>
                  </a:cubicBezTo>
                  <a:cubicBezTo>
                    <a:pt x="6059" y="27469"/>
                    <a:pt x="6033" y="27460"/>
                    <a:pt x="6009" y="27460"/>
                  </a:cubicBezTo>
                  <a:cubicBezTo>
                    <a:pt x="5951" y="27460"/>
                    <a:pt x="5901" y="27514"/>
                    <a:pt x="5928" y="27568"/>
                  </a:cubicBezTo>
                  <a:cubicBezTo>
                    <a:pt x="6158" y="28142"/>
                    <a:pt x="6425" y="28678"/>
                    <a:pt x="6693" y="29213"/>
                  </a:cubicBezTo>
                  <a:lnTo>
                    <a:pt x="6731" y="29289"/>
                  </a:lnTo>
                  <a:lnTo>
                    <a:pt x="6272" y="29175"/>
                  </a:lnTo>
                  <a:lnTo>
                    <a:pt x="6119" y="28907"/>
                  </a:lnTo>
                  <a:cubicBezTo>
                    <a:pt x="5890" y="28410"/>
                    <a:pt x="5622" y="27951"/>
                    <a:pt x="5278" y="27568"/>
                  </a:cubicBezTo>
                  <a:cubicBezTo>
                    <a:pt x="5240" y="27549"/>
                    <a:pt x="5211" y="27540"/>
                    <a:pt x="5187" y="27540"/>
                  </a:cubicBezTo>
                  <a:cubicBezTo>
                    <a:pt x="5163" y="27540"/>
                    <a:pt x="5144" y="27549"/>
                    <a:pt x="5125" y="27568"/>
                  </a:cubicBezTo>
                  <a:cubicBezTo>
                    <a:pt x="5048" y="27607"/>
                    <a:pt x="5048" y="27645"/>
                    <a:pt x="5087" y="27721"/>
                  </a:cubicBezTo>
                  <a:lnTo>
                    <a:pt x="5125" y="27721"/>
                  </a:lnTo>
                  <a:cubicBezTo>
                    <a:pt x="5163" y="27836"/>
                    <a:pt x="5546" y="28601"/>
                    <a:pt x="5737" y="28983"/>
                  </a:cubicBezTo>
                  <a:lnTo>
                    <a:pt x="2524" y="27721"/>
                  </a:lnTo>
                  <a:cubicBezTo>
                    <a:pt x="3480" y="23744"/>
                    <a:pt x="4437" y="19766"/>
                    <a:pt x="5431" y="15789"/>
                  </a:cubicBezTo>
                  <a:lnTo>
                    <a:pt x="6234" y="12576"/>
                  </a:lnTo>
                  <a:lnTo>
                    <a:pt x="6311" y="12576"/>
                  </a:lnTo>
                  <a:cubicBezTo>
                    <a:pt x="6731" y="11811"/>
                    <a:pt x="7114" y="11008"/>
                    <a:pt x="7458" y="10205"/>
                  </a:cubicBezTo>
                  <a:close/>
                  <a:moveTo>
                    <a:pt x="11894" y="2020"/>
                  </a:moveTo>
                  <a:cubicBezTo>
                    <a:pt x="12353" y="2479"/>
                    <a:pt x="12965" y="2823"/>
                    <a:pt x="13616" y="2900"/>
                  </a:cubicBezTo>
                  <a:cubicBezTo>
                    <a:pt x="11550" y="9555"/>
                    <a:pt x="9600" y="16133"/>
                    <a:pt x="6999" y="22635"/>
                  </a:cubicBezTo>
                  <a:cubicBezTo>
                    <a:pt x="6961" y="22673"/>
                    <a:pt x="6961" y="22711"/>
                    <a:pt x="6999" y="22788"/>
                  </a:cubicBezTo>
                  <a:cubicBezTo>
                    <a:pt x="6846" y="23361"/>
                    <a:pt x="7420" y="23820"/>
                    <a:pt x="7879" y="24279"/>
                  </a:cubicBezTo>
                  <a:cubicBezTo>
                    <a:pt x="9294" y="25580"/>
                    <a:pt x="10900" y="26689"/>
                    <a:pt x="12621" y="27568"/>
                  </a:cubicBezTo>
                  <a:cubicBezTo>
                    <a:pt x="14495" y="28525"/>
                    <a:pt x="16522" y="28907"/>
                    <a:pt x="18396" y="29748"/>
                  </a:cubicBezTo>
                  <a:cubicBezTo>
                    <a:pt x="19773" y="30360"/>
                    <a:pt x="20729" y="31469"/>
                    <a:pt x="21724" y="32540"/>
                  </a:cubicBezTo>
                  <a:cubicBezTo>
                    <a:pt x="19658" y="31164"/>
                    <a:pt x="17325" y="30207"/>
                    <a:pt x="15069" y="29213"/>
                  </a:cubicBezTo>
                  <a:cubicBezTo>
                    <a:pt x="11856" y="27721"/>
                    <a:pt x="8605" y="26039"/>
                    <a:pt x="5278" y="24853"/>
                  </a:cubicBezTo>
                  <a:cubicBezTo>
                    <a:pt x="7420" y="17242"/>
                    <a:pt x="9982" y="9707"/>
                    <a:pt x="11894" y="2020"/>
                  </a:cubicBezTo>
                  <a:close/>
                  <a:moveTo>
                    <a:pt x="14457" y="30360"/>
                  </a:moveTo>
                  <a:lnTo>
                    <a:pt x="15490" y="30819"/>
                  </a:lnTo>
                  <a:cubicBezTo>
                    <a:pt x="15757" y="31393"/>
                    <a:pt x="16025" y="31967"/>
                    <a:pt x="16293" y="32540"/>
                  </a:cubicBezTo>
                  <a:cubicBezTo>
                    <a:pt x="16331" y="32617"/>
                    <a:pt x="16369" y="32732"/>
                    <a:pt x="16407" y="32808"/>
                  </a:cubicBezTo>
                  <a:lnTo>
                    <a:pt x="15948" y="32655"/>
                  </a:lnTo>
                  <a:cubicBezTo>
                    <a:pt x="15757" y="32349"/>
                    <a:pt x="15528" y="32043"/>
                    <a:pt x="15337" y="31737"/>
                  </a:cubicBezTo>
                  <a:cubicBezTo>
                    <a:pt x="15031" y="31278"/>
                    <a:pt x="14725" y="30819"/>
                    <a:pt x="14457" y="30360"/>
                  </a:cubicBezTo>
                  <a:close/>
                  <a:moveTo>
                    <a:pt x="4422" y="30318"/>
                  </a:moveTo>
                  <a:cubicBezTo>
                    <a:pt x="6122" y="30818"/>
                    <a:pt x="7696" y="31575"/>
                    <a:pt x="9408" y="32158"/>
                  </a:cubicBezTo>
                  <a:cubicBezTo>
                    <a:pt x="9714" y="32234"/>
                    <a:pt x="10059" y="32349"/>
                    <a:pt x="10365" y="32426"/>
                  </a:cubicBezTo>
                  <a:cubicBezTo>
                    <a:pt x="10365" y="32464"/>
                    <a:pt x="10365" y="32502"/>
                    <a:pt x="10403" y="32502"/>
                  </a:cubicBezTo>
                  <a:lnTo>
                    <a:pt x="11168" y="32846"/>
                  </a:lnTo>
                  <a:cubicBezTo>
                    <a:pt x="10594" y="32655"/>
                    <a:pt x="10059" y="32464"/>
                    <a:pt x="9485" y="32234"/>
                  </a:cubicBezTo>
                  <a:lnTo>
                    <a:pt x="4551" y="30360"/>
                  </a:lnTo>
                  <a:cubicBezTo>
                    <a:pt x="4509" y="30346"/>
                    <a:pt x="4466" y="30332"/>
                    <a:pt x="4422" y="30318"/>
                  </a:cubicBezTo>
                  <a:close/>
                  <a:moveTo>
                    <a:pt x="14572" y="414"/>
                  </a:moveTo>
                  <a:cubicBezTo>
                    <a:pt x="16446" y="2364"/>
                    <a:pt x="18549" y="4047"/>
                    <a:pt x="20844" y="5424"/>
                  </a:cubicBezTo>
                  <a:cubicBezTo>
                    <a:pt x="20860" y="5429"/>
                    <a:pt x="20875" y="5432"/>
                    <a:pt x="20889" y="5432"/>
                  </a:cubicBezTo>
                  <a:cubicBezTo>
                    <a:pt x="20977" y="5432"/>
                    <a:pt x="21025" y="5337"/>
                    <a:pt x="20959" y="5271"/>
                  </a:cubicBezTo>
                  <a:cubicBezTo>
                    <a:pt x="20653" y="5041"/>
                    <a:pt x="20385" y="4812"/>
                    <a:pt x="20117" y="4583"/>
                  </a:cubicBezTo>
                  <a:lnTo>
                    <a:pt x="20117" y="4583"/>
                  </a:lnTo>
                  <a:cubicBezTo>
                    <a:pt x="20844" y="5041"/>
                    <a:pt x="21647" y="5424"/>
                    <a:pt x="22489" y="5768"/>
                  </a:cubicBezTo>
                  <a:cubicBezTo>
                    <a:pt x="23789" y="6304"/>
                    <a:pt x="25127" y="6763"/>
                    <a:pt x="26466" y="7145"/>
                  </a:cubicBezTo>
                  <a:cubicBezTo>
                    <a:pt x="27996" y="7566"/>
                    <a:pt x="29679" y="7795"/>
                    <a:pt x="30788" y="9057"/>
                  </a:cubicBezTo>
                  <a:cubicBezTo>
                    <a:pt x="31094" y="9478"/>
                    <a:pt x="31362" y="9937"/>
                    <a:pt x="31553" y="10434"/>
                  </a:cubicBezTo>
                  <a:lnTo>
                    <a:pt x="31515" y="10549"/>
                  </a:lnTo>
                  <a:cubicBezTo>
                    <a:pt x="31438" y="10587"/>
                    <a:pt x="31362" y="10625"/>
                    <a:pt x="31285" y="10664"/>
                  </a:cubicBezTo>
                  <a:lnTo>
                    <a:pt x="31438" y="10472"/>
                  </a:lnTo>
                  <a:cubicBezTo>
                    <a:pt x="31500" y="10442"/>
                    <a:pt x="31437" y="10337"/>
                    <a:pt x="31371" y="10337"/>
                  </a:cubicBezTo>
                  <a:cubicBezTo>
                    <a:pt x="31355" y="10337"/>
                    <a:pt x="31338" y="10343"/>
                    <a:pt x="31323" y="10358"/>
                  </a:cubicBezTo>
                  <a:cubicBezTo>
                    <a:pt x="31170" y="10511"/>
                    <a:pt x="31056" y="10664"/>
                    <a:pt x="30903" y="10817"/>
                  </a:cubicBezTo>
                  <a:cubicBezTo>
                    <a:pt x="30903" y="10817"/>
                    <a:pt x="30903" y="10855"/>
                    <a:pt x="30903" y="10893"/>
                  </a:cubicBezTo>
                  <a:cubicBezTo>
                    <a:pt x="30864" y="10931"/>
                    <a:pt x="30864" y="10970"/>
                    <a:pt x="30826" y="11008"/>
                  </a:cubicBezTo>
                  <a:cubicBezTo>
                    <a:pt x="30859" y="10942"/>
                    <a:pt x="30835" y="10847"/>
                    <a:pt x="30754" y="10847"/>
                  </a:cubicBezTo>
                  <a:cubicBezTo>
                    <a:pt x="30741" y="10847"/>
                    <a:pt x="30727" y="10850"/>
                    <a:pt x="30711" y="10855"/>
                  </a:cubicBezTo>
                  <a:lnTo>
                    <a:pt x="30673" y="10855"/>
                  </a:lnTo>
                  <a:cubicBezTo>
                    <a:pt x="30635" y="10893"/>
                    <a:pt x="30597" y="10931"/>
                    <a:pt x="30597" y="11008"/>
                  </a:cubicBezTo>
                  <a:cubicBezTo>
                    <a:pt x="30553" y="11184"/>
                    <a:pt x="30616" y="11242"/>
                    <a:pt x="30721" y="11242"/>
                  </a:cubicBezTo>
                  <a:cubicBezTo>
                    <a:pt x="30890" y="11242"/>
                    <a:pt x="31167" y="11093"/>
                    <a:pt x="31285" y="11046"/>
                  </a:cubicBezTo>
                  <a:lnTo>
                    <a:pt x="31285" y="11046"/>
                  </a:lnTo>
                  <a:cubicBezTo>
                    <a:pt x="31017" y="11620"/>
                    <a:pt x="30711" y="12232"/>
                    <a:pt x="30444" y="12805"/>
                  </a:cubicBezTo>
                  <a:cubicBezTo>
                    <a:pt x="30138" y="13073"/>
                    <a:pt x="29832" y="13417"/>
                    <a:pt x="29832" y="13762"/>
                  </a:cubicBezTo>
                  <a:cubicBezTo>
                    <a:pt x="29832" y="13819"/>
                    <a:pt x="29870" y="13848"/>
                    <a:pt x="29908" y="13848"/>
                  </a:cubicBezTo>
                  <a:cubicBezTo>
                    <a:pt x="29946" y="13848"/>
                    <a:pt x="29985" y="13819"/>
                    <a:pt x="29985" y="13762"/>
                  </a:cubicBezTo>
                  <a:cubicBezTo>
                    <a:pt x="30023" y="13570"/>
                    <a:pt x="30138" y="13417"/>
                    <a:pt x="30252" y="13264"/>
                  </a:cubicBezTo>
                  <a:lnTo>
                    <a:pt x="30252" y="13264"/>
                  </a:lnTo>
                  <a:cubicBezTo>
                    <a:pt x="28340" y="17663"/>
                    <a:pt x="26772" y="22214"/>
                    <a:pt x="25166" y="26765"/>
                  </a:cubicBezTo>
                  <a:lnTo>
                    <a:pt x="25089" y="26918"/>
                  </a:lnTo>
                  <a:cubicBezTo>
                    <a:pt x="24936" y="25809"/>
                    <a:pt x="24516" y="24776"/>
                    <a:pt x="23865" y="23897"/>
                  </a:cubicBezTo>
                  <a:cubicBezTo>
                    <a:pt x="23855" y="23887"/>
                    <a:pt x="23842" y="23882"/>
                    <a:pt x="23829" y="23882"/>
                  </a:cubicBezTo>
                  <a:cubicBezTo>
                    <a:pt x="23794" y="23882"/>
                    <a:pt x="23761" y="23917"/>
                    <a:pt x="23789" y="23973"/>
                  </a:cubicBezTo>
                  <a:cubicBezTo>
                    <a:pt x="24477" y="25044"/>
                    <a:pt x="24860" y="26306"/>
                    <a:pt x="24898" y="27568"/>
                  </a:cubicBezTo>
                  <a:cubicBezTo>
                    <a:pt x="24860" y="27683"/>
                    <a:pt x="24822" y="27836"/>
                    <a:pt x="24783" y="27951"/>
                  </a:cubicBezTo>
                  <a:cubicBezTo>
                    <a:pt x="24554" y="27224"/>
                    <a:pt x="24210" y="26536"/>
                    <a:pt x="23827" y="25924"/>
                  </a:cubicBezTo>
                  <a:cubicBezTo>
                    <a:pt x="23816" y="25913"/>
                    <a:pt x="23801" y="25908"/>
                    <a:pt x="23787" y="25908"/>
                  </a:cubicBezTo>
                  <a:cubicBezTo>
                    <a:pt x="23751" y="25908"/>
                    <a:pt x="23712" y="25935"/>
                    <a:pt x="23712" y="25962"/>
                  </a:cubicBezTo>
                  <a:cubicBezTo>
                    <a:pt x="24018" y="26536"/>
                    <a:pt x="24286" y="27109"/>
                    <a:pt x="24477" y="27760"/>
                  </a:cubicBezTo>
                  <a:cubicBezTo>
                    <a:pt x="24554" y="27951"/>
                    <a:pt x="24592" y="28142"/>
                    <a:pt x="24592" y="28372"/>
                  </a:cubicBezTo>
                  <a:cubicBezTo>
                    <a:pt x="24477" y="28639"/>
                    <a:pt x="24363" y="28907"/>
                    <a:pt x="24248" y="29213"/>
                  </a:cubicBezTo>
                  <a:cubicBezTo>
                    <a:pt x="24133" y="28678"/>
                    <a:pt x="23904" y="28142"/>
                    <a:pt x="23636" y="27645"/>
                  </a:cubicBezTo>
                  <a:cubicBezTo>
                    <a:pt x="23626" y="27635"/>
                    <a:pt x="23613" y="27630"/>
                    <a:pt x="23599" y="27630"/>
                  </a:cubicBezTo>
                  <a:cubicBezTo>
                    <a:pt x="23562" y="27630"/>
                    <a:pt x="23521" y="27665"/>
                    <a:pt x="23521" y="27721"/>
                  </a:cubicBezTo>
                  <a:cubicBezTo>
                    <a:pt x="23827" y="28295"/>
                    <a:pt x="24018" y="28945"/>
                    <a:pt x="24095" y="29634"/>
                  </a:cubicBezTo>
                  <a:lnTo>
                    <a:pt x="24057" y="29748"/>
                  </a:lnTo>
                  <a:cubicBezTo>
                    <a:pt x="23636" y="30858"/>
                    <a:pt x="23024" y="31852"/>
                    <a:pt x="22603" y="32923"/>
                  </a:cubicBezTo>
                  <a:cubicBezTo>
                    <a:pt x="20882" y="31164"/>
                    <a:pt x="19505" y="29595"/>
                    <a:pt x="16943" y="28831"/>
                  </a:cubicBezTo>
                  <a:cubicBezTo>
                    <a:pt x="15222" y="28333"/>
                    <a:pt x="13539" y="27683"/>
                    <a:pt x="11971" y="26842"/>
                  </a:cubicBezTo>
                  <a:cubicBezTo>
                    <a:pt x="11130" y="26345"/>
                    <a:pt x="7267" y="24279"/>
                    <a:pt x="7152" y="22826"/>
                  </a:cubicBezTo>
                  <a:cubicBezTo>
                    <a:pt x="7190" y="22826"/>
                    <a:pt x="7267" y="22788"/>
                    <a:pt x="7267" y="22749"/>
                  </a:cubicBezTo>
                  <a:cubicBezTo>
                    <a:pt x="10135" y="15521"/>
                    <a:pt x="12965" y="8025"/>
                    <a:pt x="14572" y="414"/>
                  </a:cubicBezTo>
                  <a:close/>
                  <a:moveTo>
                    <a:pt x="15796" y="30934"/>
                  </a:moveTo>
                  <a:lnTo>
                    <a:pt x="16522" y="31278"/>
                  </a:lnTo>
                  <a:cubicBezTo>
                    <a:pt x="16675" y="31775"/>
                    <a:pt x="16828" y="32273"/>
                    <a:pt x="17058" y="32732"/>
                  </a:cubicBezTo>
                  <a:cubicBezTo>
                    <a:pt x="17096" y="32846"/>
                    <a:pt x="17172" y="32961"/>
                    <a:pt x="17211" y="33076"/>
                  </a:cubicBezTo>
                  <a:lnTo>
                    <a:pt x="16790" y="32923"/>
                  </a:lnTo>
                  <a:cubicBezTo>
                    <a:pt x="16713" y="32808"/>
                    <a:pt x="16675" y="32617"/>
                    <a:pt x="16599" y="32502"/>
                  </a:cubicBezTo>
                  <a:cubicBezTo>
                    <a:pt x="16484" y="32311"/>
                    <a:pt x="16369" y="32081"/>
                    <a:pt x="16254" y="31852"/>
                  </a:cubicBezTo>
                  <a:lnTo>
                    <a:pt x="15796" y="30934"/>
                  </a:lnTo>
                  <a:close/>
                  <a:moveTo>
                    <a:pt x="23177" y="32387"/>
                  </a:moveTo>
                  <a:lnTo>
                    <a:pt x="23177" y="32387"/>
                  </a:lnTo>
                  <a:cubicBezTo>
                    <a:pt x="23139" y="32617"/>
                    <a:pt x="23062" y="32808"/>
                    <a:pt x="22986" y="32999"/>
                  </a:cubicBezTo>
                  <a:cubicBezTo>
                    <a:pt x="22986" y="32999"/>
                    <a:pt x="22986" y="33076"/>
                    <a:pt x="22986" y="33076"/>
                  </a:cubicBezTo>
                  <a:lnTo>
                    <a:pt x="22909" y="33267"/>
                  </a:lnTo>
                  <a:lnTo>
                    <a:pt x="22833" y="33191"/>
                  </a:lnTo>
                  <a:cubicBezTo>
                    <a:pt x="22947" y="32923"/>
                    <a:pt x="23062" y="32655"/>
                    <a:pt x="23177" y="32387"/>
                  </a:cubicBezTo>
                  <a:close/>
                  <a:moveTo>
                    <a:pt x="16828" y="31431"/>
                  </a:moveTo>
                  <a:lnTo>
                    <a:pt x="17287" y="31661"/>
                  </a:lnTo>
                  <a:cubicBezTo>
                    <a:pt x="17517" y="32273"/>
                    <a:pt x="17784" y="32885"/>
                    <a:pt x="18090" y="33458"/>
                  </a:cubicBezTo>
                  <a:lnTo>
                    <a:pt x="17670" y="33267"/>
                  </a:lnTo>
                  <a:cubicBezTo>
                    <a:pt x="17555" y="33076"/>
                    <a:pt x="17402" y="32885"/>
                    <a:pt x="17287" y="32655"/>
                  </a:cubicBezTo>
                  <a:cubicBezTo>
                    <a:pt x="17096" y="32273"/>
                    <a:pt x="16943" y="31852"/>
                    <a:pt x="16828" y="31431"/>
                  </a:cubicBezTo>
                  <a:close/>
                  <a:moveTo>
                    <a:pt x="21456" y="33497"/>
                  </a:moveTo>
                  <a:lnTo>
                    <a:pt x="21609" y="33573"/>
                  </a:lnTo>
                  <a:lnTo>
                    <a:pt x="21532" y="33650"/>
                  </a:lnTo>
                  <a:cubicBezTo>
                    <a:pt x="21532" y="33611"/>
                    <a:pt x="21494" y="33535"/>
                    <a:pt x="21456" y="33497"/>
                  </a:cubicBezTo>
                  <a:close/>
                  <a:moveTo>
                    <a:pt x="17631" y="31814"/>
                  </a:moveTo>
                  <a:lnTo>
                    <a:pt x="18243" y="32081"/>
                  </a:lnTo>
                  <a:cubicBezTo>
                    <a:pt x="18434" y="32579"/>
                    <a:pt x="18626" y="33038"/>
                    <a:pt x="18855" y="33497"/>
                  </a:cubicBezTo>
                  <a:lnTo>
                    <a:pt x="19008" y="33841"/>
                  </a:lnTo>
                  <a:cubicBezTo>
                    <a:pt x="18893" y="33802"/>
                    <a:pt x="18740" y="33726"/>
                    <a:pt x="18626" y="33688"/>
                  </a:cubicBezTo>
                  <a:cubicBezTo>
                    <a:pt x="18473" y="33382"/>
                    <a:pt x="18281" y="33114"/>
                    <a:pt x="18129" y="32846"/>
                  </a:cubicBezTo>
                  <a:cubicBezTo>
                    <a:pt x="17976" y="32540"/>
                    <a:pt x="17784" y="32158"/>
                    <a:pt x="17631" y="31814"/>
                  </a:cubicBezTo>
                  <a:close/>
                  <a:moveTo>
                    <a:pt x="22642" y="33726"/>
                  </a:moveTo>
                  <a:lnTo>
                    <a:pt x="22718" y="33802"/>
                  </a:lnTo>
                  <a:cubicBezTo>
                    <a:pt x="22680" y="33841"/>
                    <a:pt x="22680" y="33879"/>
                    <a:pt x="22718" y="33917"/>
                  </a:cubicBezTo>
                  <a:lnTo>
                    <a:pt x="22527" y="33917"/>
                  </a:lnTo>
                  <a:cubicBezTo>
                    <a:pt x="22527" y="33917"/>
                    <a:pt x="22527" y="33879"/>
                    <a:pt x="22527" y="33841"/>
                  </a:cubicBezTo>
                  <a:cubicBezTo>
                    <a:pt x="22565" y="33841"/>
                    <a:pt x="22603" y="33802"/>
                    <a:pt x="22603" y="33764"/>
                  </a:cubicBezTo>
                  <a:lnTo>
                    <a:pt x="22642" y="33726"/>
                  </a:lnTo>
                  <a:close/>
                  <a:moveTo>
                    <a:pt x="20270" y="32999"/>
                  </a:moveTo>
                  <a:lnTo>
                    <a:pt x="21073" y="33344"/>
                  </a:lnTo>
                  <a:lnTo>
                    <a:pt x="21265" y="33802"/>
                  </a:lnTo>
                  <a:cubicBezTo>
                    <a:pt x="21112" y="33917"/>
                    <a:pt x="20997" y="33994"/>
                    <a:pt x="20882" y="34070"/>
                  </a:cubicBezTo>
                  <a:cubicBezTo>
                    <a:pt x="20806" y="33955"/>
                    <a:pt x="20767" y="33879"/>
                    <a:pt x="20691" y="33802"/>
                  </a:cubicBezTo>
                  <a:cubicBezTo>
                    <a:pt x="20576" y="33535"/>
                    <a:pt x="20423" y="33267"/>
                    <a:pt x="20270" y="32999"/>
                  </a:cubicBezTo>
                  <a:close/>
                  <a:moveTo>
                    <a:pt x="18587" y="32196"/>
                  </a:moveTo>
                  <a:lnTo>
                    <a:pt x="19123" y="32464"/>
                  </a:lnTo>
                  <a:cubicBezTo>
                    <a:pt x="19276" y="32885"/>
                    <a:pt x="19467" y="33267"/>
                    <a:pt x="19658" y="33688"/>
                  </a:cubicBezTo>
                  <a:lnTo>
                    <a:pt x="19811" y="34108"/>
                  </a:lnTo>
                  <a:cubicBezTo>
                    <a:pt x="19697" y="34070"/>
                    <a:pt x="19582" y="34032"/>
                    <a:pt x="19505" y="33994"/>
                  </a:cubicBezTo>
                  <a:cubicBezTo>
                    <a:pt x="19352" y="33764"/>
                    <a:pt x="19199" y="33535"/>
                    <a:pt x="19085" y="33344"/>
                  </a:cubicBezTo>
                  <a:cubicBezTo>
                    <a:pt x="18893" y="32961"/>
                    <a:pt x="18740" y="32579"/>
                    <a:pt x="18587" y="32196"/>
                  </a:cubicBezTo>
                  <a:close/>
                  <a:moveTo>
                    <a:pt x="19467" y="32579"/>
                  </a:moveTo>
                  <a:lnTo>
                    <a:pt x="20117" y="32885"/>
                  </a:lnTo>
                  <a:cubicBezTo>
                    <a:pt x="20041" y="32885"/>
                    <a:pt x="20003" y="32999"/>
                    <a:pt x="20041" y="33038"/>
                  </a:cubicBezTo>
                  <a:lnTo>
                    <a:pt x="20079" y="33038"/>
                  </a:lnTo>
                  <a:cubicBezTo>
                    <a:pt x="20232" y="33344"/>
                    <a:pt x="20347" y="33650"/>
                    <a:pt x="20500" y="33955"/>
                  </a:cubicBezTo>
                  <a:cubicBezTo>
                    <a:pt x="20538" y="33994"/>
                    <a:pt x="20576" y="34070"/>
                    <a:pt x="20614" y="34147"/>
                  </a:cubicBezTo>
                  <a:lnTo>
                    <a:pt x="20194" y="34147"/>
                  </a:lnTo>
                  <a:cubicBezTo>
                    <a:pt x="20079" y="33917"/>
                    <a:pt x="19964" y="33726"/>
                    <a:pt x="19888" y="33497"/>
                  </a:cubicBezTo>
                  <a:cubicBezTo>
                    <a:pt x="19735" y="33191"/>
                    <a:pt x="19582" y="32885"/>
                    <a:pt x="19467" y="32579"/>
                  </a:cubicBezTo>
                  <a:close/>
                  <a:moveTo>
                    <a:pt x="21226" y="34644"/>
                  </a:moveTo>
                  <a:lnTo>
                    <a:pt x="21145" y="34726"/>
                  </a:lnTo>
                  <a:lnTo>
                    <a:pt x="21145" y="34726"/>
                  </a:lnTo>
                  <a:cubicBezTo>
                    <a:pt x="21148" y="34713"/>
                    <a:pt x="21150" y="34698"/>
                    <a:pt x="21150" y="34682"/>
                  </a:cubicBezTo>
                  <a:lnTo>
                    <a:pt x="21226" y="34644"/>
                  </a:lnTo>
                  <a:close/>
                  <a:moveTo>
                    <a:pt x="20882" y="34682"/>
                  </a:moveTo>
                  <a:cubicBezTo>
                    <a:pt x="20920" y="34682"/>
                    <a:pt x="20920" y="34720"/>
                    <a:pt x="20920" y="34720"/>
                  </a:cubicBezTo>
                  <a:lnTo>
                    <a:pt x="20920" y="34759"/>
                  </a:lnTo>
                  <a:lnTo>
                    <a:pt x="20767" y="34682"/>
                  </a:lnTo>
                  <a:close/>
                  <a:moveTo>
                    <a:pt x="21079" y="34792"/>
                  </a:moveTo>
                  <a:lnTo>
                    <a:pt x="21073" y="34797"/>
                  </a:lnTo>
                  <a:lnTo>
                    <a:pt x="21035" y="34797"/>
                  </a:lnTo>
                  <a:cubicBezTo>
                    <a:pt x="21051" y="34797"/>
                    <a:pt x="21066" y="34795"/>
                    <a:pt x="21079" y="34792"/>
                  </a:cubicBezTo>
                  <a:close/>
                  <a:moveTo>
                    <a:pt x="24210" y="35103"/>
                  </a:moveTo>
                  <a:lnTo>
                    <a:pt x="25242" y="35409"/>
                  </a:lnTo>
                  <a:cubicBezTo>
                    <a:pt x="25089" y="35600"/>
                    <a:pt x="24898" y="35868"/>
                    <a:pt x="24707" y="36059"/>
                  </a:cubicBezTo>
                  <a:lnTo>
                    <a:pt x="24707" y="36097"/>
                  </a:lnTo>
                  <a:cubicBezTo>
                    <a:pt x="24516" y="35830"/>
                    <a:pt x="24401" y="35447"/>
                    <a:pt x="24210" y="35103"/>
                  </a:cubicBezTo>
                  <a:close/>
                  <a:moveTo>
                    <a:pt x="23751" y="35983"/>
                  </a:moveTo>
                  <a:cubicBezTo>
                    <a:pt x="23751" y="36021"/>
                    <a:pt x="23751" y="36059"/>
                    <a:pt x="23789" y="36097"/>
                  </a:cubicBezTo>
                  <a:lnTo>
                    <a:pt x="23789" y="36136"/>
                  </a:lnTo>
                  <a:lnTo>
                    <a:pt x="23674" y="36136"/>
                  </a:lnTo>
                  <a:cubicBezTo>
                    <a:pt x="23674" y="36059"/>
                    <a:pt x="23712" y="36021"/>
                    <a:pt x="23751" y="35983"/>
                  </a:cubicBezTo>
                  <a:close/>
                  <a:moveTo>
                    <a:pt x="19926" y="36288"/>
                  </a:moveTo>
                  <a:lnTo>
                    <a:pt x="20003" y="36327"/>
                  </a:lnTo>
                  <a:cubicBezTo>
                    <a:pt x="20003" y="36327"/>
                    <a:pt x="20003" y="36365"/>
                    <a:pt x="20003" y="36365"/>
                  </a:cubicBezTo>
                  <a:lnTo>
                    <a:pt x="19926" y="36288"/>
                  </a:lnTo>
                  <a:close/>
                  <a:moveTo>
                    <a:pt x="33442" y="10320"/>
                  </a:moveTo>
                  <a:cubicBezTo>
                    <a:pt x="34888" y="10320"/>
                    <a:pt x="36150" y="11080"/>
                    <a:pt x="37443" y="11658"/>
                  </a:cubicBezTo>
                  <a:cubicBezTo>
                    <a:pt x="38705" y="12270"/>
                    <a:pt x="40043" y="12767"/>
                    <a:pt x="41382" y="13188"/>
                  </a:cubicBezTo>
                  <a:cubicBezTo>
                    <a:pt x="42223" y="13456"/>
                    <a:pt x="43065" y="13647"/>
                    <a:pt x="43944" y="13800"/>
                  </a:cubicBezTo>
                  <a:lnTo>
                    <a:pt x="42835" y="13800"/>
                  </a:lnTo>
                  <a:cubicBezTo>
                    <a:pt x="42721" y="13800"/>
                    <a:pt x="42721" y="13991"/>
                    <a:pt x="42835" y="13991"/>
                  </a:cubicBezTo>
                  <a:cubicBezTo>
                    <a:pt x="44399" y="14237"/>
                    <a:pt x="45963" y="14352"/>
                    <a:pt x="47527" y="14352"/>
                  </a:cubicBezTo>
                  <a:cubicBezTo>
                    <a:pt x="48640" y="14352"/>
                    <a:pt x="49753" y="14294"/>
                    <a:pt x="50867" y="14182"/>
                  </a:cubicBezTo>
                  <a:lnTo>
                    <a:pt x="50867" y="14182"/>
                  </a:lnTo>
                  <a:cubicBezTo>
                    <a:pt x="47195" y="21028"/>
                    <a:pt x="44518" y="28601"/>
                    <a:pt x="42109" y="35944"/>
                  </a:cubicBezTo>
                  <a:cubicBezTo>
                    <a:pt x="42070" y="35983"/>
                    <a:pt x="42070" y="36021"/>
                    <a:pt x="42109" y="36059"/>
                  </a:cubicBezTo>
                  <a:cubicBezTo>
                    <a:pt x="41458" y="36327"/>
                    <a:pt x="40770" y="36518"/>
                    <a:pt x="40043" y="36556"/>
                  </a:cubicBezTo>
                  <a:cubicBezTo>
                    <a:pt x="39661" y="36556"/>
                    <a:pt x="39240" y="36518"/>
                    <a:pt x="38858" y="36480"/>
                  </a:cubicBezTo>
                  <a:cubicBezTo>
                    <a:pt x="37940" y="36441"/>
                    <a:pt x="37060" y="36327"/>
                    <a:pt x="36142" y="36136"/>
                  </a:cubicBezTo>
                  <a:cubicBezTo>
                    <a:pt x="34306" y="35753"/>
                    <a:pt x="32509" y="35179"/>
                    <a:pt x="30788" y="34414"/>
                  </a:cubicBezTo>
                  <a:cubicBezTo>
                    <a:pt x="29450" y="33833"/>
                    <a:pt x="28241" y="33654"/>
                    <a:pt x="27024" y="33654"/>
                  </a:cubicBezTo>
                  <a:cubicBezTo>
                    <a:pt x="25840" y="33654"/>
                    <a:pt x="24650" y="33823"/>
                    <a:pt x="23330" y="33955"/>
                  </a:cubicBezTo>
                  <a:cubicBezTo>
                    <a:pt x="23330" y="33917"/>
                    <a:pt x="23330" y="33879"/>
                    <a:pt x="23330" y="33879"/>
                  </a:cubicBezTo>
                  <a:cubicBezTo>
                    <a:pt x="23368" y="33802"/>
                    <a:pt x="23368" y="33688"/>
                    <a:pt x="23330" y="33650"/>
                  </a:cubicBezTo>
                  <a:lnTo>
                    <a:pt x="23330" y="33650"/>
                  </a:lnTo>
                  <a:cubicBezTo>
                    <a:pt x="23342" y="33652"/>
                    <a:pt x="23353" y="33654"/>
                    <a:pt x="23364" y="33654"/>
                  </a:cubicBezTo>
                  <a:cubicBezTo>
                    <a:pt x="23493" y="33654"/>
                    <a:pt x="23548" y="33455"/>
                    <a:pt x="23406" y="33420"/>
                  </a:cubicBezTo>
                  <a:lnTo>
                    <a:pt x="23253" y="33344"/>
                  </a:lnTo>
                  <a:lnTo>
                    <a:pt x="23215" y="33344"/>
                  </a:lnTo>
                  <a:cubicBezTo>
                    <a:pt x="23559" y="32387"/>
                    <a:pt x="23904" y="31431"/>
                    <a:pt x="24210" y="30475"/>
                  </a:cubicBezTo>
                  <a:cubicBezTo>
                    <a:pt x="24230" y="30485"/>
                    <a:pt x="24251" y="30490"/>
                    <a:pt x="24270" y="30490"/>
                  </a:cubicBezTo>
                  <a:cubicBezTo>
                    <a:pt x="24324" y="30490"/>
                    <a:pt x="24373" y="30455"/>
                    <a:pt x="24401" y="30399"/>
                  </a:cubicBezTo>
                  <a:cubicBezTo>
                    <a:pt x="24401" y="30284"/>
                    <a:pt x="24401" y="30131"/>
                    <a:pt x="24401" y="30016"/>
                  </a:cubicBezTo>
                  <a:lnTo>
                    <a:pt x="24592" y="29442"/>
                  </a:lnTo>
                  <a:lnTo>
                    <a:pt x="24592" y="29557"/>
                  </a:lnTo>
                  <a:cubicBezTo>
                    <a:pt x="24568" y="29604"/>
                    <a:pt x="24618" y="29637"/>
                    <a:pt x="24659" y="29637"/>
                  </a:cubicBezTo>
                  <a:cubicBezTo>
                    <a:pt x="24684" y="29637"/>
                    <a:pt x="24707" y="29625"/>
                    <a:pt x="24707" y="29595"/>
                  </a:cubicBezTo>
                  <a:cubicBezTo>
                    <a:pt x="24783" y="29404"/>
                    <a:pt x="24822" y="29213"/>
                    <a:pt x="24860" y="29022"/>
                  </a:cubicBezTo>
                  <a:cubicBezTo>
                    <a:pt x="25127" y="28678"/>
                    <a:pt x="25395" y="28333"/>
                    <a:pt x="25701" y="27989"/>
                  </a:cubicBezTo>
                  <a:cubicBezTo>
                    <a:pt x="25728" y="27962"/>
                    <a:pt x="25698" y="27935"/>
                    <a:pt x="25664" y="27935"/>
                  </a:cubicBezTo>
                  <a:cubicBezTo>
                    <a:pt x="25650" y="27935"/>
                    <a:pt x="25636" y="27940"/>
                    <a:pt x="25625" y="27951"/>
                  </a:cubicBezTo>
                  <a:cubicBezTo>
                    <a:pt x="25357" y="28180"/>
                    <a:pt x="25127" y="28448"/>
                    <a:pt x="24860" y="28754"/>
                  </a:cubicBezTo>
                  <a:cubicBezTo>
                    <a:pt x="24860" y="28601"/>
                    <a:pt x="24860" y="28486"/>
                    <a:pt x="24822" y="28333"/>
                  </a:cubicBezTo>
                  <a:cubicBezTo>
                    <a:pt x="25204" y="27683"/>
                    <a:pt x="25701" y="27148"/>
                    <a:pt x="26313" y="26727"/>
                  </a:cubicBezTo>
                  <a:cubicBezTo>
                    <a:pt x="26340" y="26700"/>
                    <a:pt x="26329" y="26673"/>
                    <a:pt x="26307" y="26673"/>
                  </a:cubicBezTo>
                  <a:cubicBezTo>
                    <a:pt x="26297" y="26673"/>
                    <a:pt x="26286" y="26678"/>
                    <a:pt x="26275" y="26689"/>
                  </a:cubicBezTo>
                  <a:cubicBezTo>
                    <a:pt x="25854" y="26918"/>
                    <a:pt x="25472" y="27262"/>
                    <a:pt x="25166" y="27645"/>
                  </a:cubicBezTo>
                  <a:cubicBezTo>
                    <a:pt x="25357" y="27186"/>
                    <a:pt x="25548" y="26765"/>
                    <a:pt x="25778" y="26345"/>
                  </a:cubicBezTo>
                  <a:cubicBezTo>
                    <a:pt x="26390" y="25618"/>
                    <a:pt x="27231" y="25044"/>
                    <a:pt x="28149" y="24776"/>
                  </a:cubicBezTo>
                  <a:cubicBezTo>
                    <a:pt x="28214" y="24776"/>
                    <a:pt x="28196" y="24692"/>
                    <a:pt x="28165" y="24692"/>
                  </a:cubicBezTo>
                  <a:cubicBezTo>
                    <a:pt x="28160" y="24692"/>
                    <a:pt x="28154" y="24694"/>
                    <a:pt x="28149" y="24700"/>
                  </a:cubicBezTo>
                  <a:cubicBezTo>
                    <a:pt x="27193" y="24929"/>
                    <a:pt x="26313" y="25427"/>
                    <a:pt x="25625" y="26115"/>
                  </a:cubicBezTo>
                  <a:lnTo>
                    <a:pt x="25892" y="25388"/>
                  </a:lnTo>
                  <a:lnTo>
                    <a:pt x="25954" y="25327"/>
                  </a:lnTo>
                  <a:lnTo>
                    <a:pt x="25954" y="25327"/>
                  </a:lnTo>
                  <a:cubicBezTo>
                    <a:pt x="25946" y="25347"/>
                    <a:pt x="25938" y="25368"/>
                    <a:pt x="25931" y="25388"/>
                  </a:cubicBezTo>
                  <a:lnTo>
                    <a:pt x="26849" y="24432"/>
                  </a:lnTo>
                  <a:lnTo>
                    <a:pt x="25954" y="25327"/>
                  </a:lnTo>
                  <a:lnTo>
                    <a:pt x="25954" y="25327"/>
                  </a:lnTo>
                  <a:cubicBezTo>
                    <a:pt x="27018" y="22518"/>
                    <a:pt x="28157" y="19746"/>
                    <a:pt x="29296" y="16974"/>
                  </a:cubicBezTo>
                  <a:cubicBezTo>
                    <a:pt x="29679" y="16630"/>
                    <a:pt x="30023" y="16209"/>
                    <a:pt x="30329" y="15789"/>
                  </a:cubicBezTo>
                  <a:cubicBezTo>
                    <a:pt x="30360" y="15758"/>
                    <a:pt x="30316" y="15702"/>
                    <a:pt x="30277" y="15702"/>
                  </a:cubicBezTo>
                  <a:cubicBezTo>
                    <a:pt x="30268" y="15702"/>
                    <a:pt x="30260" y="15705"/>
                    <a:pt x="30252" y="15712"/>
                  </a:cubicBezTo>
                  <a:cubicBezTo>
                    <a:pt x="29985" y="16095"/>
                    <a:pt x="29679" y="16401"/>
                    <a:pt x="29373" y="16745"/>
                  </a:cubicBezTo>
                  <a:cubicBezTo>
                    <a:pt x="29488" y="16477"/>
                    <a:pt x="29564" y="16248"/>
                    <a:pt x="29679" y="15980"/>
                  </a:cubicBezTo>
                  <a:cubicBezTo>
                    <a:pt x="30291" y="15177"/>
                    <a:pt x="30941" y="14450"/>
                    <a:pt x="31706" y="13762"/>
                  </a:cubicBezTo>
                  <a:cubicBezTo>
                    <a:pt x="31736" y="13762"/>
                    <a:pt x="31718" y="13713"/>
                    <a:pt x="31670" y="13713"/>
                  </a:cubicBezTo>
                  <a:cubicBezTo>
                    <a:pt x="31658" y="13713"/>
                    <a:pt x="31645" y="13716"/>
                    <a:pt x="31629" y="13723"/>
                  </a:cubicBezTo>
                  <a:cubicBezTo>
                    <a:pt x="31017" y="14182"/>
                    <a:pt x="30444" y="14718"/>
                    <a:pt x="29946" y="15291"/>
                  </a:cubicBezTo>
                  <a:cubicBezTo>
                    <a:pt x="29985" y="15177"/>
                    <a:pt x="30023" y="15100"/>
                    <a:pt x="30061" y="15024"/>
                  </a:cubicBezTo>
                  <a:cubicBezTo>
                    <a:pt x="30329" y="14718"/>
                    <a:pt x="30597" y="14412"/>
                    <a:pt x="30903" y="14144"/>
                  </a:cubicBezTo>
                  <a:cubicBezTo>
                    <a:pt x="31362" y="13723"/>
                    <a:pt x="31859" y="13303"/>
                    <a:pt x="32279" y="12920"/>
                  </a:cubicBezTo>
                  <a:cubicBezTo>
                    <a:pt x="32311" y="12858"/>
                    <a:pt x="32291" y="12795"/>
                    <a:pt x="32262" y="12795"/>
                  </a:cubicBezTo>
                  <a:cubicBezTo>
                    <a:pt x="32255" y="12795"/>
                    <a:pt x="32248" y="12798"/>
                    <a:pt x="32241" y="12805"/>
                  </a:cubicBezTo>
                  <a:cubicBezTo>
                    <a:pt x="31553" y="13226"/>
                    <a:pt x="30903" y="13723"/>
                    <a:pt x="30329" y="14259"/>
                  </a:cubicBezTo>
                  <a:lnTo>
                    <a:pt x="30520" y="13800"/>
                  </a:lnTo>
                  <a:cubicBezTo>
                    <a:pt x="30673" y="13609"/>
                    <a:pt x="30826" y="13456"/>
                    <a:pt x="31017" y="13264"/>
                  </a:cubicBezTo>
                  <a:cubicBezTo>
                    <a:pt x="31400" y="12920"/>
                    <a:pt x="31820" y="12614"/>
                    <a:pt x="32279" y="12308"/>
                  </a:cubicBezTo>
                  <a:cubicBezTo>
                    <a:pt x="32341" y="12277"/>
                    <a:pt x="32303" y="12221"/>
                    <a:pt x="32266" y="12221"/>
                  </a:cubicBezTo>
                  <a:cubicBezTo>
                    <a:pt x="32257" y="12221"/>
                    <a:pt x="32249" y="12224"/>
                    <a:pt x="32241" y="12232"/>
                  </a:cubicBezTo>
                  <a:cubicBezTo>
                    <a:pt x="31706" y="12461"/>
                    <a:pt x="31247" y="12729"/>
                    <a:pt x="30788" y="13111"/>
                  </a:cubicBezTo>
                  <a:lnTo>
                    <a:pt x="30979" y="12576"/>
                  </a:lnTo>
                  <a:lnTo>
                    <a:pt x="31323" y="12346"/>
                  </a:lnTo>
                  <a:cubicBezTo>
                    <a:pt x="31782" y="12002"/>
                    <a:pt x="32279" y="11696"/>
                    <a:pt x="32815" y="11429"/>
                  </a:cubicBezTo>
                  <a:cubicBezTo>
                    <a:pt x="32883" y="11395"/>
                    <a:pt x="32830" y="11269"/>
                    <a:pt x="32763" y="11269"/>
                  </a:cubicBezTo>
                  <a:cubicBezTo>
                    <a:pt x="32755" y="11269"/>
                    <a:pt x="32747" y="11271"/>
                    <a:pt x="32738" y="11276"/>
                  </a:cubicBezTo>
                  <a:cubicBezTo>
                    <a:pt x="32165" y="11543"/>
                    <a:pt x="31629" y="11849"/>
                    <a:pt x="31132" y="12232"/>
                  </a:cubicBezTo>
                  <a:cubicBezTo>
                    <a:pt x="31323" y="11773"/>
                    <a:pt x="31476" y="11276"/>
                    <a:pt x="31668" y="10817"/>
                  </a:cubicBezTo>
                  <a:cubicBezTo>
                    <a:pt x="31744" y="10970"/>
                    <a:pt x="31820" y="11123"/>
                    <a:pt x="31935" y="11161"/>
                  </a:cubicBezTo>
                  <a:cubicBezTo>
                    <a:pt x="31859" y="11237"/>
                    <a:pt x="31820" y="11314"/>
                    <a:pt x="31744" y="11390"/>
                  </a:cubicBezTo>
                  <a:cubicBezTo>
                    <a:pt x="31713" y="11421"/>
                    <a:pt x="31757" y="11477"/>
                    <a:pt x="31795" y="11477"/>
                  </a:cubicBezTo>
                  <a:cubicBezTo>
                    <a:pt x="31804" y="11477"/>
                    <a:pt x="31813" y="11474"/>
                    <a:pt x="31820" y="11467"/>
                  </a:cubicBezTo>
                  <a:cubicBezTo>
                    <a:pt x="32165" y="11084"/>
                    <a:pt x="32585" y="10817"/>
                    <a:pt x="33083" y="10664"/>
                  </a:cubicBezTo>
                  <a:cubicBezTo>
                    <a:pt x="33159" y="10664"/>
                    <a:pt x="33159" y="10549"/>
                    <a:pt x="33083" y="10549"/>
                  </a:cubicBezTo>
                  <a:cubicBezTo>
                    <a:pt x="32738" y="10625"/>
                    <a:pt x="32432" y="10778"/>
                    <a:pt x="32165" y="10970"/>
                  </a:cubicBezTo>
                  <a:cubicBezTo>
                    <a:pt x="32203" y="10931"/>
                    <a:pt x="32203" y="10893"/>
                    <a:pt x="32165" y="10855"/>
                  </a:cubicBezTo>
                  <a:lnTo>
                    <a:pt x="32165" y="10817"/>
                  </a:lnTo>
                  <a:cubicBezTo>
                    <a:pt x="32144" y="10806"/>
                    <a:pt x="32121" y="10802"/>
                    <a:pt x="32098" y="10802"/>
                  </a:cubicBezTo>
                  <a:cubicBezTo>
                    <a:pt x="32035" y="10802"/>
                    <a:pt x="31973" y="10837"/>
                    <a:pt x="31973" y="10893"/>
                  </a:cubicBezTo>
                  <a:cubicBezTo>
                    <a:pt x="31973" y="10855"/>
                    <a:pt x="31973" y="10778"/>
                    <a:pt x="31973" y="10740"/>
                  </a:cubicBezTo>
                  <a:cubicBezTo>
                    <a:pt x="32012" y="10740"/>
                    <a:pt x="32050" y="10740"/>
                    <a:pt x="32050" y="10702"/>
                  </a:cubicBezTo>
                  <a:lnTo>
                    <a:pt x="32050" y="10664"/>
                  </a:lnTo>
                  <a:cubicBezTo>
                    <a:pt x="32318" y="10511"/>
                    <a:pt x="32624" y="10434"/>
                    <a:pt x="32891" y="10358"/>
                  </a:cubicBezTo>
                  <a:cubicBezTo>
                    <a:pt x="33078" y="10332"/>
                    <a:pt x="33261" y="10320"/>
                    <a:pt x="33442" y="10320"/>
                  </a:cubicBezTo>
                  <a:close/>
                  <a:moveTo>
                    <a:pt x="21647" y="36594"/>
                  </a:moveTo>
                  <a:cubicBezTo>
                    <a:pt x="21593" y="36608"/>
                    <a:pt x="21548" y="36636"/>
                    <a:pt x="21515" y="36673"/>
                  </a:cubicBezTo>
                  <a:lnTo>
                    <a:pt x="21515" y="36673"/>
                  </a:lnTo>
                  <a:cubicBezTo>
                    <a:pt x="21522" y="36660"/>
                    <a:pt x="21528" y="36647"/>
                    <a:pt x="21532" y="36633"/>
                  </a:cubicBezTo>
                  <a:cubicBezTo>
                    <a:pt x="21571" y="36594"/>
                    <a:pt x="21609" y="36594"/>
                    <a:pt x="21647" y="36594"/>
                  </a:cubicBezTo>
                  <a:close/>
                  <a:moveTo>
                    <a:pt x="21478" y="36728"/>
                  </a:moveTo>
                  <a:cubicBezTo>
                    <a:pt x="21446" y="36789"/>
                    <a:pt x="21437" y="36864"/>
                    <a:pt x="21456" y="36939"/>
                  </a:cubicBezTo>
                  <a:lnTo>
                    <a:pt x="21265" y="36862"/>
                  </a:lnTo>
                  <a:cubicBezTo>
                    <a:pt x="21344" y="36836"/>
                    <a:pt x="21424" y="36791"/>
                    <a:pt x="21478" y="36728"/>
                  </a:cubicBezTo>
                  <a:close/>
                  <a:moveTo>
                    <a:pt x="46622" y="35294"/>
                  </a:moveTo>
                  <a:cubicBezTo>
                    <a:pt x="46622" y="35332"/>
                    <a:pt x="46583" y="35371"/>
                    <a:pt x="46583" y="35409"/>
                  </a:cubicBezTo>
                  <a:lnTo>
                    <a:pt x="45780" y="37053"/>
                  </a:lnTo>
                  <a:lnTo>
                    <a:pt x="46622" y="35294"/>
                  </a:lnTo>
                  <a:close/>
                  <a:moveTo>
                    <a:pt x="25280" y="36939"/>
                  </a:moveTo>
                  <a:lnTo>
                    <a:pt x="25548" y="37053"/>
                  </a:lnTo>
                  <a:lnTo>
                    <a:pt x="25510" y="37092"/>
                  </a:lnTo>
                  <a:lnTo>
                    <a:pt x="25280" y="36939"/>
                  </a:lnTo>
                  <a:close/>
                  <a:moveTo>
                    <a:pt x="25625" y="37092"/>
                  </a:moveTo>
                  <a:lnTo>
                    <a:pt x="26045" y="37245"/>
                  </a:lnTo>
                  <a:lnTo>
                    <a:pt x="25931" y="37321"/>
                  </a:lnTo>
                  <a:lnTo>
                    <a:pt x="25586" y="37130"/>
                  </a:lnTo>
                  <a:lnTo>
                    <a:pt x="25625" y="37092"/>
                  </a:lnTo>
                  <a:close/>
                  <a:moveTo>
                    <a:pt x="26198" y="37283"/>
                  </a:moveTo>
                  <a:lnTo>
                    <a:pt x="26925" y="37589"/>
                  </a:lnTo>
                  <a:lnTo>
                    <a:pt x="26810" y="37704"/>
                  </a:lnTo>
                  <a:cubicBezTo>
                    <a:pt x="26619" y="37627"/>
                    <a:pt x="26428" y="37551"/>
                    <a:pt x="26198" y="37512"/>
                  </a:cubicBezTo>
                  <a:lnTo>
                    <a:pt x="26084" y="37436"/>
                  </a:lnTo>
                  <a:cubicBezTo>
                    <a:pt x="26122" y="37359"/>
                    <a:pt x="26160" y="37321"/>
                    <a:pt x="26198" y="37283"/>
                  </a:cubicBezTo>
                  <a:close/>
                  <a:moveTo>
                    <a:pt x="27116" y="37665"/>
                  </a:moveTo>
                  <a:lnTo>
                    <a:pt x="27805" y="37933"/>
                  </a:lnTo>
                  <a:lnTo>
                    <a:pt x="27728" y="38010"/>
                  </a:lnTo>
                  <a:lnTo>
                    <a:pt x="26963" y="37780"/>
                  </a:lnTo>
                  <a:cubicBezTo>
                    <a:pt x="27040" y="37742"/>
                    <a:pt x="27078" y="37704"/>
                    <a:pt x="27116" y="37665"/>
                  </a:cubicBezTo>
                  <a:close/>
                  <a:moveTo>
                    <a:pt x="28034" y="38010"/>
                  </a:moveTo>
                  <a:lnTo>
                    <a:pt x="28493" y="38201"/>
                  </a:lnTo>
                  <a:lnTo>
                    <a:pt x="28417" y="38239"/>
                  </a:lnTo>
                  <a:lnTo>
                    <a:pt x="27958" y="38086"/>
                  </a:lnTo>
                  <a:lnTo>
                    <a:pt x="28034" y="38010"/>
                  </a:lnTo>
                  <a:close/>
                  <a:moveTo>
                    <a:pt x="50025" y="16668"/>
                  </a:moveTo>
                  <a:cubicBezTo>
                    <a:pt x="50502" y="16954"/>
                    <a:pt x="51032" y="17108"/>
                    <a:pt x="51570" y="17108"/>
                  </a:cubicBezTo>
                  <a:cubicBezTo>
                    <a:pt x="51680" y="17108"/>
                    <a:pt x="51790" y="17102"/>
                    <a:pt x="51900" y="17089"/>
                  </a:cubicBezTo>
                  <a:lnTo>
                    <a:pt x="51900" y="17127"/>
                  </a:lnTo>
                  <a:cubicBezTo>
                    <a:pt x="48419" y="24241"/>
                    <a:pt x="45512" y="31661"/>
                    <a:pt x="42300" y="38889"/>
                  </a:cubicBezTo>
                  <a:cubicBezTo>
                    <a:pt x="38972" y="37665"/>
                    <a:pt x="35416" y="36862"/>
                    <a:pt x="31973" y="35906"/>
                  </a:cubicBezTo>
                  <a:cubicBezTo>
                    <a:pt x="29602" y="35256"/>
                    <a:pt x="27193" y="34491"/>
                    <a:pt x="24745" y="34223"/>
                  </a:cubicBezTo>
                  <a:cubicBezTo>
                    <a:pt x="25623" y="34108"/>
                    <a:pt x="26488" y="33978"/>
                    <a:pt x="27355" y="33978"/>
                  </a:cubicBezTo>
                  <a:cubicBezTo>
                    <a:pt x="27923" y="33978"/>
                    <a:pt x="28492" y="34034"/>
                    <a:pt x="29067" y="34185"/>
                  </a:cubicBezTo>
                  <a:cubicBezTo>
                    <a:pt x="31094" y="34720"/>
                    <a:pt x="32853" y="35753"/>
                    <a:pt x="34918" y="36212"/>
                  </a:cubicBezTo>
                  <a:cubicBezTo>
                    <a:pt x="36432" y="36552"/>
                    <a:pt x="37971" y="36742"/>
                    <a:pt x="39535" y="36742"/>
                  </a:cubicBezTo>
                  <a:cubicBezTo>
                    <a:pt x="39907" y="36742"/>
                    <a:pt x="40281" y="36731"/>
                    <a:pt x="40655" y="36709"/>
                  </a:cubicBezTo>
                  <a:cubicBezTo>
                    <a:pt x="41267" y="36671"/>
                    <a:pt x="41994" y="36671"/>
                    <a:pt x="42300" y="36136"/>
                  </a:cubicBezTo>
                  <a:cubicBezTo>
                    <a:pt x="42338" y="36136"/>
                    <a:pt x="42376" y="36097"/>
                    <a:pt x="42376" y="36059"/>
                  </a:cubicBezTo>
                  <a:cubicBezTo>
                    <a:pt x="44556" y="29404"/>
                    <a:pt x="47310" y="23055"/>
                    <a:pt x="50025" y="16668"/>
                  </a:cubicBezTo>
                  <a:close/>
                  <a:moveTo>
                    <a:pt x="28378" y="38889"/>
                  </a:moveTo>
                  <a:lnTo>
                    <a:pt x="28378" y="38889"/>
                  </a:lnTo>
                  <a:cubicBezTo>
                    <a:pt x="28646" y="39004"/>
                    <a:pt x="28876" y="39080"/>
                    <a:pt x="29143" y="39195"/>
                  </a:cubicBezTo>
                  <a:lnTo>
                    <a:pt x="28417" y="39004"/>
                  </a:lnTo>
                  <a:cubicBezTo>
                    <a:pt x="28417" y="38966"/>
                    <a:pt x="28378" y="38927"/>
                    <a:pt x="28378" y="38889"/>
                  </a:cubicBezTo>
                  <a:close/>
                  <a:moveTo>
                    <a:pt x="53085" y="20569"/>
                  </a:moveTo>
                  <a:cubicBezTo>
                    <a:pt x="53085" y="20608"/>
                    <a:pt x="53123" y="20684"/>
                    <a:pt x="53162" y="20722"/>
                  </a:cubicBezTo>
                  <a:cubicBezTo>
                    <a:pt x="53238" y="21334"/>
                    <a:pt x="52167" y="23361"/>
                    <a:pt x="52091" y="23553"/>
                  </a:cubicBezTo>
                  <a:cubicBezTo>
                    <a:pt x="51632" y="24432"/>
                    <a:pt x="51211" y="25350"/>
                    <a:pt x="50752" y="26230"/>
                  </a:cubicBezTo>
                  <a:cubicBezTo>
                    <a:pt x="50561" y="26650"/>
                    <a:pt x="50331" y="27109"/>
                    <a:pt x="50102" y="27568"/>
                  </a:cubicBezTo>
                  <a:cubicBezTo>
                    <a:pt x="49796" y="28142"/>
                    <a:pt x="49490" y="28678"/>
                    <a:pt x="49222" y="29251"/>
                  </a:cubicBezTo>
                  <a:cubicBezTo>
                    <a:pt x="48457" y="30628"/>
                    <a:pt x="47769" y="32043"/>
                    <a:pt x="47195" y="33497"/>
                  </a:cubicBezTo>
                  <a:cubicBezTo>
                    <a:pt x="46354" y="35179"/>
                    <a:pt x="45512" y="36862"/>
                    <a:pt x="44671" y="38545"/>
                  </a:cubicBezTo>
                  <a:cubicBezTo>
                    <a:pt x="44212" y="38966"/>
                    <a:pt x="43715" y="39386"/>
                    <a:pt x="43256" y="39807"/>
                  </a:cubicBezTo>
                  <a:cubicBezTo>
                    <a:pt x="44786" y="36594"/>
                    <a:pt x="46316" y="33382"/>
                    <a:pt x="47960" y="30207"/>
                  </a:cubicBezTo>
                  <a:cubicBezTo>
                    <a:pt x="49567" y="27033"/>
                    <a:pt x="51402" y="23820"/>
                    <a:pt x="53009" y="20569"/>
                  </a:cubicBezTo>
                  <a:close/>
                  <a:moveTo>
                    <a:pt x="49261" y="26727"/>
                  </a:moveTo>
                  <a:lnTo>
                    <a:pt x="48572" y="27951"/>
                  </a:lnTo>
                  <a:cubicBezTo>
                    <a:pt x="48572" y="27932"/>
                    <a:pt x="48553" y="27922"/>
                    <a:pt x="48529" y="27922"/>
                  </a:cubicBezTo>
                  <a:cubicBezTo>
                    <a:pt x="48505" y="27922"/>
                    <a:pt x="48477" y="27932"/>
                    <a:pt x="48457" y="27951"/>
                  </a:cubicBezTo>
                  <a:cubicBezTo>
                    <a:pt x="47960" y="28716"/>
                    <a:pt x="47387" y="29404"/>
                    <a:pt x="46813" y="30054"/>
                  </a:cubicBezTo>
                  <a:cubicBezTo>
                    <a:pt x="46754" y="30113"/>
                    <a:pt x="46808" y="30194"/>
                    <a:pt x="46854" y="30194"/>
                  </a:cubicBezTo>
                  <a:cubicBezTo>
                    <a:pt x="46867" y="30194"/>
                    <a:pt x="46880" y="30187"/>
                    <a:pt x="46889" y="30169"/>
                  </a:cubicBezTo>
                  <a:cubicBezTo>
                    <a:pt x="47463" y="29595"/>
                    <a:pt x="47998" y="28945"/>
                    <a:pt x="48419" y="28295"/>
                  </a:cubicBezTo>
                  <a:lnTo>
                    <a:pt x="48419" y="28295"/>
                  </a:lnTo>
                  <a:cubicBezTo>
                    <a:pt x="47960" y="29175"/>
                    <a:pt x="47540" y="30054"/>
                    <a:pt x="47081" y="30934"/>
                  </a:cubicBezTo>
                  <a:lnTo>
                    <a:pt x="47042" y="30934"/>
                  </a:lnTo>
                  <a:cubicBezTo>
                    <a:pt x="46583" y="31431"/>
                    <a:pt x="46201" y="32005"/>
                    <a:pt x="45895" y="32655"/>
                  </a:cubicBezTo>
                  <a:cubicBezTo>
                    <a:pt x="45895" y="32682"/>
                    <a:pt x="45914" y="32709"/>
                    <a:pt x="45939" y="32709"/>
                  </a:cubicBezTo>
                  <a:cubicBezTo>
                    <a:pt x="45949" y="32709"/>
                    <a:pt x="45960" y="32705"/>
                    <a:pt x="45971" y="32693"/>
                  </a:cubicBezTo>
                  <a:cubicBezTo>
                    <a:pt x="46239" y="32349"/>
                    <a:pt x="46507" y="31967"/>
                    <a:pt x="46736" y="31622"/>
                  </a:cubicBezTo>
                  <a:lnTo>
                    <a:pt x="46736" y="31622"/>
                  </a:lnTo>
                  <a:cubicBezTo>
                    <a:pt x="45551" y="34032"/>
                    <a:pt x="44365" y="36518"/>
                    <a:pt x="43256" y="38927"/>
                  </a:cubicBezTo>
                  <a:cubicBezTo>
                    <a:pt x="43103" y="39348"/>
                    <a:pt x="42912" y="39731"/>
                    <a:pt x="42682" y="40113"/>
                  </a:cubicBezTo>
                  <a:cubicBezTo>
                    <a:pt x="42478" y="40299"/>
                    <a:pt x="42274" y="40376"/>
                    <a:pt x="42048" y="40376"/>
                  </a:cubicBezTo>
                  <a:cubicBezTo>
                    <a:pt x="41808" y="40376"/>
                    <a:pt x="41544" y="40289"/>
                    <a:pt x="41229" y="40151"/>
                  </a:cubicBezTo>
                  <a:cubicBezTo>
                    <a:pt x="40655" y="39922"/>
                    <a:pt x="40005" y="39463"/>
                    <a:pt x="39317" y="39195"/>
                  </a:cubicBezTo>
                  <a:cubicBezTo>
                    <a:pt x="37749" y="38545"/>
                    <a:pt x="36104" y="38010"/>
                    <a:pt x="34459" y="37589"/>
                  </a:cubicBezTo>
                  <a:cubicBezTo>
                    <a:pt x="30941" y="36594"/>
                    <a:pt x="27460" y="35600"/>
                    <a:pt x="23942" y="34644"/>
                  </a:cubicBezTo>
                  <a:cubicBezTo>
                    <a:pt x="23942" y="34606"/>
                    <a:pt x="23942" y="34606"/>
                    <a:pt x="23904" y="34567"/>
                  </a:cubicBezTo>
                  <a:lnTo>
                    <a:pt x="23904" y="34567"/>
                  </a:lnTo>
                  <a:cubicBezTo>
                    <a:pt x="26925" y="34759"/>
                    <a:pt x="29870" y="35715"/>
                    <a:pt x="32777" y="36480"/>
                  </a:cubicBezTo>
                  <a:cubicBezTo>
                    <a:pt x="35913" y="37359"/>
                    <a:pt x="39087" y="38392"/>
                    <a:pt x="42300" y="38966"/>
                  </a:cubicBezTo>
                  <a:cubicBezTo>
                    <a:pt x="42319" y="39061"/>
                    <a:pt x="42386" y="39109"/>
                    <a:pt x="42458" y="39109"/>
                  </a:cubicBezTo>
                  <a:cubicBezTo>
                    <a:pt x="42529" y="39109"/>
                    <a:pt x="42606" y="39061"/>
                    <a:pt x="42644" y="38966"/>
                  </a:cubicBezTo>
                  <a:cubicBezTo>
                    <a:pt x="43179" y="37742"/>
                    <a:pt x="43715" y="36480"/>
                    <a:pt x="44289" y="35256"/>
                  </a:cubicBezTo>
                  <a:lnTo>
                    <a:pt x="44365" y="35256"/>
                  </a:lnTo>
                  <a:cubicBezTo>
                    <a:pt x="44595" y="34950"/>
                    <a:pt x="44824" y="34644"/>
                    <a:pt x="45054" y="34300"/>
                  </a:cubicBezTo>
                  <a:cubicBezTo>
                    <a:pt x="45082" y="34244"/>
                    <a:pt x="45028" y="34208"/>
                    <a:pt x="44982" y="34208"/>
                  </a:cubicBezTo>
                  <a:cubicBezTo>
                    <a:pt x="44965" y="34208"/>
                    <a:pt x="44949" y="34213"/>
                    <a:pt x="44939" y="34223"/>
                  </a:cubicBezTo>
                  <a:cubicBezTo>
                    <a:pt x="44786" y="34453"/>
                    <a:pt x="44556" y="34720"/>
                    <a:pt x="44403" y="34950"/>
                  </a:cubicBezTo>
                  <a:cubicBezTo>
                    <a:pt x="45283" y="32885"/>
                    <a:pt x="46201" y="30858"/>
                    <a:pt x="47119" y="28831"/>
                  </a:cubicBezTo>
                  <a:cubicBezTo>
                    <a:pt x="47119" y="28875"/>
                    <a:pt x="47145" y="28894"/>
                    <a:pt x="47182" y="28894"/>
                  </a:cubicBezTo>
                  <a:cubicBezTo>
                    <a:pt x="47208" y="28894"/>
                    <a:pt x="47240" y="28885"/>
                    <a:pt x="47272" y="28869"/>
                  </a:cubicBezTo>
                  <a:cubicBezTo>
                    <a:pt x="47960" y="28219"/>
                    <a:pt x="48649" y="27492"/>
                    <a:pt x="49261" y="26727"/>
                  </a:cubicBezTo>
                  <a:close/>
                  <a:moveTo>
                    <a:pt x="44480" y="38966"/>
                  </a:moveTo>
                  <a:lnTo>
                    <a:pt x="44480" y="38966"/>
                  </a:lnTo>
                  <a:cubicBezTo>
                    <a:pt x="44365" y="39119"/>
                    <a:pt x="44289" y="39310"/>
                    <a:pt x="44212" y="39501"/>
                  </a:cubicBezTo>
                  <a:lnTo>
                    <a:pt x="42912" y="40496"/>
                  </a:lnTo>
                  <a:lnTo>
                    <a:pt x="43065" y="40151"/>
                  </a:lnTo>
                  <a:cubicBezTo>
                    <a:pt x="43562" y="39769"/>
                    <a:pt x="44021" y="39386"/>
                    <a:pt x="44480" y="38966"/>
                  </a:cubicBezTo>
                  <a:close/>
                  <a:moveTo>
                    <a:pt x="29793" y="40037"/>
                  </a:moveTo>
                  <a:lnTo>
                    <a:pt x="29793" y="40037"/>
                  </a:lnTo>
                  <a:cubicBezTo>
                    <a:pt x="30291" y="40190"/>
                    <a:pt x="30788" y="40343"/>
                    <a:pt x="31247" y="40496"/>
                  </a:cubicBezTo>
                  <a:cubicBezTo>
                    <a:pt x="32509" y="40878"/>
                    <a:pt x="33771" y="41299"/>
                    <a:pt x="34995" y="41719"/>
                  </a:cubicBezTo>
                  <a:lnTo>
                    <a:pt x="35224" y="41834"/>
                  </a:lnTo>
                  <a:cubicBezTo>
                    <a:pt x="34383" y="41566"/>
                    <a:pt x="33503" y="41299"/>
                    <a:pt x="32662" y="40993"/>
                  </a:cubicBezTo>
                  <a:cubicBezTo>
                    <a:pt x="31706" y="40687"/>
                    <a:pt x="30750" y="40381"/>
                    <a:pt x="29793" y="40037"/>
                  </a:cubicBezTo>
                  <a:close/>
                  <a:moveTo>
                    <a:pt x="25510" y="35447"/>
                  </a:moveTo>
                  <a:lnTo>
                    <a:pt x="32815" y="37512"/>
                  </a:lnTo>
                  <a:cubicBezTo>
                    <a:pt x="34192" y="37895"/>
                    <a:pt x="35607" y="38239"/>
                    <a:pt x="36945" y="38698"/>
                  </a:cubicBezTo>
                  <a:cubicBezTo>
                    <a:pt x="38666" y="39233"/>
                    <a:pt x="40846" y="39845"/>
                    <a:pt x="42223" y="41069"/>
                  </a:cubicBezTo>
                  <a:cubicBezTo>
                    <a:pt x="41994" y="41260"/>
                    <a:pt x="41764" y="41452"/>
                    <a:pt x="41573" y="41643"/>
                  </a:cubicBezTo>
                  <a:cubicBezTo>
                    <a:pt x="41507" y="41742"/>
                    <a:pt x="41584" y="41842"/>
                    <a:pt x="41656" y="41842"/>
                  </a:cubicBezTo>
                  <a:cubicBezTo>
                    <a:pt x="41667" y="41842"/>
                    <a:pt x="41678" y="41839"/>
                    <a:pt x="41688" y="41834"/>
                  </a:cubicBezTo>
                  <a:cubicBezTo>
                    <a:pt x="42453" y="41299"/>
                    <a:pt x="43179" y="40725"/>
                    <a:pt x="43906" y="40113"/>
                  </a:cubicBezTo>
                  <a:lnTo>
                    <a:pt x="43906" y="40113"/>
                  </a:lnTo>
                  <a:cubicBezTo>
                    <a:pt x="43791" y="40304"/>
                    <a:pt x="43715" y="40457"/>
                    <a:pt x="43638" y="40649"/>
                  </a:cubicBezTo>
                  <a:cubicBezTo>
                    <a:pt x="43626" y="40636"/>
                    <a:pt x="43613" y="40632"/>
                    <a:pt x="43602" y="40632"/>
                  </a:cubicBezTo>
                  <a:cubicBezTo>
                    <a:pt x="43579" y="40632"/>
                    <a:pt x="43562" y="40649"/>
                    <a:pt x="43562" y="40649"/>
                  </a:cubicBezTo>
                  <a:cubicBezTo>
                    <a:pt x="42912" y="41337"/>
                    <a:pt x="42185" y="41872"/>
                    <a:pt x="41497" y="42446"/>
                  </a:cubicBezTo>
                  <a:cubicBezTo>
                    <a:pt x="37863" y="41184"/>
                    <a:pt x="34268" y="39922"/>
                    <a:pt x="30673" y="38583"/>
                  </a:cubicBezTo>
                  <a:lnTo>
                    <a:pt x="29067" y="37971"/>
                  </a:lnTo>
                  <a:cubicBezTo>
                    <a:pt x="29411" y="37665"/>
                    <a:pt x="29679" y="37321"/>
                    <a:pt x="29908" y="36939"/>
                  </a:cubicBezTo>
                  <a:cubicBezTo>
                    <a:pt x="29935" y="36912"/>
                    <a:pt x="29906" y="36868"/>
                    <a:pt x="29874" y="36868"/>
                  </a:cubicBezTo>
                  <a:cubicBezTo>
                    <a:pt x="29859" y="36868"/>
                    <a:pt x="29844" y="36877"/>
                    <a:pt x="29832" y="36900"/>
                  </a:cubicBezTo>
                  <a:cubicBezTo>
                    <a:pt x="29564" y="37283"/>
                    <a:pt x="29258" y="37627"/>
                    <a:pt x="28876" y="37895"/>
                  </a:cubicBezTo>
                  <a:lnTo>
                    <a:pt x="28340" y="37704"/>
                  </a:lnTo>
                  <a:lnTo>
                    <a:pt x="28455" y="37551"/>
                  </a:lnTo>
                  <a:cubicBezTo>
                    <a:pt x="28723" y="37321"/>
                    <a:pt x="28952" y="37053"/>
                    <a:pt x="29182" y="36786"/>
                  </a:cubicBezTo>
                  <a:cubicBezTo>
                    <a:pt x="29209" y="36732"/>
                    <a:pt x="29159" y="36678"/>
                    <a:pt x="29114" y="36678"/>
                  </a:cubicBezTo>
                  <a:cubicBezTo>
                    <a:pt x="29096" y="36678"/>
                    <a:pt x="29078" y="36687"/>
                    <a:pt x="29067" y="36709"/>
                  </a:cubicBezTo>
                  <a:cubicBezTo>
                    <a:pt x="28799" y="36977"/>
                    <a:pt x="28531" y="37245"/>
                    <a:pt x="28264" y="37512"/>
                  </a:cubicBezTo>
                  <a:lnTo>
                    <a:pt x="28149" y="37627"/>
                  </a:lnTo>
                  <a:lnTo>
                    <a:pt x="27690" y="37436"/>
                  </a:lnTo>
                  <a:lnTo>
                    <a:pt x="27422" y="37359"/>
                  </a:lnTo>
                  <a:cubicBezTo>
                    <a:pt x="27613" y="37130"/>
                    <a:pt x="27805" y="36900"/>
                    <a:pt x="27958" y="36709"/>
                  </a:cubicBezTo>
                  <a:cubicBezTo>
                    <a:pt x="27985" y="36626"/>
                    <a:pt x="27933" y="36564"/>
                    <a:pt x="27874" y="36564"/>
                  </a:cubicBezTo>
                  <a:cubicBezTo>
                    <a:pt x="27850" y="36564"/>
                    <a:pt x="27826" y="36573"/>
                    <a:pt x="27805" y="36594"/>
                  </a:cubicBezTo>
                  <a:cubicBezTo>
                    <a:pt x="27613" y="36824"/>
                    <a:pt x="27422" y="37053"/>
                    <a:pt x="27231" y="37283"/>
                  </a:cubicBezTo>
                  <a:lnTo>
                    <a:pt x="26428" y="37015"/>
                  </a:lnTo>
                  <a:cubicBezTo>
                    <a:pt x="26619" y="36824"/>
                    <a:pt x="26810" y="36556"/>
                    <a:pt x="26963" y="36327"/>
                  </a:cubicBezTo>
                  <a:cubicBezTo>
                    <a:pt x="26990" y="36273"/>
                    <a:pt x="26941" y="36219"/>
                    <a:pt x="26896" y="36219"/>
                  </a:cubicBezTo>
                  <a:cubicBezTo>
                    <a:pt x="26878" y="36219"/>
                    <a:pt x="26860" y="36228"/>
                    <a:pt x="26849" y="36250"/>
                  </a:cubicBezTo>
                  <a:cubicBezTo>
                    <a:pt x="26657" y="36518"/>
                    <a:pt x="26466" y="36747"/>
                    <a:pt x="26275" y="36977"/>
                  </a:cubicBezTo>
                  <a:cubicBezTo>
                    <a:pt x="26122" y="36939"/>
                    <a:pt x="25969" y="36862"/>
                    <a:pt x="25854" y="36824"/>
                  </a:cubicBezTo>
                  <a:cubicBezTo>
                    <a:pt x="25969" y="36633"/>
                    <a:pt x="26045" y="36403"/>
                    <a:pt x="26160" y="36212"/>
                  </a:cubicBezTo>
                  <a:cubicBezTo>
                    <a:pt x="26160" y="36193"/>
                    <a:pt x="26151" y="36183"/>
                    <a:pt x="26141" y="36183"/>
                  </a:cubicBezTo>
                  <a:cubicBezTo>
                    <a:pt x="26131" y="36183"/>
                    <a:pt x="26122" y="36193"/>
                    <a:pt x="26122" y="36212"/>
                  </a:cubicBezTo>
                  <a:cubicBezTo>
                    <a:pt x="26007" y="36403"/>
                    <a:pt x="25892" y="36594"/>
                    <a:pt x="25739" y="36786"/>
                  </a:cubicBezTo>
                  <a:cubicBezTo>
                    <a:pt x="25586" y="36709"/>
                    <a:pt x="25433" y="36671"/>
                    <a:pt x="25242" y="36594"/>
                  </a:cubicBezTo>
                  <a:cubicBezTo>
                    <a:pt x="25433" y="36403"/>
                    <a:pt x="25586" y="36174"/>
                    <a:pt x="25739" y="35983"/>
                  </a:cubicBezTo>
                  <a:cubicBezTo>
                    <a:pt x="25766" y="35928"/>
                    <a:pt x="25717" y="35874"/>
                    <a:pt x="25672" y="35874"/>
                  </a:cubicBezTo>
                  <a:cubicBezTo>
                    <a:pt x="25654" y="35874"/>
                    <a:pt x="25636" y="35884"/>
                    <a:pt x="25625" y="35906"/>
                  </a:cubicBezTo>
                  <a:cubicBezTo>
                    <a:pt x="25472" y="36097"/>
                    <a:pt x="25319" y="36288"/>
                    <a:pt x="25127" y="36480"/>
                  </a:cubicBezTo>
                  <a:lnTo>
                    <a:pt x="24974" y="36403"/>
                  </a:lnTo>
                  <a:cubicBezTo>
                    <a:pt x="24936" y="36365"/>
                    <a:pt x="24860" y="36288"/>
                    <a:pt x="24822" y="36250"/>
                  </a:cubicBezTo>
                  <a:cubicBezTo>
                    <a:pt x="25051" y="35983"/>
                    <a:pt x="25280" y="35715"/>
                    <a:pt x="25510" y="35447"/>
                  </a:cubicBezTo>
                  <a:close/>
                  <a:moveTo>
                    <a:pt x="43371" y="41184"/>
                  </a:moveTo>
                  <a:lnTo>
                    <a:pt x="43027" y="41872"/>
                  </a:lnTo>
                  <a:cubicBezTo>
                    <a:pt x="42721" y="42140"/>
                    <a:pt x="42376" y="42370"/>
                    <a:pt x="42032" y="42637"/>
                  </a:cubicBezTo>
                  <a:lnTo>
                    <a:pt x="41841" y="42561"/>
                  </a:lnTo>
                  <a:cubicBezTo>
                    <a:pt x="42376" y="42140"/>
                    <a:pt x="42874" y="41681"/>
                    <a:pt x="43371" y="41184"/>
                  </a:cubicBezTo>
                  <a:close/>
                  <a:moveTo>
                    <a:pt x="28684" y="38239"/>
                  </a:moveTo>
                  <a:lnTo>
                    <a:pt x="30864" y="39042"/>
                  </a:lnTo>
                  <a:cubicBezTo>
                    <a:pt x="34306" y="40343"/>
                    <a:pt x="37749" y="41528"/>
                    <a:pt x="41229" y="42714"/>
                  </a:cubicBezTo>
                  <a:cubicBezTo>
                    <a:pt x="41191" y="42714"/>
                    <a:pt x="41191" y="42714"/>
                    <a:pt x="41191" y="42752"/>
                  </a:cubicBezTo>
                  <a:cubicBezTo>
                    <a:pt x="38514" y="41796"/>
                    <a:pt x="35798" y="40916"/>
                    <a:pt x="33121" y="39922"/>
                  </a:cubicBezTo>
                  <a:cubicBezTo>
                    <a:pt x="31706" y="39425"/>
                    <a:pt x="30252" y="38889"/>
                    <a:pt x="28837" y="38354"/>
                  </a:cubicBezTo>
                  <a:lnTo>
                    <a:pt x="28570" y="38277"/>
                  </a:lnTo>
                  <a:cubicBezTo>
                    <a:pt x="28608" y="38277"/>
                    <a:pt x="28646" y="38277"/>
                    <a:pt x="28684" y="38239"/>
                  </a:cubicBezTo>
                  <a:close/>
                  <a:moveTo>
                    <a:pt x="42682" y="42523"/>
                  </a:moveTo>
                  <a:cubicBezTo>
                    <a:pt x="42644" y="42599"/>
                    <a:pt x="42606" y="42714"/>
                    <a:pt x="42568" y="42790"/>
                  </a:cubicBezTo>
                  <a:lnTo>
                    <a:pt x="42415" y="42752"/>
                  </a:lnTo>
                  <a:lnTo>
                    <a:pt x="42682" y="42523"/>
                  </a:lnTo>
                  <a:close/>
                  <a:moveTo>
                    <a:pt x="41458" y="42790"/>
                  </a:moveTo>
                  <a:lnTo>
                    <a:pt x="41688" y="42867"/>
                  </a:lnTo>
                  <a:lnTo>
                    <a:pt x="41650" y="42905"/>
                  </a:lnTo>
                  <a:lnTo>
                    <a:pt x="41420" y="42829"/>
                  </a:lnTo>
                  <a:lnTo>
                    <a:pt x="41458" y="42790"/>
                  </a:lnTo>
                  <a:close/>
                  <a:moveTo>
                    <a:pt x="42109" y="43020"/>
                  </a:moveTo>
                  <a:lnTo>
                    <a:pt x="42453" y="43135"/>
                  </a:lnTo>
                  <a:cubicBezTo>
                    <a:pt x="42491" y="43173"/>
                    <a:pt x="42529" y="43211"/>
                    <a:pt x="42606" y="43211"/>
                  </a:cubicBezTo>
                  <a:cubicBezTo>
                    <a:pt x="42584" y="43233"/>
                    <a:pt x="42600" y="43255"/>
                    <a:pt x="42617" y="43255"/>
                  </a:cubicBezTo>
                  <a:cubicBezTo>
                    <a:pt x="42619" y="43255"/>
                    <a:pt x="42621" y="43255"/>
                    <a:pt x="42622" y="43255"/>
                  </a:cubicBezTo>
                  <a:lnTo>
                    <a:pt x="42622" y="43255"/>
                  </a:lnTo>
                  <a:lnTo>
                    <a:pt x="42529" y="43440"/>
                  </a:lnTo>
                  <a:cubicBezTo>
                    <a:pt x="42529" y="43326"/>
                    <a:pt x="42453" y="43211"/>
                    <a:pt x="42338" y="43173"/>
                  </a:cubicBezTo>
                  <a:lnTo>
                    <a:pt x="42032" y="43058"/>
                  </a:lnTo>
                  <a:lnTo>
                    <a:pt x="42109" y="43020"/>
                  </a:lnTo>
                  <a:close/>
                  <a:moveTo>
                    <a:pt x="38208" y="42829"/>
                  </a:moveTo>
                  <a:lnTo>
                    <a:pt x="38590" y="42943"/>
                  </a:lnTo>
                  <a:cubicBezTo>
                    <a:pt x="38666" y="42943"/>
                    <a:pt x="39278" y="43249"/>
                    <a:pt x="39967" y="43517"/>
                  </a:cubicBezTo>
                  <a:cubicBezTo>
                    <a:pt x="39240" y="43249"/>
                    <a:pt x="38590" y="42982"/>
                    <a:pt x="38208" y="42829"/>
                  </a:cubicBezTo>
                  <a:close/>
                  <a:moveTo>
                    <a:pt x="42950" y="44129"/>
                  </a:moveTo>
                  <a:cubicBezTo>
                    <a:pt x="42950" y="44205"/>
                    <a:pt x="42988" y="44244"/>
                    <a:pt x="43027" y="44320"/>
                  </a:cubicBezTo>
                  <a:lnTo>
                    <a:pt x="42606" y="44320"/>
                  </a:lnTo>
                  <a:cubicBezTo>
                    <a:pt x="42682" y="44320"/>
                    <a:pt x="42759" y="44282"/>
                    <a:pt x="42835" y="44244"/>
                  </a:cubicBezTo>
                  <a:lnTo>
                    <a:pt x="42797" y="44244"/>
                  </a:lnTo>
                  <a:lnTo>
                    <a:pt x="42950" y="44129"/>
                  </a:lnTo>
                  <a:close/>
                  <a:moveTo>
                    <a:pt x="45512" y="40304"/>
                  </a:moveTo>
                  <a:lnTo>
                    <a:pt x="45512" y="40304"/>
                  </a:lnTo>
                  <a:cubicBezTo>
                    <a:pt x="44862" y="41681"/>
                    <a:pt x="44174" y="43058"/>
                    <a:pt x="43524" y="44473"/>
                  </a:cubicBezTo>
                  <a:cubicBezTo>
                    <a:pt x="43447" y="44397"/>
                    <a:pt x="43485" y="44282"/>
                    <a:pt x="43600" y="44244"/>
                  </a:cubicBezTo>
                  <a:lnTo>
                    <a:pt x="45512" y="40304"/>
                  </a:lnTo>
                  <a:close/>
                  <a:moveTo>
                    <a:pt x="14546" y="0"/>
                  </a:moveTo>
                  <a:cubicBezTo>
                    <a:pt x="14509" y="0"/>
                    <a:pt x="14473" y="21"/>
                    <a:pt x="14457" y="69"/>
                  </a:cubicBezTo>
                  <a:cubicBezTo>
                    <a:pt x="14439" y="52"/>
                    <a:pt x="14417" y="44"/>
                    <a:pt x="14396" y="44"/>
                  </a:cubicBezTo>
                  <a:cubicBezTo>
                    <a:pt x="14324" y="44"/>
                    <a:pt x="14254" y="126"/>
                    <a:pt x="14342" y="184"/>
                  </a:cubicBezTo>
                  <a:lnTo>
                    <a:pt x="14419" y="261"/>
                  </a:lnTo>
                  <a:cubicBezTo>
                    <a:pt x="14151" y="1102"/>
                    <a:pt x="13883" y="1944"/>
                    <a:pt x="13616" y="2785"/>
                  </a:cubicBezTo>
                  <a:cubicBezTo>
                    <a:pt x="12965" y="2594"/>
                    <a:pt x="12392" y="2250"/>
                    <a:pt x="11971" y="1714"/>
                  </a:cubicBezTo>
                  <a:cubicBezTo>
                    <a:pt x="11941" y="1673"/>
                    <a:pt x="11905" y="1657"/>
                    <a:pt x="11871" y="1657"/>
                  </a:cubicBezTo>
                  <a:cubicBezTo>
                    <a:pt x="11776" y="1657"/>
                    <a:pt x="11695" y="1783"/>
                    <a:pt x="11780" y="1867"/>
                  </a:cubicBezTo>
                  <a:cubicBezTo>
                    <a:pt x="9179" y="9402"/>
                    <a:pt x="7228" y="17127"/>
                    <a:pt x="4934" y="24738"/>
                  </a:cubicBezTo>
                  <a:cubicBezTo>
                    <a:pt x="4872" y="24831"/>
                    <a:pt x="4961" y="24950"/>
                    <a:pt x="5079" y="24950"/>
                  </a:cubicBezTo>
                  <a:cubicBezTo>
                    <a:pt x="5106" y="24950"/>
                    <a:pt x="5135" y="24944"/>
                    <a:pt x="5163" y="24929"/>
                  </a:cubicBezTo>
                  <a:cubicBezTo>
                    <a:pt x="8032" y="26536"/>
                    <a:pt x="11091" y="27760"/>
                    <a:pt x="14074" y="29136"/>
                  </a:cubicBezTo>
                  <a:cubicBezTo>
                    <a:pt x="16817" y="30394"/>
                    <a:pt x="19674" y="31537"/>
                    <a:pt x="22115" y="33360"/>
                  </a:cubicBezTo>
                  <a:lnTo>
                    <a:pt x="22115" y="33360"/>
                  </a:lnTo>
                  <a:cubicBezTo>
                    <a:pt x="22106" y="33355"/>
                    <a:pt x="22096" y="33353"/>
                    <a:pt x="22087" y="33353"/>
                  </a:cubicBezTo>
                  <a:cubicBezTo>
                    <a:pt x="22068" y="33353"/>
                    <a:pt x="22049" y="33363"/>
                    <a:pt x="22030" y="33382"/>
                  </a:cubicBezTo>
                  <a:cubicBezTo>
                    <a:pt x="18817" y="31928"/>
                    <a:pt x="15604" y="30437"/>
                    <a:pt x="12353" y="28983"/>
                  </a:cubicBezTo>
                  <a:cubicBezTo>
                    <a:pt x="10824" y="28257"/>
                    <a:pt x="9217" y="27607"/>
                    <a:pt x="7611" y="27071"/>
                  </a:cubicBezTo>
                  <a:cubicBezTo>
                    <a:pt x="6922" y="26880"/>
                    <a:pt x="6196" y="26765"/>
                    <a:pt x="5546" y="26574"/>
                  </a:cubicBezTo>
                  <a:cubicBezTo>
                    <a:pt x="5125" y="26459"/>
                    <a:pt x="4284" y="26345"/>
                    <a:pt x="4092" y="25886"/>
                  </a:cubicBezTo>
                  <a:cubicBezTo>
                    <a:pt x="3978" y="25580"/>
                    <a:pt x="4437" y="24585"/>
                    <a:pt x="4513" y="24279"/>
                  </a:cubicBezTo>
                  <a:cubicBezTo>
                    <a:pt x="6119" y="18160"/>
                    <a:pt x="7764" y="11888"/>
                    <a:pt x="8797" y="5615"/>
                  </a:cubicBezTo>
                  <a:lnTo>
                    <a:pt x="8988" y="5309"/>
                  </a:lnTo>
                  <a:cubicBezTo>
                    <a:pt x="9026" y="5233"/>
                    <a:pt x="8988" y="5156"/>
                    <a:pt x="8873" y="5156"/>
                  </a:cubicBezTo>
                  <a:cubicBezTo>
                    <a:pt x="8988" y="4430"/>
                    <a:pt x="9102" y="3703"/>
                    <a:pt x="9217" y="3014"/>
                  </a:cubicBezTo>
                  <a:cubicBezTo>
                    <a:pt x="9408" y="3167"/>
                    <a:pt x="9676" y="3244"/>
                    <a:pt x="9906" y="3359"/>
                  </a:cubicBezTo>
                  <a:cubicBezTo>
                    <a:pt x="10135" y="3550"/>
                    <a:pt x="10403" y="3741"/>
                    <a:pt x="10632" y="3932"/>
                  </a:cubicBezTo>
                  <a:cubicBezTo>
                    <a:pt x="10654" y="3947"/>
                    <a:pt x="10676" y="3953"/>
                    <a:pt x="10697" y="3953"/>
                  </a:cubicBezTo>
                  <a:cubicBezTo>
                    <a:pt x="10784" y="3953"/>
                    <a:pt x="10847" y="3841"/>
                    <a:pt x="10785" y="3779"/>
                  </a:cubicBezTo>
                  <a:cubicBezTo>
                    <a:pt x="10451" y="3297"/>
                    <a:pt x="9794" y="2707"/>
                    <a:pt x="9161" y="2707"/>
                  </a:cubicBezTo>
                  <a:cubicBezTo>
                    <a:pt x="9141" y="2707"/>
                    <a:pt x="9122" y="2707"/>
                    <a:pt x="9102" y="2708"/>
                  </a:cubicBezTo>
                  <a:cubicBezTo>
                    <a:pt x="8988" y="2708"/>
                    <a:pt x="8988" y="2861"/>
                    <a:pt x="9064" y="2900"/>
                  </a:cubicBezTo>
                  <a:lnTo>
                    <a:pt x="9102" y="2900"/>
                  </a:lnTo>
                  <a:cubicBezTo>
                    <a:pt x="9026" y="3167"/>
                    <a:pt x="8950" y="3435"/>
                    <a:pt x="8911" y="3703"/>
                  </a:cubicBezTo>
                  <a:lnTo>
                    <a:pt x="8835" y="3626"/>
                  </a:lnTo>
                  <a:cubicBezTo>
                    <a:pt x="8835" y="3588"/>
                    <a:pt x="8758" y="3550"/>
                    <a:pt x="8720" y="3550"/>
                  </a:cubicBezTo>
                  <a:cubicBezTo>
                    <a:pt x="8567" y="3550"/>
                    <a:pt x="8414" y="3626"/>
                    <a:pt x="8299" y="3703"/>
                  </a:cubicBezTo>
                  <a:lnTo>
                    <a:pt x="8070" y="3703"/>
                  </a:lnTo>
                  <a:cubicBezTo>
                    <a:pt x="7764" y="3588"/>
                    <a:pt x="7458" y="3512"/>
                    <a:pt x="7190" y="3435"/>
                  </a:cubicBezTo>
                  <a:cubicBezTo>
                    <a:pt x="7114" y="3435"/>
                    <a:pt x="7075" y="3473"/>
                    <a:pt x="7075" y="3512"/>
                  </a:cubicBezTo>
                  <a:cubicBezTo>
                    <a:pt x="7075" y="3435"/>
                    <a:pt x="7075" y="3359"/>
                    <a:pt x="7114" y="3282"/>
                  </a:cubicBezTo>
                  <a:cubicBezTo>
                    <a:pt x="7114" y="3263"/>
                    <a:pt x="7095" y="3253"/>
                    <a:pt x="7075" y="3253"/>
                  </a:cubicBezTo>
                  <a:cubicBezTo>
                    <a:pt x="7056" y="3253"/>
                    <a:pt x="7037" y="3263"/>
                    <a:pt x="7037" y="3282"/>
                  </a:cubicBezTo>
                  <a:cubicBezTo>
                    <a:pt x="5507" y="7298"/>
                    <a:pt x="4666" y="11658"/>
                    <a:pt x="3595" y="15827"/>
                  </a:cubicBezTo>
                  <a:cubicBezTo>
                    <a:pt x="2486" y="19957"/>
                    <a:pt x="1453" y="23973"/>
                    <a:pt x="382" y="28066"/>
                  </a:cubicBezTo>
                  <a:cubicBezTo>
                    <a:pt x="229" y="28333"/>
                    <a:pt x="115" y="28601"/>
                    <a:pt x="0" y="28831"/>
                  </a:cubicBezTo>
                  <a:cubicBezTo>
                    <a:pt x="0" y="28907"/>
                    <a:pt x="38" y="29022"/>
                    <a:pt x="115" y="29060"/>
                  </a:cubicBezTo>
                  <a:cubicBezTo>
                    <a:pt x="3251" y="30360"/>
                    <a:pt x="6464" y="31508"/>
                    <a:pt x="9676" y="32732"/>
                  </a:cubicBezTo>
                  <a:cubicBezTo>
                    <a:pt x="12851" y="33917"/>
                    <a:pt x="15987" y="35447"/>
                    <a:pt x="19238" y="36327"/>
                  </a:cubicBezTo>
                  <a:cubicBezTo>
                    <a:pt x="19253" y="36332"/>
                    <a:pt x="19268" y="36334"/>
                    <a:pt x="19283" y="36334"/>
                  </a:cubicBezTo>
                  <a:cubicBezTo>
                    <a:pt x="19380" y="36334"/>
                    <a:pt x="19457" y="36235"/>
                    <a:pt x="19391" y="36136"/>
                  </a:cubicBezTo>
                  <a:lnTo>
                    <a:pt x="19391" y="36136"/>
                  </a:lnTo>
                  <a:lnTo>
                    <a:pt x="19505" y="36174"/>
                  </a:lnTo>
                  <a:cubicBezTo>
                    <a:pt x="19505" y="36212"/>
                    <a:pt x="19505" y="36212"/>
                    <a:pt x="19505" y="36212"/>
                  </a:cubicBezTo>
                  <a:cubicBezTo>
                    <a:pt x="19697" y="36403"/>
                    <a:pt x="19926" y="36556"/>
                    <a:pt x="20117" y="36709"/>
                  </a:cubicBezTo>
                  <a:cubicBezTo>
                    <a:pt x="20705" y="37780"/>
                    <a:pt x="21791" y="38414"/>
                    <a:pt x="22982" y="38414"/>
                  </a:cubicBezTo>
                  <a:cubicBezTo>
                    <a:pt x="23110" y="38414"/>
                    <a:pt x="23239" y="38407"/>
                    <a:pt x="23368" y="38392"/>
                  </a:cubicBezTo>
                  <a:cubicBezTo>
                    <a:pt x="23483" y="38411"/>
                    <a:pt x="23588" y="38421"/>
                    <a:pt x="23693" y="38421"/>
                  </a:cubicBezTo>
                  <a:cubicBezTo>
                    <a:pt x="23798" y="38421"/>
                    <a:pt x="23904" y="38411"/>
                    <a:pt x="24018" y="38392"/>
                  </a:cubicBezTo>
                  <a:lnTo>
                    <a:pt x="24133" y="38507"/>
                  </a:lnTo>
                  <a:cubicBezTo>
                    <a:pt x="24095" y="38545"/>
                    <a:pt x="24133" y="38621"/>
                    <a:pt x="24210" y="38660"/>
                  </a:cubicBezTo>
                  <a:cubicBezTo>
                    <a:pt x="26543" y="39692"/>
                    <a:pt x="28952" y="40572"/>
                    <a:pt x="31438" y="41299"/>
                  </a:cubicBezTo>
                  <a:lnTo>
                    <a:pt x="31820" y="41413"/>
                  </a:lnTo>
                  <a:lnTo>
                    <a:pt x="36486" y="43020"/>
                  </a:lnTo>
                  <a:cubicBezTo>
                    <a:pt x="38819" y="43861"/>
                    <a:pt x="41152" y="44703"/>
                    <a:pt x="43562" y="45429"/>
                  </a:cubicBezTo>
                  <a:cubicBezTo>
                    <a:pt x="43638" y="45429"/>
                    <a:pt x="43715" y="45391"/>
                    <a:pt x="43753" y="45315"/>
                  </a:cubicBezTo>
                  <a:cubicBezTo>
                    <a:pt x="43830" y="45047"/>
                    <a:pt x="43906" y="44779"/>
                    <a:pt x="43944" y="44511"/>
                  </a:cubicBezTo>
                  <a:cubicBezTo>
                    <a:pt x="45780" y="40687"/>
                    <a:pt x="47578" y="36862"/>
                    <a:pt x="49375" y="33038"/>
                  </a:cubicBezTo>
                  <a:cubicBezTo>
                    <a:pt x="50561" y="30513"/>
                    <a:pt x="51900" y="28027"/>
                    <a:pt x="53085" y="25465"/>
                  </a:cubicBezTo>
                  <a:cubicBezTo>
                    <a:pt x="53123" y="25350"/>
                    <a:pt x="53200" y="25235"/>
                    <a:pt x="53238" y="25121"/>
                  </a:cubicBezTo>
                  <a:cubicBezTo>
                    <a:pt x="53812" y="23859"/>
                    <a:pt x="54386" y="22558"/>
                    <a:pt x="54844" y="21220"/>
                  </a:cubicBezTo>
                  <a:cubicBezTo>
                    <a:pt x="54844" y="21193"/>
                    <a:pt x="54825" y="21165"/>
                    <a:pt x="54801" y="21165"/>
                  </a:cubicBezTo>
                  <a:cubicBezTo>
                    <a:pt x="54790" y="21165"/>
                    <a:pt x="54779" y="21170"/>
                    <a:pt x="54768" y="21181"/>
                  </a:cubicBezTo>
                  <a:cubicBezTo>
                    <a:pt x="54730" y="21220"/>
                    <a:pt x="54691" y="21334"/>
                    <a:pt x="54653" y="21373"/>
                  </a:cubicBezTo>
                  <a:cubicBezTo>
                    <a:pt x="54653" y="21334"/>
                    <a:pt x="54653" y="21296"/>
                    <a:pt x="54615" y="21258"/>
                  </a:cubicBezTo>
                  <a:lnTo>
                    <a:pt x="54538" y="21220"/>
                  </a:lnTo>
                  <a:cubicBezTo>
                    <a:pt x="54538" y="21164"/>
                    <a:pt x="54497" y="21128"/>
                    <a:pt x="54461" y="21128"/>
                  </a:cubicBezTo>
                  <a:cubicBezTo>
                    <a:pt x="54447" y="21128"/>
                    <a:pt x="54434" y="21133"/>
                    <a:pt x="54424" y="21143"/>
                  </a:cubicBezTo>
                  <a:cubicBezTo>
                    <a:pt x="54194" y="21028"/>
                    <a:pt x="53965" y="20990"/>
                    <a:pt x="53774" y="20875"/>
                  </a:cubicBezTo>
                  <a:lnTo>
                    <a:pt x="53582" y="20761"/>
                  </a:lnTo>
                  <a:cubicBezTo>
                    <a:pt x="53544" y="20608"/>
                    <a:pt x="53468" y="20455"/>
                    <a:pt x="53353" y="20340"/>
                  </a:cubicBezTo>
                  <a:cubicBezTo>
                    <a:pt x="53334" y="20321"/>
                    <a:pt x="53315" y="20311"/>
                    <a:pt x="53296" y="20311"/>
                  </a:cubicBezTo>
                  <a:cubicBezTo>
                    <a:pt x="53276" y="20311"/>
                    <a:pt x="53257" y="20321"/>
                    <a:pt x="53238" y="20340"/>
                  </a:cubicBezTo>
                  <a:lnTo>
                    <a:pt x="53123" y="20340"/>
                  </a:lnTo>
                  <a:lnTo>
                    <a:pt x="53506" y="19613"/>
                  </a:lnTo>
                  <a:cubicBezTo>
                    <a:pt x="53621" y="19613"/>
                    <a:pt x="53697" y="19498"/>
                    <a:pt x="53621" y="19422"/>
                  </a:cubicBezTo>
                  <a:cubicBezTo>
                    <a:pt x="53334" y="19160"/>
                    <a:pt x="52855" y="19061"/>
                    <a:pt x="52395" y="19061"/>
                  </a:cubicBezTo>
                  <a:cubicBezTo>
                    <a:pt x="52118" y="19061"/>
                    <a:pt x="51848" y="19097"/>
                    <a:pt x="51632" y="19154"/>
                  </a:cubicBezTo>
                  <a:cubicBezTo>
                    <a:pt x="51517" y="19193"/>
                    <a:pt x="51517" y="19384"/>
                    <a:pt x="51632" y="19384"/>
                  </a:cubicBezTo>
                  <a:lnTo>
                    <a:pt x="52167" y="19384"/>
                  </a:lnTo>
                  <a:cubicBezTo>
                    <a:pt x="51639" y="19950"/>
                    <a:pt x="51074" y="20515"/>
                    <a:pt x="50471" y="21008"/>
                  </a:cubicBezTo>
                  <a:lnTo>
                    <a:pt x="50471" y="21008"/>
                  </a:lnTo>
                  <a:cubicBezTo>
                    <a:pt x="51036" y="19689"/>
                    <a:pt x="51563" y="18370"/>
                    <a:pt x="52091" y="17051"/>
                  </a:cubicBezTo>
                  <a:cubicBezTo>
                    <a:pt x="52234" y="17015"/>
                    <a:pt x="52210" y="16779"/>
                    <a:pt x="52050" y="16779"/>
                  </a:cubicBezTo>
                  <a:cubicBezTo>
                    <a:pt x="52039" y="16779"/>
                    <a:pt x="52027" y="16780"/>
                    <a:pt x="52014" y="16783"/>
                  </a:cubicBezTo>
                  <a:cubicBezTo>
                    <a:pt x="51819" y="16817"/>
                    <a:pt x="51621" y="16835"/>
                    <a:pt x="51422" y="16835"/>
                  </a:cubicBezTo>
                  <a:cubicBezTo>
                    <a:pt x="50958" y="16835"/>
                    <a:pt x="50492" y="16741"/>
                    <a:pt x="50064" y="16554"/>
                  </a:cubicBezTo>
                  <a:cubicBezTo>
                    <a:pt x="50408" y="15750"/>
                    <a:pt x="50752" y="14909"/>
                    <a:pt x="51096" y="14106"/>
                  </a:cubicBezTo>
                  <a:lnTo>
                    <a:pt x="51211" y="14106"/>
                  </a:lnTo>
                  <a:cubicBezTo>
                    <a:pt x="51326" y="14106"/>
                    <a:pt x="51288" y="13915"/>
                    <a:pt x="51211" y="13915"/>
                  </a:cubicBezTo>
                  <a:cubicBezTo>
                    <a:pt x="51238" y="13861"/>
                    <a:pt x="51172" y="13790"/>
                    <a:pt x="51103" y="13790"/>
                  </a:cubicBezTo>
                  <a:cubicBezTo>
                    <a:pt x="51073" y="13790"/>
                    <a:pt x="51043" y="13803"/>
                    <a:pt x="51020" y="13838"/>
                  </a:cubicBezTo>
                  <a:lnTo>
                    <a:pt x="50982" y="13915"/>
                  </a:lnTo>
                  <a:lnTo>
                    <a:pt x="48610" y="13915"/>
                  </a:lnTo>
                  <a:lnTo>
                    <a:pt x="48878" y="13876"/>
                  </a:lnTo>
                  <a:cubicBezTo>
                    <a:pt x="48993" y="13876"/>
                    <a:pt x="48955" y="13723"/>
                    <a:pt x="48840" y="13723"/>
                  </a:cubicBezTo>
                  <a:cubicBezTo>
                    <a:pt x="48226" y="13803"/>
                    <a:pt x="47616" y="13840"/>
                    <a:pt x="47009" y="13840"/>
                  </a:cubicBezTo>
                  <a:cubicBezTo>
                    <a:pt x="44407" y="13840"/>
                    <a:pt x="41875" y="13155"/>
                    <a:pt x="39393" y="12193"/>
                  </a:cubicBezTo>
                  <a:cubicBezTo>
                    <a:pt x="37675" y="11486"/>
                    <a:pt x="35778" y="10125"/>
                    <a:pt x="33861" y="10125"/>
                  </a:cubicBezTo>
                  <a:cubicBezTo>
                    <a:pt x="33601" y="10125"/>
                    <a:pt x="33342" y="10150"/>
                    <a:pt x="33083" y="10205"/>
                  </a:cubicBezTo>
                  <a:cubicBezTo>
                    <a:pt x="32815" y="10205"/>
                    <a:pt x="32547" y="10243"/>
                    <a:pt x="32279" y="10319"/>
                  </a:cubicBezTo>
                  <a:lnTo>
                    <a:pt x="32050" y="10358"/>
                  </a:lnTo>
                  <a:lnTo>
                    <a:pt x="32050" y="10052"/>
                  </a:lnTo>
                  <a:cubicBezTo>
                    <a:pt x="32050" y="10004"/>
                    <a:pt x="32016" y="9982"/>
                    <a:pt x="31977" y="9982"/>
                  </a:cubicBezTo>
                  <a:cubicBezTo>
                    <a:pt x="31923" y="9982"/>
                    <a:pt x="31859" y="10023"/>
                    <a:pt x="31859" y="10090"/>
                  </a:cubicBezTo>
                  <a:cubicBezTo>
                    <a:pt x="31859" y="10071"/>
                    <a:pt x="31849" y="10061"/>
                    <a:pt x="31835" y="10061"/>
                  </a:cubicBezTo>
                  <a:cubicBezTo>
                    <a:pt x="31820" y="10061"/>
                    <a:pt x="31801" y="10071"/>
                    <a:pt x="31782" y="10090"/>
                  </a:cubicBezTo>
                  <a:cubicBezTo>
                    <a:pt x="31668" y="9822"/>
                    <a:pt x="31515" y="9631"/>
                    <a:pt x="31362" y="9402"/>
                  </a:cubicBezTo>
                  <a:cubicBezTo>
                    <a:pt x="31209" y="9210"/>
                    <a:pt x="31056" y="8981"/>
                    <a:pt x="30864" y="8828"/>
                  </a:cubicBezTo>
                  <a:cubicBezTo>
                    <a:pt x="29449" y="7069"/>
                    <a:pt x="26734" y="6954"/>
                    <a:pt x="24707" y="6265"/>
                  </a:cubicBezTo>
                  <a:cubicBezTo>
                    <a:pt x="21571" y="5271"/>
                    <a:pt x="18664" y="3818"/>
                    <a:pt x="16446" y="1446"/>
                  </a:cubicBezTo>
                  <a:cubicBezTo>
                    <a:pt x="16423" y="1424"/>
                    <a:pt x="16398" y="1415"/>
                    <a:pt x="16373" y="1415"/>
                  </a:cubicBezTo>
                  <a:cubicBezTo>
                    <a:pt x="16315" y="1415"/>
                    <a:pt x="16266" y="1469"/>
                    <a:pt x="16293" y="1523"/>
                  </a:cubicBezTo>
                  <a:cubicBezTo>
                    <a:pt x="16369" y="1638"/>
                    <a:pt x="16446" y="1676"/>
                    <a:pt x="16484" y="1714"/>
                  </a:cubicBezTo>
                  <a:cubicBezTo>
                    <a:pt x="15872" y="1217"/>
                    <a:pt x="15260" y="681"/>
                    <a:pt x="14648" y="184"/>
                  </a:cubicBezTo>
                  <a:cubicBezTo>
                    <a:pt x="14648" y="146"/>
                    <a:pt x="14648" y="108"/>
                    <a:pt x="14648" y="108"/>
                  </a:cubicBezTo>
                  <a:cubicBezTo>
                    <a:pt x="14648" y="41"/>
                    <a:pt x="14596" y="0"/>
                    <a:pt x="145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0"/>
            <p:cNvSpPr/>
            <p:nvPr/>
          </p:nvSpPr>
          <p:spPr>
            <a:xfrm>
              <a:off x="1612000" y="767825"/>
              <a:ext cx="1450" cy="1375"/>
            </a:xfrm>
            <a:custGeom>
              <a:rect b="b" l="l" r="r" t="t"/>
              <a:pathLst>
                <a:path extrusionOk="0" h="55" w="58">
                  <a:moveTo>
                    <a:pt x="3" y="0"/>
                  </a:moveTo>
                  <a:cubicBezTo>
                    <a:pt x="0" y="0"/>
                    <a:pt x="19" y="27"/>
                    <a:pt x="19" y="54"/>
                  </a:cubicBezTo>
                  <a:cubicBezTo>
                    <a:pt x="19" y="54"/>
                    <a:pt x="58" y="16"/>
                    <a:pt x="19" y="16"/>
                  </a:cubicBezTo>
                  <a:cubicBezTo>
                    <a:pt x="8" y="5"/>
                    <a:pt x="4" y="0"/>
                    <a:pt x="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0"/>
            <p:cNvSpPr/>
            <p:nvPr/>
          </p:nvSpPr>
          <p:spPr>
            <a:xfrm>
              <a:off x="1597525" y="766625"/>
              <a:ext cx="46100" cy="43925"/>
            </a:xfrm>
            <a:custGeom>
              <a:rect b="b" l="l" r="r" t="t"/>
              <a:pathLst>
                <a:path extrusionOk="0" h="1757" w="1844">
                  <a:moveTo>
                    <a:pt x="1673" y="1"/>
                  </a:moveTo>
                  <a:cubicBezTo>
                    <a:pt x="1646" y="1"/>
                    <a:pt x="1619" y="8"/>
                    <a:pt x="1593" y="26"/>
                  </a:cubicBezTo>
                  <a:cubicBezTo>
                    <a:pt x="1134" y="599"/>
                    <a:pt x="560" y="1097"/>
                    <a:pt x="63" y="1632"/>
                  </a:cubicBezTo>
                  <a:cubicBezTo>
                    <a:pt x="0" y="1694"/>
                    <a:pt x="40" y="1757"/>
                    <a:pt x="98" y="1757"/>
                  </a:cubicBezTo>
                  <a:cubicBezTo>
                    <a:pt x="111" y="1757"/>
                    <a:pt x="125" y="1754"/>
                    <a:pt x="139" y="1747"/>
                  </a:cubicBezTo>
                  <a:cubicBezTo>
                    <a:pt x="751" y="1250"/>
                    <a:pt x="1287" y="752"/>
                    <a:pt x="1784" y="179"/>
                  </a:cubicBezTo>
                  <a:cubicBezTo>
                    <a:pt x="1843" y="90"/>
                    <a:pt x="1765" y="1"/>
                    <a:pt x="16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0"/>
            <p:cNvSpPr/>
            <p:nvPr/>
          </p:nvSpPr>
          <p:spPr>
            <a:xfrm>
              <a:off x="1495825" y="1006450"/>
              <a:ext cx="34175" cy="49425"/>
            </a:xfrm>
            <a:custGeom>
              <a:rect b="b" l="l" r="r" t="t"/>
              <a:pathLst>
                <a:path extrusionOk="0" h="1977" w="1367">
                  <a:moveTo>
                    <a:pt x="1258" y="1"/>
                  </a:moveTo>
                  <a:cubicBezTo>
                    <a:pt x="1234" y="1"/>
                    <a:pt x="1208" y="10"/>
                    <a:pt x="1186" y="32"/>
                  </a:cubicBezTo>
                  <a:cubicBezTo>
                    <a:pt x="727" y="606"/>
                    <a:pt x="345" y="1218"/>
                    <a:pt x="0" y="1868"/>
                  </a:cubicBezTo>
                  <a:cubicBezTo>
                    <a:pt x="0" y="1922"/>
                    <a:pt x="39" y="1976"/>
                    <a:pt x="75" y="1976"/>
                  </a:cubicBezTo>
                  <a:cubicBezTo>
                    <a:pt x="89" y="1976"/>
                    <a:pt x="104" y="1967"/>
                    <a:pt x="115" y="1945"/>
                  </a:cubicBezTo>
                  <a:cubicBezTo>
                    <a:pt x="574" y="1371"/>
                    <a:pt x="995" y="759"/>
                    <a:pt x="1339" y="109"/>
                  </a:cubicBezTo>
                  <a:cubicBezTo>
                    <a:pt x="1366" y="55"/>
                    <a:pt x="1317" y="1"/>
                    <a:pt x="12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0"/>
            <p:cNvSpPr/>
            <p:nvPr/>
          </p:nvSpPr>
          <p:spPr>
            <a:xfrm>
              <a:off x="1459500" y="1088650"/>
              <a:ext cx="27450" cy="34700"/>
            </a:xfrm>
            <a:custGeom>
              <a:rect b="b" l="l" r="r" t="t"/>
              <a:pathLst>
                <a:path extrusionOk="0" h="1388" w="1098">
                  <a:moveTo>
                    <a:pt x="1007" y="1"/>
                  </a:moveTo>
                  <a:cubicBezTo>
                    <a:pt x="987" y="1"/>
                    <a:pt x="968" y="10"/>
                    <a:pt x="956" y="34"/>
                  </a:cubicBezTo>
                  <a:cubicBezTo>
                    <a:pt x="612" y="416"/>
                    <a:pt x="306" y="837"/>
                    <a:pt x="0" y="1296"/>
                  </a:cubicBezTo>
                  <a:cubicBezTo>
                    <a:pt x="0" y="1352"/>
                    <a:pt x="41" y="1387"/>
                    <a:pt x="78" y="1387"/>
                  </a:cubicBezTo>
                  <a:cubicBezTo>
                    <a:pt x="92" y="1387"/>
                    <a:pt x="105" y="1382"/>
                    <a:pt x="115" y="1372"/>
                  </a:cubicBezTo>
                  <a:cubicBezTo>
                    <a:pt x="382" y="913"/>
                    <a:pt x="727" y="493"/>
                    <a:pt x="1071" y="72"/>
                  </a:cubicBezTo>
                  <a:cubicBezTo>
                    <a:pt x="1097" y="45"/>
                    <a:pt x="1051" y="1"/>
                    <a:pt x="10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0"/>
            <p:cNvSpPr/>
            <p:nvPr/>
          </p:nvSpPr>
          <p:spPr>
            <a:xfrm>
              <a:off x="1038200" y="842525"/>
              <a:ext cx="23200" cy="14625"/>
            </a:xfrm>
            <a:custGeom>
              <a:rect b="b" l="l" r="r" t="t"/>
              <a:pathLst>
                <a:path extrusionOk="0" h="585" w="928">
                  <a:moveTo>
                    <a:pt x="852" y="1"/>
                  </a:moveTo>
                  <a:cubicBezTo>
                    <a:pt x="843" y="1"/>
                    <a:pt x="834" y="4"/>
                    <a:pt x="827" y="11"/>
                  </a:cubicBezTo>
                  <a:cubicBezTo>
                    <a:pt x="559" y="164"/>
                    <a:pt x="292" y="355"/>
                    <a:pt x="24" y="547"/>
                  </a:cubicBezTo>
                  <a:cubicBezTo>
                    <a:pt x="16" y="539"/>
                    <a:pt x="12" y="536"/>
                    <a:pt x="10" y="536"/>
                  </a:cubicBezTo>
                  <a:cubicBezTo>
                    <a:pt x="1" y="536"/>
                    <a:pt x="32" y="585"/>
                    <a:pt x="62" y="585"/>
                  </a:cubicBezTo>
                  <a:cubicBezTo>
                    <a:pt x="330" y="394"/>
                    <a:pt x="598" y="241"/>
                    <a:pt x="865" y="88"/>
                  </a:cubicBezTo>
                  <a:cubicBezTo>
                    <a:pt x="927" y="57"/>
                    <a:pt x="889" y="1"/>
                    <a:pt x="8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0"/>
            <p:cNvSpPr/>
            <p:nvPr/>
          </p:nvSpPr>
          <p:spPr>
            <a:xfrm>
              <a:off x="947000" y="1020625"/>
              <a:ext cx="25" cy="25"/>
            </a:xfrm>
            <a:custGeom>
              <a:rect b="b" l="l" r="r" t="t"/>
              <a:pathLst>
                <a:path extrusionOk="0" h="1" w="1">
                  <a:moveTo>
                    <a:pt x="0" y="1"/>
                  </a:moveTo>
                  <a:lnTo>
                    <a:pt x="0" y="1"/>
                  </a:lnTo>
                  <a:cubicBezTo>
                    <a:pt x="0" y="1"/>
                    <a:pt x="0"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30"/>
          <p:cNvGrpSpPr/>
          <p:nvPr/>
        </p:nvGrpSpPr>
        <p:grpSpPr>
          <a:xfrm>
            <a:off x="4045828" y="2274090"/>
            <a:ext cx="3629570" cy="198583"/>
            <a:chOff x="255575" y="2652425"/>
            <a:chExt cx="7071050" cy="386875"/>
          </a:xfrm>
        </p:grpSpPr>
        <p:sp>
          <p:nvSpPr>
            <p:cNvPr id="747" name="Google Shape;747;p30"/>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0"/>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0"/>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0"/>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0"/>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0"/>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0"/>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0"/>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0"/>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0"/>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0"/>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0"/>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cxnSp>
        <p:nvCxnSpPr>
          <p:cNvPr id="763" name="Google Shape;763;p31"/>
          <p:cNvCxnSpPr>
            <a:stCxn id="764" idx="2"/>
            <a:endCxn id="765" idx="0"/>
          </p:cNvCxnSpPr>
          <p:nvPr/>
        </p:nvCxnSpPr>
        <p:spPr>
          <a:xfrm flipH="1">
            <a:off x="1684210" y="2255450"/>
            <a:ext cx="900" cy="436200"/>
          </a:xfrm>
          <a:prstGeom prst="straightConnector1">
            <a:avLst/>
          </a:prstGeom>
          <a:noFill/>
          <a:ln cap="flat" cmpd="sng" w="19050">
            <a:solidFill>
              <a:schemeClr val="dk1"/>
            </a:solidFill>
            <a:prstDash val="solid"/>
            <a:round/>
            <a:headEnd len="med" w="med" type="none"/>
            <a:tailEnd len="med" w="med" type="none"/>
          </a:ln>
        </p:spPr>
      </p:cxnSp>
      <p:cxnSp>
        <p:nvCxnSpPr>
          <p:cNvPr id="766" name="Google Shape;766;p31"/>
          <p:cNvCxnSpPr>
            <a:stCxn id="767" idx="2"/>
            <a:endCxn id="768" idx="0"/>
          </p:cNvCxnSpPr>
          <p:nvPr/>
        </p:nvCxnSpPr>
        <p:spPr>
          <a:xfrm>
            <a:off x="3600425" y="2255450"/>
            <a:ext cx="0" cy="436200"/>
          </a:xfrm>
          <a:prstGeom prst="straightConnector1">
            <a:avLst/>
          </a:prstGeom>
          <a:noFill/>
          <a:ln cap="flat" cmpd="sng" w="19050">
            <a:solidFill>
              <a:schemeClr val="dk1"/>
            </a:solidFill>
            <a:prstDash val="solid"/>
            <a:round/>
            <a:headEnd len="med" w="med" type="none"/>
            <a:tailEnd len="med" w="med" type="none"/>
          </a:ln>
        </p:spPr>
      </p:cxnSp>
      <p:cxnSp>
        <p:nvCxnSpPr>
          <p:cNvPr id="769" name="Google Shape;769;p31"/>
          <p:cNvCxnSpPr>
            <a:stCxn id="770" idx="2"/>
            <a:endCxn id="771" idx="0"/>
          </p:cNvCxnSpPr>
          <p:nvPr/>
        </p:nvCxnSpPr>
        <p:spPr>
          <a:xfrm>
            <a:off x="5516638" y="2255450"/>
            <a:ext cx="0" cy="436200"/>
          </a:xfrm>
          <a:prstGeom prst="straightConnector1">
            <a:avLst/>
          </a:prstGeom>
          <a:noFill/>
          <a:ln cap="flat" cmpd="sng" w="19050">
            <a:solidFill>
              <a:schemeClr val="dk1"/>
            </a:solidFill>
            <a:prstDash val="solid"/>
            <a:round/>
            <a:headEnd len="med" w="med" type="none"/>
            <a:tailEnd len="med" w="med" type="none"/>
          </a:ln>
        </p:spPr>
      </p:cxnSp>
      <p:cxnSp>
        <p:nvCxnSpPr>
          <p:cNvPr id="772" name="Google Shape;772;p31"/>
          <p:cNvCxnSpPr>
            <a:stCxn id="773" idx="2"/>
            <a:endCxn id="774" idx="0"/>
          </p:cNvCxnSpPr>
          <p:nvPr/>
        </p:nvCxnSpPr>
        <p:spPr>
          <a:xfrm>
            <a:off x="7432850" y="2255450"/>
            <a:ext cx="0" cy="436200"/>
          </a:xfrm>
          <a:prstGeom prst="straightConnector1">
            <a:avLst/>
          </a:prstGeom>
          <a:noFill/>
          <a:ln cap="flat" cmpd="sng" w="19050">
            <a:solidFill>
              <a:schemeClr val="dk1"/>
            </a:solidFill>
            <a:prstDash val="solid"/>
            <a:round/>
            <a:headEnd len="med" w="med" type="none"/>
            <a:tailEnd len="med" w="med" type="none"/>
          </a:ln>
        </p:spPr>
      </p:cxnSp>
      <p:sp>
        <p:nvSpPr>
          <p:cNvPr id="775" name="Google Shape;775;p31"/>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EXPERIÊNCIA</a:t>
            </a:r>
            <a:endParaRPr/>
          </a:p>
        </p:txBody>
      </p:sp>
      <p:cxnSp>
        <p:nvCxnSpPr>
          <p:cNvPr id="776" name="Google Shape;776;p31"/>
          <p:cNvCxnSpPr>
            <a:stCxn id="764" idx="3"/>
            <a:endCxn id="767" idx="1"/>
          </p:cNvCxnSpPr>
          <p:nvPr/>
        </p:nvCxnSpPr>
        <p:spPr>
          <a:xfrm>
            <a:off x="1924060" y="2058200"/>
            <a:ext cx="1437300" cy="0"/>
          </a:xfrm>
          <a:prstGeom prst="straightConnector1">
            <a:avLst/>
          </a:prstGeom>
          <a:noFill/>
          <a:ln cap="flat" cmpd="sng" w="19050">
            <a:solidFill>
              <a:schemeClr val="dk1"/>
            </a:solidFill>
            <a:prstDash val="solid"/>
            <a:round/>
            <a:headEnd len="med" w="med" type="none"/>
            <a:tailEnd len="med" w="med" type="none"/>
          </a:ln>
        </p:spPr>
      </p:cxnSp>
      <p:cxnSp>
        <p:nvCxnSpPr>
          <p:cNvPr id="777" name="Google Shape;777;p31"/>
          <p:cNvCxnSpPr>
            <a:stCxn id="767" idx="3"/>
            <a:endCxn id="770" idx="1"/>
          </p:cNvCxnSpPr>
          <p:nvPr/>
        </p:nvCxnSpPr>
        <p:spPr>
          <a:xfrm>
            <a:off x="3839375" y="2058200"/>
            <a:ext cx="1438200" cy="0"/>
          </a:xfrm>
          <a:prstGeom prst="straightConnector1">
            <a:avLst/>
          </a:prstGeom>
          <a:noFill/>
          <a:ln cap="flat" cmpd="sng" w="19050">
            <a:solidFill>
              <a:schemeClr val="dk1"/>
            </a:solidFill>
            <a:prstDash val="solid"/>
            <a:round/>
            <a:headEnd len="med" w="med" type="none"/>
            <a:tailEnd len="med" w="med" type="none"/>
          </a:ln>
        </p:spPr>
      </p:cxnSp>
      <p:cxnSp>
        <p:nvCxnSpPr>
          <p:cNvPr id="778" name="Google Shape;778;p31"/>
          <p:cNvCxnSpPr>
            <a:stCxn id="770" idx="3"/>
            <a:endCxn id="773" idx="1"/>
          </p:cNvCxnSpPr>
          <p:nvPr/>
        </p:nvCxnSpPr>
        <p:spPr>
          <a:xfrm>
            <a:off x="5755588" y="2058200"/>
            <a:ext cx="1438200" cy="0"/>
          </a:xfrm>
          <a:prstGeom prst="straightConnector1">
            <a:avLst/>
          </a:prstGeom>
          <a:noFill/>
          <a:ln cap="flat" cmpd="sng" w="19050">
            <a:solidFill>
              <a:schemeClr val="dk1"/>
            </a:solidFill>
            <a:prstDash val="solid"/>
            <a:round/>
            <a:headEnd len="med" w="med" type="none"/>
            <a:tailEnd len="med" w="med" type="none"/>
          </a:ln>
        </p:spPr>
      </p:cxnSp>
      <p:sp>
        <p:nvSpPr>
          <p:cNvPr id="779" name="Google Shape;779;p31"/>
          <p:cNvSpPr txBox="1"/>
          <p:nvPr/>
        </p:nvSpPr>
        <p:spPr>
          <a:xfrm>
            <a:off x="791399" y="3121825"/>
            <a:ext cx="17856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MERCÚRIO</a:t>
            </a:r>
            <a:endParaRPr b="1" sz="2600">
              <a:solidFill>
                <a:schemeClr val="dk1"/>
              </a:solidFill>
              <a:latin typeface="Zen Loop"/>
              <a:ea typeface="Zen Loop"/>
              <a:cs typeface="Zen Loop"/>
              <a:sym typeface="Zen Loop"/>
            </a:endParaRPr>
          </a:p>
        </p:txBody>
      </p:sp>
      <p:sp>
        <p:nvSpPr>
          <p:cNvPr id="780" name="Google Shape;780;p31"/>
          <p:cNvSpPr txBox="1"/>
          <p:nvPr/>
        </p:nvSpPr>
        <p:spPr>
          <a:xfrm>
            <a:off x="791408" y="3517894"/>
            <a:ext cx="1785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Dosis"/>
                <a:ea typeface="Dosis"/>
                <a:cs typeface="Dosis"/>
                <a:sym typeface="Dosis"/>
              </a:rPr>
              <a:t>Mercúrio é o planeta mais próximo do Sol</a:t>
            </a:r>
            <a:endParaRPr sz="1600">
              <a:solidFill>
                <a:schemeClr val="dk1"/>
              </a:solidFill>
              <a:latin typeface="Dosis"/>
              <a:ea typeface="Dosis"/>
              <a:cs typeface="Dosis"/>
              <a:sym typeface="Dosis"/>
            </a:endParaRPr>
          </a:p>
        </p:txBody>
      </p:sp>
      <p:sp>
        <p:nvSpPr>
          <p:cNvPr id="765" name="Google Shape;765;p31"/>
          <p:cNvSpPr txBox="1"/>
          <p:nvPr/>
        </p:nvSpPr>
        <p:spPr>
          <a:xfrm>
            <a:off x="791399" y="2691750"/>
            <a:ext cx="17856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lt1"/>
                </a:solidFill>
                <a:latin typeface="Zen Loop"/>
                <a:ea typeface="Zen Loop"/>
                <a:cs typeface="Zen Loop"/>
                <a:sym typeface="Zen Loop"/>
              </a:rPr>
              <a:t>2010 - 2012</a:t>
            </a:r>
            <a:endParaRPr b="1" sz="2600">
              <a:solidFill>
                <a:schemeClr val="lt1"/>
              </a:solidFill>
              <a:latin typeface="Zen Loop"/>
              <a:ea typeface="Zen Loop"/>
              <a:cs typeface="Zen Loop"/>
              <a:sym typeface="Zen Loop"/>
            </a:endParaRPr>
          </a:p>
        </p:txBody>
      </p:sp>
      <p:sp>
        <p:nvSpPr>
          <p:cNvPr id="781" name="Google Shape;781;p31"/>
          <p:cNvSpPr txBox="1"/>
          <p:nvPr/>
        </p:nvSpPr>
        <p:spPr>
          <a:xfrm>
            <a:off x="2707600" y="3121825"/>
            <a:ext cx="17856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VÊNUS</a:t>
            </a:r>
            <a:endParaRPr b="1" sz="2600">
              <a:solidFill>
                <a:schemeClr val="dk1"/>
              </a:solidFill>
              <a:latin typeface="Zen Loop"/>
              <a:ea typeface="Zen Loop"/>
              <a:cs typeface="Zen Loop"/>
              <a:sym typeface="Zen Loop"/>
            </a:endParaRPr>
          </a:p>
        </p:txBody>
      </p:sp>
      <p:sp>
        <p:nvSpPr>
          <p:cNvPr id="782" name="Google Shape;782;p31"/>
          <p:cNvSpPr txBox="1"/>
          <p:nvPr/>
        </p:nvSpPr>
        <p:spPr>
          <a:xfrm>
            <a:off x="2707609" y="3517894"/>
            <a:ext cx="1785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Dosis"/>
                <a:ea typeface="Dosis"/>
                <a:cs typeface="Dosis"/>
                <a:sym typeface="Dosis"/>
              </a:rPr>
              <a:t>Vênus é o segundo mais próximo do Sol</a:t>
            </a:r>
            <a:endParaRPr sz="1600">
              <a:solidFill>
                <a:schemeClr val="dk1"/>
              </a:solidFill>
              <a:latin typeface="Dosis"/>
              <a:ea typeface="Dosis"/>
              <a:cs typeface="Dosis"/>
              <a:sym typeface="Dosis"/>
            </a:endParaRPr>
          </a:p>
        </p:txBody>
      </p:sp>
      <p:sp>
        <p:nvSpPr>
          <p:cNvPr id="768" name="Google Shape;768;p31"/>
          <p:cNvSpPr txBox="1"/>
          <p:nvPr/>
        </p:nvSpPr>
        <p:spPr>
          <a:xfrm>
            <a:off x="2707600" y="2691750"/>
            <a:ext cx="17856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lt1"/>
                </a:solidFill>
                <a:latin typeface="Zen Loop"/>
                <a:ea typeface="Zen Loop"/>
                <a:cs typeface="Zen Loop"/>
                <a:sym typeface="Zen Loop"/>
              </a:rPr>
              <a:t>2012 - 2018</a:t>
            </a:r>
            <a:endParaRPr b="1" sz="2600">
              <a:solidFill>
                <a:schemeClr val="lt1"/>
              </a:solidFill>
              <a:latin typeface="Zen Loop"/>
              <a:ea typeface="Zen Loop"/>
              <a:cs typeface="Zen Loop"/>
              <a:sym typeface="Zen Loop"/>
            </a:endParaRPr>
          </a:p>
        </p:txBody>
      </p:sp>
      <p:sp>
        <p:nvSpPr>
          <p:cNvPr id="783" name="Google Shape;783;p31"/>
          <p:cNvSpPr txBox="1"/>
          <p:nvPr/>
        </p:nvSpPr>
        <p:spPr>
          <a:xfrm>
            <a:off x="4623800" y="3121825"/>
            <a:ext cx="17856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MARTE</a:t>
            </a:r>
            <a:endParaRPr b="1" sz="2600">
              <a:solidFill>
                <a:schemeClr val="dk1"/>
              </a:solidFill>
              <a:latin typeface="Zen Loop"/>
              <a:ea typeface="Zen Loop"/>
              <a:cs typeface="Zen Loop"/>
              <a:sym typeface="Zen Loop"/>
            </a:endParaRPr>
          </a:p>
        </p:txBody>
      </p:sp>
      <p:sp>
        <p:nvSpPr>
          <p:cNvPr id="784" name="Google Shape;784;p31"/>
          <p:cNvSpPr txBox="1"/>
          <p:nvPr/>
        </p:nvSpPr>
        <p:spPr>
          <a:xfrm>
            <a:off x="4623809" y="3517894"/>
            <a:ext cx="1785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Dosis"/>
                <a:ea typeface="Dosis"/>
                <a:cs typeface="Dosis"/>
                <a:sym typeface="Dosis"/>
              </a:rPr>
              <a:t>Marte é um planeta extremamente frio</a:t>
            </a:r>
            <a:endParaRPr sz="1600">
              <a:solidFill>
                <a:schemeClr val="dk1"/>
              </a:solidFill>
              <a:latin typeface="Dosis"/>
              <a:ea typeface="Dosis"/>
              <a:cs typeface="Dosis"/>
              <a:sym typeface="Dosis"/>
            </a:endParaRPr>
          </a:p>
        </p:txBody>
      </p:sp>
      <p:sp>
        <p:nvSpPr>
          <p:cNvPr id="771" name="Google Shape;771;p31"/>
          <p:cNvSpPr txBox="1"/>
          <p:nvPr/>
        </p:nvSpPr>
        <p:spPr>
          <a:xfrm>
            <a:off x="4623800" y="2691750"/>
            <a:ext cx="17856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lt1"/>
                </a:solidFill>
                <a:latin typeface="Zen Loop"/>
                <a:ea typeface="Zen Loop"/>
                <a:cs typeface="Zen Loop"/>
                <a:sym typeface="Zen Loop"/>
              </a:rPr>
              <a:t>2018 - 2020</a:t>
            </a:r>
            <a:endParaRPr b="1" sz="2600">
              <a:solidFill>
                <a:schemeClr val="lt1"/>
              </a:solidFill>
              <a:latin typeface="Zen Loop"/>
              <a:ea typeface="Zen Loop"/>
              <a:cs typeface="Zen Loop"/>
              <a:sym typeface="Zen Loop"/>
            </a:endParaRPr>
          </a:p>
        </p:txBody>
      </p:sp>
      <p:sp>
        <p:nvSpPr>
          <p:cNvPr id="785" name="Google Shape;785;p31"/>
          <p:cNvSpPr txBox="1"/>
          <p:nvPr/>
        </p:nvSpPr>
        <p:spPr>
          <a:xfrm>
            <a:off x="6540001" y="3121825"/>
            <a:ext cx="17856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JÚPITER</a:t>
            </a:r>
            <a:endParaRPr b="1" sz="2600">
              <a:solidFill>
                <a:schemeClr val="dk1"/>
              </a:solidFill>
              <a:latin typeface="Zen Loop"/>
              <a:ea typeface="Zen Loop"/>
              <a:cs typeface="Zen Loop"/>
              <a:sym typeface="Zen Loop"/>
            </a:endParaRPr>
          </a:p>
        </p:txBody>
      </p:sp>
      <p:sp>
        <p:nvSpPr>
          <p:cNvPr id="786" name="Google Shape;786;p31"/>
          <p:cNvSpPr txBox="1"/>
          <p:nvPr/>
        </p:nvSpPr>
        <p:spPr>
          <a:xfrm>
            <a:off x="6540009" y="3517894"/>
            <a:ext cx="1785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Dosis"/>
                <a:ea typeface="Dosis"/>
                <a:cs typeface="Dosis"/>
                <a:sym typeface="Dosis"/>
              </a:rPr>
              <a:t>Júpiter é o maior de todos os planetas</a:t>
            </a:r>
            <a:endParaRPr sz="1600">
              <a:solidFill>
                <a:schemeClr val="dk1"/>
              </a:solidFill>
              <a:latin typeface="Dosis"/>
              <a:ea typeface="Dosis"/>
              <a:cs typeface="Dosis"/>
              <a:sym typeface="Dosis"/>
            </a:endParaRPr>
          </a:p>
        </p:txBody>
      </p:sp>
      <p:sp>
        <p:nvSpPr>
          <p:cNvPr id="774" name="Google Shape;774;p31"/>
          <p:cNvSpPr txBox="1"/>
          <p:nvPr/>
        </p:nvSpPr>
        <p:spPr>
          <a:xfrm>
            <a:off x="6540001" y="2691750"/>
            <a:ext cx="17856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lt1"/>
                </a:solidFill>
                <a:latin typeface="Zen Loop"/>
                <a:ea typeface="Zen Loop"/>
                <a:cs typeface="Zen Loop"/>
                <a:sym typeface="Zen Loop"/>
              </a:rPr>
              <a:t>2020 - AGORA</a:t>
            </a:r>
            <a:endParaRPr b="1" sz="2600">
              <a:solidFill>
                <a:schemeClr val="lt1"/>
              </a:solidFill>
              <a:latin typeface="Zen Loop"/>
              <a:ea typeface="Zen Loop"/>
              <a:cs typeface="Zen Loop"/>
              <a:sym typeface="Zen Loop"/>
            </a:endParaRPr>
          </a:p>
        </p:txBody>
      </p:sp>
      <p:sp>
        <p:nvSpPr>
          <p:cNvPr id="764" name="Google Shape;764;p31"/>
          <p:cNvSpPr txBox="1"/>
          <p:nvPr/>
        </p:nvSpPr>
        <p:spPr>
          <a:xfrm>
            <a:off x="1446160" y="1860950"/>
            <a:ext cx="477900" cy="39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en Loop"/>
                <a:ea typeface="Zen Loop"/>
                <a:cs typeface="Zen Loop"/>
                <a:sym typeface="Zen Loop"/>
              </a:rPr>
              <a:t>01</a:t>
            </a:r>
            <a:endParaRPr b="1" sz="3000">
              <a:solidFill>
                <a:schemeClr val="lt1"/>
              </a:solidFill>
              <a:latin typeface="Zen Loop"/>
              <a:ea typeface="Zen Loop"/>
              <a:cs typeface="Zen Loop"/>
              <a:sym typeface="Zen Loop"/>
            </a:endParaRPr>
          </a:p>
        </p:txBody>
      </p:sp>
      <p:sp>
        <p:nvSpPr>
          <p:cNvPr id="767" name="Google Shape;767;p31"/>
          <p:cNvSpPr txBox="1"/>
          <p:nvPr/>
        </p:nvSpPr>
        <p:spPr>
          <a:xfrm>
            <a:off x="3361475" y="1860950"/>
            <a:ext cx="477900" cy="39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en Loop"/>
                <a:ea typeface="Zen Loop"/>
                <a:cs typeface="Zen Loop"/>
                <a:sym typeface="Zen Loop"/>
              </a:rPr>
              <a:t>02</a:t>
            </a:r>
            <a:endParaRPr b="1" sz="3000">
              <a:solidFill>
                <a:schemeClr val="lt1"/>
              </a:solidFill>
              <a:latin typeface="Zen Loop"/>
              <a:ea typeface="Zen Loop"/>
              <a:cs typeface="Zen Loop"/>
              <a:sym typeface="Zen Loop"/>
            </a:endParaRPr>
          </a:p>
        </p:txBody>
      </p:sp>
      <p:sp>
        <p:nvSpPr>
          <p:cNvPr id="770" name="Google Shape;770;p31"/>
          <p:cNvSpPr txBox="1"/>
          <p:nvPr/>
        </p:nvSpPr>
        <p:spPr>
          <a:xfrm>
            <a:off x="5277688" y="1860950"/>
            <a:ext cx="477900" cy="39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en Loop"/>
                <a:ea typeface="Zen Loop"/>
                <a:cs typeface="Zen Loop"/>
                <a:sym typeface="Zen Loop"/>
              </a:rPr>
              <a:t>03</a:t>
            </a:r>
            <a:endParaRPr b="1" sz="3000">
              <a:solidFill>
                <a:schemeClr val="lt1"/>
              </a:solidFill>
              <a:latin typeface="Zen Loop"/>
              <a:ea typeface="Zen Loop"/>
              <a:cs typeface="Zen Loop"/>
              <a:sym typeface="Zen Loop"/>
            </a:endParaRPr>
          </a:p>
        </p:txBody>
      </p:sp>
      <p:sp>
        <p:nvSpPr>
          <p:cNvPr id="773" name="Google Shape;773;p31"/>
          <p:cNvSpPr txBox="1"/>
          <p:nvPr/>
        </p:nvSpPr>
        <p:spPr>
          <a:xfrm>
            <a:off x="7193900" y="1860950"/>
            <a:ext cx="477900" cy="39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en Loop"/>
                <a:ea typeface="Zen Loop"/>
                <a:cs typeface="Zen Loop"/>
                <a:sym typeface="Zen Loop"/>
              </a:rPr>
              <a:t>04</a:t>
            </a:r>
            <a:endParaRPr b="1" sz="3000">
              <a:solidFill>
                <a:schemeClr val="lt1"/>
              </a:solidFill>
              <a:latin typeface="Zen Loop"/>
              <a:ea typeface="Zen Loop"/>
              <a:cs typeface="Zen Loop"/>
              <a:sym typeface="Zen Loop"/>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90" name="Shape 790"/>
        <p:cNvGrpSpPr/>
        <p:nvPr/>
      </p:nvGrpSpPr>
      <p:grpSpPr>
        <a:xfrm>
          <a:off x="0" y="0"/>
          <a:ext cx="0" cy="0"/>
          <a:chOff x="0" y="0"/>
          <a:chExt cx="0" cy="0"/>
        </a:xfrm>
      </p:grpSpPr>
      <p:sp>
        <p:nvSpPr>
          <p:cNvPr id="791" name="Google Shape;791;p32"/>
          <p:cNvSpPr txBox="1"/>
          <p:nvPr>
            <p:ph type="title"/>
          </p:nvPr>
        </p:nvSpPr>
        <p:spPr>
          <a:xfrm>
            <a:off x="3035550" y="539500"/>
            <a:ext cx="3072900" cy="114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UMA FOTO VALE MAIS </a:t>
            </a:r>
            <a:r>
              <a:rPr lang="en">
                <a:solidFill>
                  <a:schemeClr val="lt1"/>
                </a:solidFill>
              </a:rPr>
              <a:t>QUE MIL PALAVRAS</a:t>
            </a:r>
            <a:endParaRPr>
              <a:solidFill>
                <a:schemeClr val="lt1"/>
              </a:solidFill>
            </a:endParaRPr>
          </a:p>
        </p:txBody>
      </p:sp>
      <p:grpSp>
        <p:nvGrpSpPr>
          <p:cNvPr id="792" name="Google Shape;792;p32"/>
          <p:cNvGrpSpPr/>
          <p:nvPr/>
        </p:nvGrpSpPr>
        <p:grpSpPr>
          <a:xfrm>
            <a:off x="2757215" y="1716840"/>
            <a:ext cx="3629570" cy="198583"/>
            <a:chOff x="255575" y="2652425"/>
            <a:chExt cx="7071050" cy="386875"/>
          </a:xfrm>
        </p:grpSpPr>
        <p:sp>
          <p:nvSpPr>
            <p:cNvPr id="793" name="Google Shape;793;p32"/>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2"/>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2"/>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2"/>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2"/>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2"/>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2"/>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2"/>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2"/>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2"/>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2"/>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2"/>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 name="Shape 808"/>
        <p:cNvGrpSpPr/>
        <p:nvPr/>
      </p:nvGrpSpPr>
      <p:grpSpPr>
        <a:xfrm>
          <a:off x="0" y="0"/>
          <a:ext cx="0" cy="0"/>
          <a:chOff x="0" y="0"/>
          <a:chExt cx="0" cy="0"/>
        </a:xfrm>
      </p:grpSpPr>
      <p:sp>
        <p:nvSpPr>
          <p:cNvPr id="809" name="Google Shape;809;p3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POSTO </a:t>
            </a:r>
            <a:r>
              <a:rPr b="1" lang="en"/>
              <a:t>DE </a:t>
            </a:r>
            <a:r>
              <a:rPr b="1" lang="en">
                <a:solidFill>
                  <a:schemeClr val="lt1"/>
                </a:solidFill>
              </a:rPr>
              <a:t>TRABALHO 1</a:t>
            </a:r>
            <a:endParaRPr b="1">
              <a:solidFill>
                <a:schemeClr val="lt1"/>
              </a:solidFill>
            </a:endParaRPr>
          </a:p>
        </p:txBody>
      </p:sp>
      <p:sp>
        <p:nvSpPr>
          <p:cNvPr id="810" name="Google Shape;810;p33"/>
          <p:cNvSpPr txBox="1"/>
          <p:nvPr/>
        </p:nvSpPr>
        <p:spPr>
          <a:xfrm>
            <a:off x="2604824" y="1837050"/>
            <a:ext cx="24420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NOME DA COMPANHIA</a:t>
            </a:r>
            <a:endParaRPr b="1" sz="2600">
              <a:solidFill>
                <a:schemeClr val="dk1"/>
              </a:solidFill>
              <a:latin typeface="Zen Loop"/>
              <a:ea typeface="Zen Loop"/>
              <a:cs typeface="Zen Loop"/>
              <a:sym typeface="Zen Loop"/>
            </a:endParaRPr>
          </a:p>
        </p:txBody>
      </p:sp>
      <p:sp>
        <p:nvSpPr>
          <p:cNvPr id="811" name="Google Shape;811;p33"/>
          <p:cNvSpPr txBox="1"/>
          <p:nvPr/>
        </p:nvSpPr>
        <p:spPr>
          <a:xfrm>
            <a:off x="2604825" y="2409749"/>
            <a:ext cx="2442000" cy="44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600">
                <a:solidFill>
                  <a:schemeClr val="dk1"/>
                </a:solidFill>
                <a:latin typeface="Dosis"/>
                <a:ea typeface="Dosis"/>
                <a:cs typeface="Dosis"/>
                <a:sym typeface="Dosis"/>
              </a:rPr>
              <a:t>Título do cargo aqui</a:t>
            </a:r>
            <a:endParaRPr sz="1600">
              <a:solidFill>
                <a:schemeClr val="dk1"/>
              </a:solidFill>
              <a:latin typeface="Dosis"/>
              <a:ea typeface="Dosis"/>
              <a:cs typeface="Dosis"/>
              <a:sym typeface="Dosis"/>
            </a:endParaRPr>
          </a:p>
        </p:txBody>
      </p:sp>
      <p:sp>
        <p:nvSpPr>
          <p:cNvPr id="812" name="Google Shape;812;p33"/>
          <p:cNvSpPr txBox="1"/>
          <p:nvPr/>
        </p:nvSpPr>
        <p:spPr>
          <a:xfrm>
            <a:off x="5117899" y="1837058"/>
            <a:ext cx="22149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600">
                <a:solidFill>
                  <a:schemeClr val="dk1"/>
                </a:solidFill>
                <a:latin typeface="Zen Loop"/>
                <a:ea typeface="Zen Loop"/>
                <a:cs typeface="Zen Loop"/>
                <a:sym typeface="Zen Loop"/>
              </a:rPr>
              <a:t>2006-2010</a:t>
            </a:r>
            <a:endParaRPr b="1" sz="2600">
              <a:solidFill>
                <a:schemeClr val="dk1"/>
              </a:solidFill>
              <a:latin typeface="Zen Loop"/>
              <a:ea typeface="Zen Loop"/>
              <a:cs typeface="Zen Loop"/>
              <a:sym typeface="Zen Loop"/>
            </a:endParaRPr>
          </a:p>
        </p:txBody>
      </p:sp>
      <p:sp>
        <p:nvSpPr>
          <p:cNvPr id="813" name="Google Shape;813;p33"/>
          <p:cNvSpPr txBox="1"/>
          <p:nvPr/>
        </p:nvSpPr>
        <p:spPr>
          <a:xfrm>
            <a:off x="2604825" y="2855850"/>
            <a:ext cx="4728000" cy="14406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Dosis"/>
              <a:buChar char="●"/>
            </a:pPr>
            <a:r>
              <a:rPr lang="en" sz="1600">
                <a:solidFill>
                  <a:schemeClr val="dk1"/>
                </a:solidFill>
                <a:latin typeface="Dosis"/>
                <a:ea typeface="Dosis"/>
                <a:cs typeface="Dosis"/>
                <a:sym typeface="Dosis"/>
              </a:rPr>
              <a:t>Liste suas responsabilidades do cargo aqui</a:t>
            </a:r>
            <a:endParaRPr sz="1600">
              <a:solidFill>
                <a:schemeClr val="dk1"/>
              </a:solidFill>
              <a:latin typeface="Dosis"/>
              <a:ea typeface="Dosis"/>
              <a:cs typeface="Dosis"/>
              <a:sym typeface="Dosis"/>
            </a:endParaRPr>
          </a:p>
          <a:p>
            <a:pPr indent="-330200" lvl="0" marL="457200" rtl="0" algn="l">
              <a:spcBef>
                <a:spcPts val="0"/>
              </a:spcBef>
              <a:spcAft>
                <a:spcPts val="0"/>
              </a:spcAft>
              <a:buClr>
                <a:schemeClr val="dk1"/>
              </a:buClr>
              <a:buSzPts val="1600"/>
              <a:buFont typeface="Dosis"/>
              <a:buChar char="●"/>
            </a:pPr>
            <a:r>
              <a:rPr lang="en" sz="1600">
                <a:solidFill>
                  <a:schemeClr val="dk1"/>
                </a:solidFill>
                <a:latin typeface="Dosis"/>
                <a:ea typeface="Dosis"/>
                <a:cs typeface="Dosis"/>
                <a:sym typeface="Dosis"/>
              </a:rPr>
              <a:t>Adapte isso as suas necessidades</a:t>
            </a:r>
            <a:endParaRPr sz="1600">
              <a:solidFill>
                <a:schemeClr val="dk1"/>
              </a:solidFill>
              <a:latin typeface="Dosis"/>
              <a:ea typeface="Dosis"/>
              <a:cs typeface="Dosis"/>
              <a:sym typeface="Dosis"/>
            </a:endParaRPr>
          </a:p>
          <a:p>
            <a:pPr indent="-330200" lvl="0" marL="457200" rtl="0" algn="l">
              <a:spcBef>
                <a:spcPts val="0"/>
              </a:spcBef>
              <a:spcAft>
                <a:spcPts val="0"/>
              </a:spcAft>
              <a:buClr>
                <a:schemeClr val="dk1"/>
              </a:buClr>
              <a:buSzPts val="1600"/>
              <a:buFont typeface="Dosis"/>
              <a:buChar char="●"/>
            </a:pPr>
            <a:r>
              <a:rPr lang="en" sz="1600">
                <a:solidFill>
                  <a:schemeClr val="dk1"/>
                </a:solidFill>
                <a:latin typeface="Dosis"/>
                <a:ea typeface="Dosis"/>
                <a:cs typeface="Dosis"/>
                <a:sym typeface="Dosis"/>
              </a:rPr>
              <a:t>Tente não se prolongar</a:t>
            </a:r>
            <a:endParaRPr sz="1600">
              <a:solidFill>
                <a:schemeClr val="dk1"/>
              </a:solidFill>
              <a:latin typeface="Dosis"/>
              <a:ea typeface="Dosis"/>
              <a:cs typeface="Dosis"/>
              <a:sym typeface="Dosis"/>
            </a:endParaRPr>
          </a:p>
          <a:p>
            <a:pPr indent="-330200" lvl="0" marL="457200" rtl="0" algn="l">
              <a:spcBef>
                <a:spcPts val="0"/>
              </a:spcBef>
              <a:spcAft>
                <a:spcPts val="0"/>
              </a:spcAft>
              <a:buClr>
                <a:schemeClr val="dk1"/>
              </a:buClr>
              <a:buSzPts val="1600"/>
              <a:buFont typeface="Dosis"/>
              <a:buChar char="●"/>
            </a:pPr>
            <a:r>
              <a:rPr lang="en" sz="1600">
                <a:solidFill>
                  <a:schemeClr val="dk1"/>
                </a:solidFill>
                <a:latin typeface="Dosis"/>
                <a:ea typeface="Dosis"/>
                <a:cs typeface="Dosis"/>
                <a:sym typeface="Dosis"/>
              </a:rPr>
              <a:t>Vá direto ao ponto</a:t>
            </a:r>
            <a:endParaRPr sz="1600">
              <a:solidFill>
                <a:schemeClr val="dk1"/>
              </a:solidFill>
              <a:latin typeface="Dosis"/>
              <a:ea typeface="Dosis"/>
              <a:cs typeface="Dosis"/>
              <a:sym typeface="Dosis"/>
            </a:endParaRPr>
          </a:p>
          <a:p>
            <a:pPr indent="-330200" lvl="0" marL="457200" rtl="0" algn="l">
              <a:spcBef>
                <a:spcPts val="0"/>
              </a:spcBef>
              <a:spcAft>
                <a:spcPts val="0"/>
              </a:spcAft>
              <a:buClr>
                <a:schemeClr val="dk1"/>
              </a:buClr>
              <a:buSzPts val="1600"/>
              <a:buFont typeface="Dosis"/>
              <a:buChar char="●"/>
            </a:pPr>
            <a:r>
              <a:rPr lang="en" sz="1600">
                <a:solidFill>
                  <a:schemeClr val="dk1"/>
                </a:solidFill>
                <a:latin typeface="Dosis"/>
                <a:ea typeface="Dosis"/>
                <a:cs typeface="Dosis"/>
                <a:sym typeface="Dosis"/>
              </a:rPr>
              <a:t>Não omita informações importantes</a:t>
            </a:r>
            <a:endParaRPr sz="1600">
              <a:solidFill>
                <a:schemeClr val="dk1"/>
              </a:solidFill>
              <a:latin typeface="Dosis"/>
              <a:ea typeface="Dosis"/>
              <a:cs typeface="Dosis"/>
              <a:sym typeface="Dosis"/>
            </a:endParaRPr>
          </a:p>
        </p:txBody>
      </p:sp>
      <p:grpSp>
        <p:nvGrpSpPr>
          <p:cNvPr id="814" name="Google Shape;814;p33"/>
          <p:cNvGrpSpPr/>
          <p:nvPr/>
        </p:nvGrpSpPr>
        <p:grpSpPr>
          <a:xfrm>
            <a:off x="1795555" y="2214163"/>
            <a:ext cx="375946" cy="327823"/>
            <a:chOff x="3082855" y="4295728"/>
            <a:chExt cx="375946" cy="327823"/>
          </a:xfrm>
        </p:grpSpPr>
        <p:sp>
          <p:nvSpPr>
            <p:cNvPr id="815" name="Google Shape;815;p3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26" name="Google Shape;826;p33"/>
          <p:cNvCxnSpPr>
            <a:stCxn id="827" idx="1"/>
          </p:cNvCxnSpPr>
          <p:nvPr/>
        </p:nvCxnSpPr>
        <p:spPr>
          <a:xfrm>
            <a:off x="2357433" y="2378075"/>
            <a:ext cx="51135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34"/>
          <p:cNvSpPr txBox="1"/>
          <p:nvPr>
            <p:ph idx="2"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EDUCAÇÃO</a:t>
            </a:r>
            <a:endParaRPr/>
          </a:p>
        </p:txBody>
      </p:sp>
      <p:sp>
        <p:nvSpPr>
          <p:cNvPr id="833" name="Google Shape;833;p34"/>
          <p:cNvSpPr txBox="1"/>
          <p:nvPr>
            <p:ph type="title"/>
          </p:nvPr>
        </p:nvSpPr>
        <p:spPr>
          <a:xfrm>
            <a:off x="1614098" y="1941440"/>
            <a:ext cx="24504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INSTITUIÇÃO 1</a:t>
            </a:r>
            <a:endParaRPr/>
          </a:p>
        </p:txBody>
      </p:sp>
      <p:sp>
        <p:nvSpPr>
          <p:cNvPr id="834" name="Google Shape;834;p34"/>
          <p:cNvSpPr txBox="1"/>
          <p:nvPr>
            <p:ph idx="1" type="subTitle"/>
          </p:nvPr>
        </p:nvSpPr>
        <p:spPr>
          <a:xfrm>
            <a:off x="1614111" y="2337503"/>
            <a:ext cx="245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Vênus é o segundo planeta mais próximo do Sol</a:t>
            </a:r>
            <a:endParaRPr/>
          </a:p>
        </p:txBody>
      </p:sp>
      <p:sp>
        <p:nvSpPr>
          <p:cNvPr id="835" name="Google Shape;835;p34"/>
          <p:cNvSpPr txBox="1"/>
          <p:nvPr>
            <p:ph idx="3" type="title"/>
          </p:nvPr>
        </p:nvSpPr>
        <p:spPr>
          <a:xfrm>
            <a:off x="5079489" y="1941440"/>
            <a:ext cx="24504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INSTITUIÇÃO 2</a:t>
            </a:r>
            <a:endParaRPr/>
          </a:p>
        </p:txBody>
      </p:sp>
      <p:sp>
        <p:nvSpPr>
          <p:cNvPr id="836" name="Google Shape;836;p34"/>
          <p:cNvSpPr txBox="1"/>
          <p:nvPr>
            <p:ph idx="4" type="subTitle"/>
          </p:nvPr>
        </p:nvSpPr>
        <p:spPr>
          <a:xfrm>
            <a:off x="5079502" y="2337503"/>
            <a:ext cx="245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Júpiter é o maior planeta do Sistema Solar</a:t>
            </a:r>
            <a:endParaRPr/>
          </a:p>
        </p:txBody>
      </p:sp>
      <p:sp>
        <p:nvSpPr>
          <p:cNvPr id="837" name="Google Shape;837;p34"/>
          <p:cNvSpPr txBox="1"/>
          <p:nvPr>
            <p:ph idx="5" type="title"/>
          </p:nvPr>
        </p:nvSpPr>
        <p:spPr>
          <a:xfrm>
            <a:off x="1614098" y="3563451"/>
            <a:ext cx="24504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INSTITUIÇÃO 3</a:t>
            </a:r>
            <a:endParaRPr/>
          </a:p>
        </p:txBody>
      </p:sp>
      <p:sp>
        <p:nvSpPr>
          <p:cNvPr id="838" name="Google Shape;838;p34"/>
          <p:cNvSpPr txBox="1"/>
          <p:nvPr>
            <p:ph idx="6" type="subTitle"/>
          </p:nvPr>
        </p:nvSpPr>
        <p:spPr>
          <a:xfrm>
            <a:off x="1614111" y="3959514"/>
            <a:ext cx="245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Apesar de ser vermelho, Marte é verdadeiramente frio</a:t>
            </a:r>
            <a:endParaRPr/>
          </a:p>
        </p:txBody>
      </p:sp>
      <p:sp>
        <p:nvSpPr>
          <p:cNvPr id="839" name="Google Shape;839;p34"/>
          <p:cNvSpPr txBox="1"/>
          <p:nvPr>
            <p:ph idx="7" type="title"/>
          </p:nvPr>
        </p:nvSpPr>
        <p:spPr>
          <a:xfrm>
            <a:off x="5079489" y="3563451"/>
            <a:ext cx="24504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INSTITUIÇÃO 4</a:t>
            </a:r>
            <a:endParaRPr/>
          </a:p>
        </p:txBody>
      </p:sp>
      <p:sp>
        <p:nvSpPr>
          <p:cNvPr id="840" name="Google Shape;840;p34"/>
          <p:cNvSpPr txBox="1"/>
          <p:nvPr>
            <p:ph idx="8" type="subTitle"/>
          </p:nvPr>
        </p:nvSpPr>
        <p:spPr>
          <a:xfrm>
            <a:off x="5079502" y="3959514"/>
            <a:ext cx="245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Saturno é composto por hidrogênio e hélio</a:t>
            </a:r>
            <a:endParaRPr/>
          </a:p>
        </p:txBody>
      </p:sp>
      <p:sp>
        <p:nvSpPr>
          <p:cNvPr id="841" name="Google Shape;841;p34"/>
          <p:cNvSpPr txBox="1"/>
          <p:nvPr/>
        </p:nvSpPr>
        <p:spPr>
          <a:xfrm>
            <a:off x="2445833" y="1581924"/>
            <a:ext cx="787500" cy="39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en Loop"/>
                <a:ea typeface="Zen Loop"/>
                <a:cs typeface="Zen Loop"/>
                <a:sym typeface="Zen Loop"/>
              </a:rPr>
              <a:t>2010</a:t>
            </a:r>
            <a:endParaRPr b="1" sz="3000">
              <a:solidFill>
                <a:schemeClr val="lt1"/>
              </a:solidFill>
              <a:latin typeface="Zen Loop"/>
              <a:ea typeface="Zen Loop"/>
              <a:cs typeface="Zen Loop"/>
              <a:sym typeface="Zen Loop"/>
            </a:endParaRPr>
          </a:p>
        </p:txBody>
      </p:sp>
      <p:sp>
        <p:nvSpPr>
          <p:cNvPr id="842" name="Google Shape;842;p34"/>
          <p:cNvSpPr txBox="1"/>
          <p:nvPr/>
        </p:nvSpPr>
        <p:spPr>
          <a:xfrm>
            <a:off x="5911218" y="1581924"/>
            <a:ext cx="787500" cy="39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en Loop"/>
                <a:ea typeface="Zen Loop"/>
                <a:cs typeface="Zen Loop"/>
                <a:sym typeface="Zen Loop"/>
              </a:rPr>
              <a:t>2015</a:t>
            </a:r>
            <a:endParaRPr b="1" sz="3000">
              <a:solidFill>
                <a:schemeClr val="lt1"/>
              </a:solidFill>
              <a:latin typeface="Zen Loop"/>
              <a:ea typeface="Zen Loop"/>
              <a:cs typeface="Zen Loop"/>
              <a:sym typeface="Zen Loop"/>
            </a:endParaRPr>
          </a:p>
        </p:txBody>
      </p:sp>
      <p:sp>
        <p:nvSpPr>
          <p:cNvPr id="843" name="Google Shape;843;p34"/>
          <p:cNvSpPr txBox="1"/>
          <p:nvPr/>
        </p:nvSpPr>
        <p:spPr>
          <a:xfrm>
            <a:off x="2445833" y="3205677"/>
            <a:ext cx="787500" cy="39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en Loop"/>
                <a:ea typeface="Zen Loop"/>
                <a:cs typeface="Zen Loop"/>
                <a:sym typeface="Zen Loop"/>
              </a:rPr>
              <a:t>2018</a:t>
            </a:r>
            <a:endParaRPr b="1" sz="3000">
              <a:solidFill>
                <a:schemeClr val="lt1"/>
              </a:solidFill>
              <a:latin typeface="Zen Loop"/>
              <a:ea typeface="Zen Loop"/>
              <a:cs typeface="Zen Loop"/>
              <a:sym typeface="Zen Loop"/>
            </a:endParaRPr>
          </a:p>
        </p:txBody>
      </p:sp>
      <p:sp>
        <p:nvSpPr>
          <p:cNvPr id="844" name="Google Shape;844;p34"/>
          <p:cNvSpPr txBox="1"/>
          <p:nvPr/>
        </p:nvSpPr>
        <p:spPr>
          <a:xfrm>
            <a:off x="5911218" y="3205677"/>
            <a:ext cx="787500" cy="39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Zen Loop"/>
                <a:ea typeface="Zen Loop"/>
                <a:cs typeface="Zen Loop"/>
                <a:sym typeface="Zen Loop"/>
              </a:rPr>
              <a:t>2022</a:t>
            </a:r>
            <a:endParaRPr b="1" sz="3000">
              <a:solidFill>
                <a:schemeClr val="lt1"/>
              </a:solidFill>
              <a:latin typeface="Zen Loop"/>
              <a:ea typeface="Zen Loop"/>
              <a:cs typeface="Zen Loop"/>
              <a:sym typeface="Zen Loop"/>
            </a:endParaRPr>
          </a:p>
        </p:txBody>
      </p:sp>
      <p:grpSp>
        <p:nvGrpSpPr>
          <p:cNvPr id="845" name="Google Shape;845;p34"/>
          <p:cNvGrpSpPr/>
          <p:nvPr/>
        </p:nvGrpSpPr>
        <p:grpSpPr>
          <a:xfrm>
            <a:off x="3269336" y="1125180"/>
            <a:ext cx="2605682" cy="142525"/>
            <a:chOff x="255575" y="2652425"/>
            <a:chExt cx="7071050" cy="386875"/>
          </a:xfrm>
        </p:grpSpPr>
        <p:sp>
          <p:nvSpPr>
            <p:cNvPr id="846" name="Google Shape;846;p34"/>
            <p:cNvSpPr/>
            <p:nvPr/>
          </p:nvSpPr>
          <p:spPr>
            <a:xfrm>
              <a:off x="514450" y="2847300"/>
              <a:ext cx="2623650" cy="25"/>
            </a:xfrm>
            <a:custGeom>
              <a:rect b="b" l="l" r="r" t="t"/>
              <a:pathLst>
                <a:path extrusionOk="0" fill="none" h="1" w="104946">
                  <a:moveTo>
                    <a:pt x="0" y="0"/>
                  </a:moveTo>
                  <a:lnTo>
                    <a:pt x="104946"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4"/>
            <p:cNvSpPr/>
            <p:nvPr/>
          </p:nvSpPr>
          <p:spPr>
            <a:xfrm>
              <a:off x="363175" y="2760025"/>
              <a:ext cx="154200" cy="174550"/>
            </a:xfrm>
            <a:custGeom>
              <a:rect b="b" l="l" r="r" t="t"/>
              <a:pathLst>
                <a:path extrusionOk="0" fill="none" h="6982" w="6168">
                  <a:moveTo>
                    <a:pt x="1" y="1"/>
                  </a:moveTo>
                  <a:lnTo>
                    <a:pt x="1" y="6982"/>
                  </a:lnTo>
                  <a:lnTo>
                    <a:pt x="6167"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4"/>
            <p:cNvSpPr/>
            <p:nvPr/>
          </p:nvSpPr>
          <p:spPr>
            <a:xfrm>
              <a:off x="255575" y="2760025"/>
              <a:ext cx="25" cy="174550"/>
            </a:xfrm>
            <a:custGeom>
              <a:rect b="b" l="l" r="r" t="t"/>
              <a:pathLst>
                <a:path extrusionOk="0" fill="none" h="6982" w="1">
                  <a:moveTo>
                    <a:pt x="0" y="1"/>
                  </a:moveTo>
                  <a:lnTo>
                    <a:pt x="0" y="6982"/>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4"/>
            <p:cNvSpPr/>
            <p:nvPr/>
          </p:nvSpPr>
          <p:spPr>
            <a:xfrm>
              <a:off x="3257325" y="2783300"/>
              <a:ext cx="456700" cy="125100"/>
            </a:xfrm>
            <a:custGeom>
              <a:rect b="b" l="l" r="r" t="t"/>
              <a:pathLst>
                <a:path extrusionOk="0" h="5004" w="18268">
                  <a:moveTo>
                    <a:pt x="15126" y="1"/>
                  </a:moveTo>
                  <a:lnTo>
                    <a:pt x="1" y="2560"/>
                  </a:lnTo>
                  <a:lnTo>
                    <a:pt x="15126" y="5004"/>
                  </a:lnTo>
                  <a:lnTo>
                    <a:pt x="18268" y="2560"/>
                  </a:lnTo>
                  <a:lnTo>
                    <a:pt x="151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4"/>
            <p:cNvSpPr/>
            <p:nvPr/>
          </p:nvSpPr>
          <p:spPr>
            <a:xfrm>
              <a:off x="3257325" y="2652425"/>
              <a:ext cx="354900" cy="148350"/>
            </a:xfrm>
            <a:custGeom>
              <a:rect b="b" l="l" r="r" t="t"/>
              <a:pathLst>
                <a:path extrusionOk="0" h="5934" w="14196">
                  <a:moveTo>
                    <a:pt x="11054" y="0"/>
                  </a:moveTo>
                  <a:lnTo>
                    <a:pt x="1" y="5934"/>
                  </a:lnTo>
                  <a:lnTo>
                    <a:pt x="12334" y="3839"/>
                  </a:lnTo>
                  <a:lnTo>
                    <a:pt x="14195" y="1047"/>
                  </a:lnTo>
                  <a:lnTo>
                    <a:pt x="11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4"/>
            <p:cNvSpPr/>
            <p:nvPr/>
          </p:nvSpPr>
          <p:spPr>
            <a:xfrm>
              <a:off x="3257325" y="2890925"/>
              <a:ext cx="354900" cy="148375"/>
            </a:xfrm>
            <a:custGeom>
              <a:rect b="b" l="l" r="r" t="t"/>
              <a:pathLst>
                <a:path extrusionOk="0" h="5935" w="14196">
                  <a:moveTo>
                    <a:pt x="1" y="1"/>
                  </a:moveTo>
                  <a:lnTo>
                    <a:pt x="11054" y="5934"/>
                  </a:lnTo>
                  <a:lnTo>
                    <a:pt x="14195" y="4887"/>
                  </a:lnTo>
                  <a:lnTo>
                    <a:pt x="12334" y="209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4"/>
            <p:cNvSpPr/>
            <p:nvPr/>
          </p:nvSpPr>
          <p:spPr>
            <a:xfrm>
              <a:off x="4444075" y="2847300"/>
              <a:ext cx="2623675" cy="25"/>
            </a:xfrm>
            <a:custGeom>
              <a:rect b="b" l="l" r="r" t="t"/>
              <a:pathLst>
                <a:path extrusionOk="0" fill="none" h="1" w="104947">
                  <a:moveTo>
                    <a:pt x="104946" y="0"/>
                  </a:moveTo>
                  <a:lnTo>
                    <a:pt x="1" y="0"/>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4"/>
            <p:cNvSpPr/>
            <p:nvPr/>
          </p:nvSpPr>
          <p:spPr>
            <a:xfrm>
              <a:off x="7067725" y="2760025"/>
              <a:ext cx="154175" cy="174550"/>
            </a:xfrm>
            <a:custGeom>
              <a:rect b="b" l="l" r="r" t="t"/>
              <a:pathLst>
                <a:path extrusionOk="0" fill="none" h="6982" w="6167">
                  <a:moveTo>
                    <a:pt x="6167" y="6982"/>
                  </a:moveTo>
                  <a:lnTo>
                    <a:pt x="6167" y="1"/>
                  </a:lnTo>
                  <a:lnTo>
                    <a:pt x="0" y="3491"/>
                  </a:lnTo>
                  <a:close/>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4"/>
            <p:cNvSpPr/>
            <p:nvPr/>
          </p:nvSpPr>
          <p:spPr>
            <a:xfrm>
              <a:off x="7326600" y="2760025"/>
              <a:ext cx="25" cy="174550"/>
            </a:xfrm>
            <a:custGeom>
              <a:rect b="b" l="l" r="r" t="t"/>
              <a:pathLst>
                <a:path extrusionOk="0" fill="none" h="6982" w="1">
                  <a:moveTo>
                    <a:pt x="0" y="6982"/>
                  </a:moveTo>
                  <a:lnTo>
                    <a:pt x="0" y="1"/>
                  </a:ln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4"/>
            <p:cNvSpPr/>
            <p:nvPr/>
          </p:nvSpPr>
          <p:spPr>
            <a:xfrm>
              <a:off x="3868150" y="2783300"/>
              <a:ext cx="459600" cy="125100"/>
            </a:xfrm>
            <a:custGeom>
              <a:rect b="b" l="l" r="r" t="t"/>
              <a:pathLst>
                <a:path extrusionOk="0" h="5004" w="18384">
                  <a:moveTo>
                    <a:pt x="3142" y="1"/>
                  </a:moveTo>
                  <a:lnTo>
                    <a:pt x="1" y="2560"/>
                  </a:lnTo>
                  <a:lnTo>
                    <a:pt x="3142" y="5004"/>
                  </a:lnTo>
                  <a:lnTo>
                    <a:pt x="18384" y="2560"/>
                  </a:lnTo>
                  <a:lnTo>
                    <a:pt x="31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4"/>
            <p:cNvSpPr/>
            <p:nvPr/>
          </p:nvSpPr>
          <p:spPr>
            <a:xfrm>
              <a:off x="3972875" y="2890925"/>
              <a:ext cx="354875" cy="148375"/>
            </a:xfrm>
            <a:custGeom>
              <a:rect b="b" l="l" r="r" t="t"/>
              <a:pathLst>
                <a:path extrusionOk="0" h="5935" w="14195">
                  <a:moveTo>
                    <a:pt x="14195" y="1"/>
                  </a:moveTo>
                  <a:lnTo>
                    <a:pt x="1746" y="2095"/>
                  </a:lnTo>
                  <a:lnTo>
                    <a:pt x="0" y="4887"/>
                  </a:lnTo>
                  <a:lnTo>
                    <a:pt x="3142" y="5934"/>
                  </a:lnTo>
                  <a:lnTo>
                    <a:pt x="14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4"/>
            <p:cNvSpPr/>
            <p:nvPr/>
          </p:nvSpPr>
          <p:spPr>
            <a:xfrm>
              <a:off x="3972875" y="2652425"/>
              <a:ext cx="354875" cy="148350"/>
            </a:xfrm>
            <a:custGeom>
              <a:rect b="b" l="l" r="r" t="t"/>
              <a:pathLst>
                <a:path extrusionOk="0" h="5934" w="14195">
                  <a:moveTo>
                    <a:pt x="3142" y="0"/>
                  </a:moveTo>
                  <a:lnTo>
                    <a:pt x="0" y="1047"/>
                  </a:lnTo>
                  <a:lnTo>
                    <a:pt x="1746" y="3839"/>
                  </a:lnTo>
                  <a:lnTo>
                    <a:pt x="14195" y="5934"/>
                  </a:lnTo>
                  <a:lnTo>
                    <a:pt x="31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Vintage Art Deco Bibliotheque Style CV by Slidesgo">
  <a:themeElements>
    <a:clrScheme name="Simple Light">
      <a:dk1>
        <a:srgbClr val="3B290C"/>
      </a:dk1>
      <a:lt1>
        <a:srgbClr val="4E0A0A"/>
      </a:lt1>
      <a:dk2>
        <a:srgbClr val="E6D3B9"/>
      </a:dk2>
      <a:lt2>
        <a:srgbClr val="FFFFFF"/>
      </a:lt2>
      <a:accent1>
        <a:srgbClr val="FFFFFF"/>
      </a:accent1>
      <a:accent2>
        <a:srgbClr val="FFFFFF"/>
      </a:accent2>
      <a:accent3>
        <a:srgbClr val="FFFFFF"/>
      </a:accent3>
      <a:accent4>
        <a:srgbClr val="FFFFFF"/>
      </a:accent4>
      <a:accent5>
        <a:srgbClr val="FFFFFF"/>
      </a:accent5>
      <a:accent6>
        <a:srgbClr val="FFFFFF"/>
      </a:accent6>
      <a:hlink>
        <a:srgbClr val="3B290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